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70" r:id="rId5"/>
    <p:sldId id="269" r:id="rId6"/>
    <p:sldId id="271" r:id="rId7"/>
    <p:sldId id="268" r:id="rId8"/>
    <p:sldId id="273" r:id="rId9"/>
  </p:sldIdLst>
  <p:sldSz cx="12192000" cy="6858000"/>
  <p:notesSz cx="6858000" cy="9144000"/>
  <p:embeddedFontLst>
    <p:embeddedFont>
      <p:font typeface="Anakotmai Light" panose="00000400000000000000" pitchFamily="2" charset="-34"/>
      <p:regular r:id="rId10"/>
    </p:embeddedFont>
    <p:embeddedFont>
      <p:font typeface="Kanit Bold" panose="00000800000000000000" pitchFamily="2" charset="-34"/>
      <p:bold r:id="rId11"/>
      <p:boldItalic r:id="rId12"/>
    </p:embeddedFont>
    <p:embeddedFont>
      <p:font typeface="Kanit Light" panose="00000400000000000000" pitchFamily="2" charset="-34"/>
      <p:regular r:id="rId13"/>
      <p: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056" y="270"/>
      </p:cViewPr>
      <p:guideLst>
        <p:guide orient="horz" pos="3072"/>
        <p:guide pos="381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3CF71A-1148-4A55-A0EA-DCF45F470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5E7B-EC24-49A5-B214-7BF87BEC9930}" type="datetimeFigureOut">
              <a:rPr lang="en-US" smtClean="0"/>
              <a:t>9/5/21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EF9B14-234C-47AB-8D4D-481FF2FC9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5F5C7-6909-4035-A831-204E2FF07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B94A-9C34-4142-AE99-D2E431B52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2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34B8E89-060D-4BE7-8BFD-F49109BC76B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5763" y="273050"/>
            <a:ext cx="5464175" cy="307340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001D88F3-8D12-430E-B449-FB62B4741B8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46191" y="273050"/>
            <a:ext cx="5464175" cy="307340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A3C0B250-9D17-4687-871B-DF62CE040CE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5763" y="3460750"/>
            <a:ext cx="5464175" cy="307340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CB83D869-A594-449D-86F4-BBA362D4DC9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42064" y="3511550"/>
            <a:ext cx="5464175" cy="307340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0D1609-DDF3-4B87-BF16-3353D7D61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F878A-0268-45F1-91E6-5C7478ECF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29241-0949-4DCC-A219-F7FC30DD06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45E7B-EC24-49A5-B214-7BF87BEC9930}" type="datetimeFigureOut">
              <a:rPr lang="en-US" smtClean="0"/>
              <a:t>9/5/21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F8766-7F49-4065-9036-98D104AF27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8450A-CA1A-4074-A419-04599CE45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DB94A-9C34-4142-AE99-D2E431B520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E0E525-78B4-4E2F-A4CD-846079C7F39C}"/>
              </a:ext>
            </a:extLst>
          </p:cNvPr>
          <p:cNvSpPr txBox="1"/>
          <p:nvPr userDrawn="1"/>
        </p:nvSpPr>
        <p:spPr>
          <a:xfrm>
            <a:off x="1216025" y="7038579"/>
            <a:ext cx="10061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</a:rPr>
              <a:t>| By PowerPointHub.com | PowerPointhubth@gmail.com | Facebook : PowerPoint Hub | Not allow for commercial use. | </a:t>
            </a:r>
          </a:p>
          <a:p>
            <a:pPr algn="ctr"/>
            <a:r>
              <a:rPr lang="en-US" sz="1400" dirty="0">
                <a:solidFill>
                  <a:schemeClr val="tx2"/>
                </a:solidFill>
              </a:rPr>
              <a:t>Copyright 2021 , Thailand </a:t>
            </a:r>
          </a:p>
        </p:txBody>
      </p:sp>
    </p:spTree>
    <p:extLst>
      <p:ext uri="{BB962C8B-B14F-4D97-AF65-F5344CB8AC3E}">
        <p14:creationId xmlns:p14="http://schemas.microsoft.com/office/powerpoint/2010/main" val="92736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>
            <a:extLst>
              <a:ext uri="{FF2B5EF4-FFF2-40B4-BE49-F238E27FC236}">
                <a16:creationId xmlns:a16="http://schemas.microsoft.com/office/drawing/2014/main" id="{30702188-1421-4DC3-9DFA-A7FD44A231CF}"/>
              </a:ext>
            </a:extLst>
          </p:cNvPr>
          <p:cNvSpPr txBox="1"/>
          <p:nvPr/>
        </p:nvSpPr>
        <p:spPr>
          <a:xfrm>
            <a:off x="2984549" y="345929"/>
            <a:ext cx="60087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แผนที่</a:t>
            </a:r>
            <a:r>
              <a:rPr lang="th-TH" sz="4400" b="0" i="0">
                <a:solidFill>
                  <a:srgbClr val="000000"/>
                </a:solidFill>
                <a:effectLst/>
                <a:latin typeface="+mj-lt"/>
                <a:cs typeface="Anakotmai Bold" panose="00000800000000000000" pitchFamily="2" charset="-34"/>
              </a:rPr>
              <a:t>จังหวั</a:t>
            </a:r>
            <a: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ด</a:t>
            </a:r>
            <a:r>
              <a:rPr lang="th-TH" sz="4400" b="0" i="0">
                <a:solidFill>
                  <a:srgbClr val="000000"/>
                </a:solidFill>
                <a:effectLst/>
                <a:latin typeface="+mj-lt"/>
                <a:cs typeface="Anakotmai Bold" panose="00000800000000000000" pitchFamily="2" charset="-34"/>
              </a:rPr>
              <a:t>นครพนม</a:t>
            </a:r>
          </a:p>
        </p:txBody>
      </p:sp>
      <p:cxnSp>
        <p:nvCxnSpPr>
          <p:cNvPr id="51" name="Elbow Connector 2">
            <a:extLst>
              <a:ext uri="{FF2B5EF4-FFF2-40B4-BE49-F238E27FC236}">
                <a16:creationId xmlns:a16="http://schemas.microsoft.com/office/drawing/2014/main" id="{6941889A-2E70-4D19-9C8C-25388596C4B1}"/>
              </a:ext>
            </a:extLst>
          </p:cNvPr>
          <p:cNvCxnSpPr>
            <a:cxnSpLocks/>
          </p:cNvCxnSpPr>
          <p:nvPr/>
        </p:nvCxnSpPr>
        <p:spPr>
          <a:xfrm flipV="1">
            <a:off x="7393410" y="1933715"/>
            <a:ext cx="1693305" cy="741169"/>
          </a:xfrm>
          <a:prstGeom prst="bentConnector3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4">
            <a:extLst>
              <a:ext uri="{FF2B5EF4-FFF2-40B4-BE49-F238E27FC236}">
                <a16:creationId xmlns:a16="http://schemas.microsoft.com/office/drawing/2014/main" id="{ACA0712F-D711-4F2F-9FC2-4DD887B68B56}"/>
              </a:ext>
            </a:extLst>
          </p:cNvPr>
          <p:cNvCxnSpPr>
            <a:cxnSpLocks/>
          </p:cNvCxnSpPr>
          <p:nvPr/>
        </p:nvCxnSpPr>
        <p:spPr>
          <a:xfrm>
            <a:off x="2427585" y="1496117"/>
            <a:ext cx="1157056" cy="50216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6">
            <a:extLst>
              <a:ext uri="{FF2B5EF4-FFF2-40B4-BE49-F238E27FC236}">
                <a16:creationId xmlns:a16="http://schemas.microsoft.com/office/drawing/2014/main" id="{AA7BC3DE-B8E0-463A-B3D8-22132DCA470D}"/>
              </a:ext>
            </a:extLst>
          </p:cNvPr>
          <p:cNvCxnSpPr>
            <a:cxnSpLocks/>
            <a:stCxn id="63" idx="183"/>
          </p:cNvCxnSpPr>
          <p:nvPr/>
        </p:nvCxnSpPr>
        <p:spPr>
          <a:xfrm flipH="1">
            <a:off x="3248791" y="4608576"/>
            <a:ext cx="2126190" cy="80835"/>
          </a:xfrm>
          <a:prstGeom prst="bentConnector5">
            <a:avLst>
              <a:gd name="adj1" fmla="val -10752"/>
              <a:gd name="adj2" fmla="val -93114"/>
              <a:gd name="adj3" fmla="val 106532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9">
            <a:extLst>
              <a:ext uri="{FF2B5EF4-FFF2-40B4-BE49-F238E27FC236}">
                <a16:creationId xmlns:a16="http://schemas.microsoft.com/office/drawing/2014/main" id="{8848E361-BB64-4B0E-B4BC-B085789A5F5C}"/>
              </a:ext>
            </a:extLst>
          </p:cNvPr>
          <p:cNvCxnSpPr>
            <a:cxnSpLocks/>
            <a:stCxn id="64" idx="7"/>
          </p:cNvCxnSpPr>
          <p:nvPr/>
        </p:nvCxnSpPr>
        <p:spPr>
          <a:xfrm>
            <a:off x="6938798" y="5062175"/>
            <a:ext cx="2116606" cy="225997"/>
          </a:xfrm>
          <a:prstGeom prst="bentConnector3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A77A7E7-E796-47A7-9E2B-7F189775CA45}"/>
              </a:ext>
            </a:extLst>
          </p:cNvPr>
          <p:cNvGrpSpPr/>
          <p:nvPr/>
        </p:nvGrpSpPr>
        <p:grpSpPr>
          <a:xfrm>
            <a:off x="181275" y="1943880"/>
            <a:ext cx="2654204" cy="841673"/>
            <a:chOff x="271901" y="3206343"/>
            <a:chExt cx="4130195" cy="841673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E558688-6DEB-4AF3-9A80-4B729937EB46}"/>
                </a:ext>
              </a:extLst>
            </p:cNvPr>
            <p:cNvSpPr/>
            <p:nvPr/>
          </p:nvSpPr>
          <p:spPr>
            <a:xfrm>
              <a:off x="287633" y="3424768"/>
              <a:ext cx="4114463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th-TH" sz="1200">
                  <a:solidFill>
                    <a:schemeClr val="tx2"/>
                  </a:solidFill>
                  <a:cs typeface="Kanit Light" panose="00000400000000000000" pitchFamily="2" charset="-34"/>
                </a:rPr>
                <a:t>นครพนมประชารัฐโลกาภิวัฒน์พันธกิจวิสาหกิจเศรษฐกิย ยุคใหม่พัฒนา</a:t>
              </a:r>
              <a:endParaRPr lang="en-US" sz="12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CEC37FE-2887-4AEC-8D65-4F1AF6E02658}"/>
                </a:ext>
              </a:extLst>
            </p:cNvPr>
            <p:cNvSpPr txBox="1"/>
            <p:nvPr/>
          </p:nvSpPr>
          <p:spPr>
            <a:xfrm>
              <a:off x="271901" y="3206343"/>
              <a:ext cx="4112430" cy="338554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r"/>
              <a:r>
                <a:rPr lang="th-TH" sz="1600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นครพนมสร้างสรรค์</a:t>
              </a:r>
              <a:endParaRPr lang="en-US" sz="1600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3BD3988-E635-4E85-B0C5-4BC80CD459EE}"/>
              </a:ext>
            </a:extLst>
          </p:cNvPr>
          <p:cNvGrpSpPr/>
          <p:nvPr/>
        </p:nvGrpSpPr>
        <p:grpSpPr>
          <a:xfrm>
            <a:off x="1991709" y="1204387"/>
            <a:ext cx="671259" cy="671259"/>
            <a:chOff x="1991709" y="1088275"/>
            <a:chExt cx="671259" cy="671259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776DE369-C56D-452B-BB03-F172166675BC}"/>
                </a:ext>
              </a:extLst>
            </p:cNvPr>
            <p:cNvSpPr/>
            <p:nvPr/>
          </p:nvSpPr>
          <p:spPr>
            <a:xfrm>
              <a:off x="1991709" y="1088275"/>
              <a:ext cx="671259" cy="6712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2" name="Graphic 61" descr="Marker with solid fill">
              <a:extLst>
                <a:ext uri="{FF2B5EF4-FFF2-40B4-BE49-F238E27FC236}">
                  <a16:creationId xmlns:a16="http://schemas.microsoft.com/office/drawing/2014/main" id="{BDE6F06C-CE4A-414A-B6D1-0D988A9EB6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19320" y="1195046"/>
              <a:ext cx="441005" cy="441005"/>
            </a:xfrm>
            <a:prstGeom prst="rect">
              <a:avLst/>
            </a:prstGeom>
          </p:spPr>
        </p:pic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CDE1DBE1-0EB4-4FFA-81A6-587F457AB60B}"/>
              </a:ext>
            </a:extLst>
          </p:cNvPr>
          <p:cNvGrpSpPr/>
          <p:nvPr/>
        </p:nvGrpSpPr>
        <p:grpSpPr>
          <a:xfrm>
            <a:off x="930437" y="4978335"/>
            <a:ext cx="2654204" cy="841673"/>
            <a:chOff x="271901" y="3206343"/>
            <a:chExt cx="4130195" cy="841673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FC4CDB57-CC8E-4C11-8AEB-302D851F68EE}"/>
                </a:ext>
              </a:extLst>
            </p:cNvPr>
            <p:cNvSpPr/>
            <p:nvPr/>
          </p:nvSpPr>
          <p:spPr>
            <a:xfrm>
              <a:off x="287633" y="3424768"/>
              <a:ext cx="4114463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th-TH" sz="1200">
                  <a:solidFill>
                    <a:schemeClr val="tx2"/>
                  </a:solidFill>
                  <a:cs typeface="Kanit Light" panose="00000400000000000000" pitchFamily="2" charset="-34"/>
                </a:rPr>
                <a:t>นครพนมประชารัฐโลกาภิวัฒน์พันธกิจวิสาหกิจเศรษฐกิย ยุคใหม่พัฒนา</a:t>
              </a:r>
              <a:endParaRPr lang="en-US" sz="12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C1920BF-7F07-4B21-BCEE-71140F7D5ED0}"/>
                </a:ext>
              </a:extLst>
            </p:cNvPr>
            <p:cNvSpPr txBox="1"/>
            <p:nvPr/>
          </p:nvSpPr>
          <p:spPr>
            <a:xfrm>
              <a:off x="271901" y="3206343"/>
              <a:ext cx="4112430" cy="338554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r"/>
              <a:r>
                <a:rPr lang="th-TH" sz="1600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นครพนมประชารัฐ</a:t>
              </a:r>
              <a:endParaRPr lang="en-US" sz="1600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sp>
        <p:nvSpPr>
          <p:cNvPr id="71" name="Oval 70">
            <a:extLst>
              <a:ext uri="{FF2B5EF4-FFF2-40B4-BE49-F238E27FC236}">
                <a16:creationId xmlns:a16="http://schemas.microsoft.com/office/drawing/2014/main" id="{E2DE2A81-1727-4429-BB7E-662578781145}"/>
              </a:ext>
            </a:extLst>
          </p:cNvPr>
          <p:cNvSpPr/>
          <p:nvPr/>
        </p:nvSpPr>
        <p:spPr>
          <a:xfrm>
            <a:off x="2648920" y="4240691"/>
            <a:ext cx="671259" cy="67125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Graphic 71" descr="Marker with solid fill">
            <a:extLst>
              <a:ext uri="{FF2B5EF4-FFF2-40B4-BE49-F238E27FC236}">
                <a16:creationId xmlns:a16="http://schemas.microsoft.com/office/drawing/2014/main" id="{9ACB6583-1ED3-4291-B3B8-2F77044E11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76531" y="4347462"/>
            <a:ext cx="441005" cy="441005"/>
          </a:xfrm>
          <a:prstGeom prst="rect">
            <a:avLst/>
          </a:prstGeom>
        </p:spPr>
      </p:pic>
      <p:grpSp>
        <p:nvGrpSpPr>
          <p:cNvPr id="79" name="Group 78">
            <a:extLst>
              <a:ext uri="{FF2B5EF4-FFF2-40B4-BE49-F238E27FC236}">
                <a16:creationId xmlns:a16="http://schemas.microsoft.com/office/drawing/2014/main" id="{BD1B9F91-2933-4777-B422-3D952EA4EAEB}"/>
              </a:ext>
            </a:extLst>
          </p:cNvPr>
          <p:cNvGrpSpPr/>
          <p:nvPr/>
        </p:nvGrpSpPr>
        <p:grpSpPr>
          <a:xfrm>
            <a:off x="9086715" y="2276516"/>
            <a:ext cx="2654204" cy="841673"/>
            <a:chOff x="271901" y="3206343"/>
            <a:chExt cx="4130195" cy="841673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A2CAD2E5-12B6-427D-ABA7-4F341B66C382}"/>
                </a:ext>
              </a:extLst>
            </p:cNvPr>
            <p:cNvSpPr/>
            <p:nvPr/>
          </p:nvSpPr>
          <p:spPr>
            <a:xfrm>
              <a:off x="287633" y="3424768"/>
              <a:ext cx="4114463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200">
                  <a:solidFill>
                    <a:schemeClr val="tx2"/>
                  </a:solidFill>
                  <a:cs typeface="Kanit Light" panose="00000400000000000000" pitchFamily="2" charset="-34"/>
                </a:rPr>
                <a:t>นครพนมประชารัฐโลกาภิวัฒน์พันธกิจวิสาหกิจเศรษฐกิย ยุคใหม่พัฒนา</a:t>
              </a:r>
              <a:endParaRPr lang="en-US" sz="12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76D8835A-EEFA-4720-903E-57AF348A50DA}"/>
                </a:ext>
              </a:extLst>
            </p:cNvPr>
            <p:cNvSpPr txBox="1"/>
            <p:nvPr/>
          </p:nvSpPr>
          <p:spPr>
            <a:xfrm>
              <a:off x="271901" y="3206343"/>
              <a:ext cx="4112430" cy="338554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th-TH" sz="1600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นครพนมระดับสากล</a:t>
              </a:r>
              <a:endParaRPr lang="en-US" sz="1600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795473F5-39CB-42FB-B120-4EEA908D39B1}"/>
              </a:ext>
            </a:extLst>
          </p:cNvPr>
          <p:cNvGrpSpPr/>
          <p:nvPr/>
        </p:nvGrpSpPr>
        <p:grpSpPr>
          <a:xfrm>
            <a:off x="9086715" y="1525461"/>
            <a:ext cx="671259" cy="671259"/>
            <a:chOff x="1991709" y="1088275"/>
            <a:chExt cx="671259" cy="671259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24087D7-C2F4-46BE-8D0F-78E4B72DC1FF}"/>
                </a:ext>
              </a:extLst>
            </p:cNvPr>
            <p:cNvSpPr/>
            <p:nvPr/>
          </p:nvSpPr>
          <p:spPr>
            <a:xfrm>
              <a:off x="1991709" y="1088275"/>
              <a:ext cx="671259" cy="67125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4" name="Graphic 83" descr="Marker with solid fill">
              <a:extLst>
                <a:ext uri="{FF2B5EF4-FFF2-40B4-BE49-F238E27FC236}">
                  <a16:creationId xmlns:a16="http://schemas.microsoft.com/office/drawing/2014/main" id="{7BC0DB00-F038-4BB2-A9CA-55C19CE88D4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119320" y="1195046"/>
              <a:ext cx="441005" cy="441005"/>
            </a:xfrm>
            <a:prstGeom prst="rect">
              <a:avLst/>
            </a:prstGeom>
          </p:spPr>
        </p:pic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C7C0EC73-B426-4129-8A36-61482446B1D6}"/>
              </a:ext>
            </a:extLst>
          </p:cNvPr>
          <p:cNvGrpSpPr/>
          <p:nvPr/>
        </p:nvGrpSpPr>
        <p:grpSpPr>
          <a:xfrm>
            <a:off x="9214326" y="5622864"/>
            <a:ext cx="2654204" cy="841673"/>
            <a:chOff x="271901" y="3206343"/>
            <a:chExt cx="4130195" cy="841673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654B515-2D5A-4077-936F-2DBDF2B41B9B}"/>
                </a:ext>
              </a:extLst>
            </p:cNvPr>
            <p:cNvSpPr/>
            <p:nvPr/>
          </p:nvSpPr>
          <p:spPr>
            <a:xfrm>
              <a:off x="287633" y="3424768"/>
              <a:ext cx="4114463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200">
                  <a:solidFill>
                    <a:schemeClr val="tx2"/>
                  </a:solidFill>
                  <a:cs typeface="Kanit Light" panose="00000400000000000000" pitchFamily="2" charset="-34"/>
                </a:rPr>
                <a:t>นครพนมประชารัฐโลกาภิวัฒน์พันธกิจวิสาหกิจเศรษฐกิย ยุคใหม่พัฒนา</a:t>
              </a:r>
              <a:endParaRPr lang="en-US" sz="12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630F169-5857-40E5-8CA1-F574E5C47BAF}"/>
                </a:ext>
              </a:extLst>
            </p:cNvPr>
            <p:cNvSpPr txBox="1"/>
            <p:nvPr/>
          </p:nvSpPr>
          <p:spPr>
            <a:xfrm>
              <a:off x="271901" y="3206343"/>
              <a:ext cx="4112430" cy="338554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th-TH" sz="1600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นครพนมล้ำสมัย</a:t>
              </a:r>
              <a:endParaRPr lang="en-US" sz="1600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40ED37E-3EB2-49FD-B960-73A5B34716E0}"/>
              </a:ext>
            </a:extLst>
          </p:cNvPr>
          <p:cNvGrpSpPr/>
          <p:nvPr/>
        </p:nvGrpSpPr>
        <p:grpSpPr>
          <a:xfrm>
            <a:off x="9214326" y="4871809"/>
            <a:ext cx="671259" cy="671259"/>
            <a:chOff x="1991709" y="1088275"/>
            <a:chExt cx="671259" cy="671259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F7A7603C-1544-40E9-824A-0ED5A1775DD1}"/>
                </a:ext>
              </a:extLst>
            </p:cNvPr>
            <p:cNvSpPr/>
            <p:nvPr/>
          </p:nvSpPr>
          <p:spPr>
            <a:xfrm>
              <a:off x="1991709" y="1088275"/>
              <a:ext cx="671259" cy="67125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3" name="Graphic 92" descr="Marker with solid fill">
              <a:extLst>
                <a:ext uri="{FF2B5EF4-FFF2-40B4-BE49-F238E27FC236}">
                  <a16:creationId xmlns:a16="http://schemas.microsoft.com/office/drawing/2014/main" id="{C2F1B54A-4192-4BC9-9948-8080EE00F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119320" y="1195046"/>
              <a:ext cx="441005" cy="441005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2B9CE99-3494-4B06-8F71-3F7409B8D69A}"/>
              </a:ext>
            </a:extLst>
          </p:cNvPr>
          <p:cNvGrpSpPr/>
          <p:nvPr/>
        </p:nvGrpSpPr>
        <p:grpSpPr>
          <a:xfrm>
            <a:off x="3537824" y="1128344"/>
            <a:ext cx="3741798" cy="5301333"/>
            <a:chOff x="7363479" y="632274"/>
            <a:chExt cx="3990200" cy="5653266"/>
          </a:xfrm>
        </p:grpSpPr>
        <p:sp>
          <p:nvSpPr>
            <p:cNvPr id="50" name="Graphic 2">
              <a:extLst>
                <a:ext uri="{FF2B5EF4-FFF2-40B4-BE49-F238E27FC236}">
                  <a16:creationId xmlns:a16="http://schemas.microsoft.com/office/drawing/2014/main" id="{EC8CEA67-D874-4762-AB13-549138903B98}"/>
                </a:ext>
              </a:extLst>
            </p:cNvPr>
            <p:cNvSpPr/>
            <p:nvPr/>
          </p:nvSpPr>
          <p:spPr>
            <a:xfrm>
              <a:off x="7973320" y="632274"/>
              <a:ext cx="851045" cy="1351227"/>
            </a:xfrm>
            <a:custGeom>
              <a:avLst/>
              <a:gdLst>
                <a:gd name="connsiteX0" fmla="*/ 331359 w 851045"/>
                <a:gd name="connsiteY0" fmla="*/ 0 h 1351227"/>
                <a:gd name="connsiteX1" fmla="*/ 387056 w 851045"/>
                <a:gd name="connsiteY1" fmla="*/ 38576 h 1351227"/>
                <a:gd name="connsiteX2" fmla="*/ 391173 w 851045"/>
                <a:gd name="connsiteY2" fmla="*/ 42693 h 1351227"/>
                <a:gd name="connsiteX3" fmla="*/ 395508 w 851045"/>
                <a:gd name="connsiteY3" fmla="*/ 49195 h 1351227"/>
                <a:gd name="connsiteX4" fmla="*/ 414795 w 851045"/>
                <a:gd name="connsiteY4" fmla="*/ 70650 h 1351227"/>
                <a:gd name="connsiteX5" fmla="*/ 461823 w 851045"/>
                <a:gd name="connsiteY5" fmla="*/ 126129 h 1351227"/>
                <a:gd name="connsiteX6" fmla="*/ 463990 w 851045"/>
                <a:gd name="connsiteY6" fmla="*/ 130463 h 1351227"/>
                <a:gd name="connsiteX7" fmla="*/ 470275 w 851045"/>
                <a:gd name="connsiteY7" fmla="*/ 136748 h 1351227"/>
                <a:gd name="connsiteX8" fmla="*/ 523804 w 851045"/>
                <a:gd name="connsiteY8" fmla="*/ 239472 h 1351227"/>
                <a:gd name="connsiteX9" fmla="*/ 528138 w 851045"/>
                <a:gd name="connsiteY9" fmla="*/ 252258 h 1351227"/>
                <a:gd name="connsiteX10" fmla="*/ 530305 w 851045"/>
                <a:gd name="connsiteY10" fmla="*/ 263094 h 1351227"/>
                <a:gd name="connsiteX11" fmla="*/ 532256 w 851045"/>
                <a:gd name="connsiteY11" fmla="*/ 273713 h 1351227"/>
                <a:gd name="connsiteX12" fmla="*/ 534423 w 851045"/>
                <a:gd name="connsiteY12" fmla="*/ 282165 h 1351227"/>
                <a:gd name="connsiteX13" fmla="*/ 566497 w 851045"/>
                <a:gd name="connsiteY13" fmla="*/ 372102 h 1351227"/>
                <a:gd name="connsiteX14" fmla="*/ 568664 w 851045"/>
                <a:gd name="connsiteY14" fmla="*/ 378387 h 1351227"/>
                <a:gd name="connsiteX15" fmla="*/ 572998 w 851045"/>
                <a:gd name="connsiteY15" fmla="*/ 382721 h 1351227"/>
                <a:gd name="connsiteX16" fmla="*/ 577333 w 851045"/>
                <a:gd name="connsiteY16" fmla="*/ 389223 h 1351227"/>
                <a:gd name="connsiteX17" fmla="*/ 581450 w 851045"/>
                <a:gd name="connsiteY17" fmla="*/ 397675 h 1351227"/>
                <a:gd name="connsiteX18" fmla="*/ 615691 w 851045"/>
                <a:gd name="connsiteY18" fmla="*/ 468324 h 1351227"/>
                <a:gd name="connsiteX19" fmla="*/ 620026 w 851045"/>
                <a:gd name="connsiteY19" fmla="*/ 474609 h 1351227"/>
                <a:gd name="connsiteX20" fmla="*/ 624360 w 851045"/>
                <a:gd name="connsiteY20" fmla="*/ 483278 h 1351227"/>
                <a:gd name="connsiteX21" fmla="*/ 626527 w 851045"/>
                <a:gd name="connsiteY21" fmla="*/ 493897 h 1351227"/>
                <a:gd name="connsiteX22" fmla="*/ 628478 w 851045"/>
                <a:gd name="connsiteY22" fmla="*/ 504516 h 1351227"/>
                <a:gd name="connsiteX23" fmla="*/ 634979 w 851045"/>
                <a:gd name="connsiteY23" fmla="*/ 528138 h 1351227"/>
                <a:gd name="connsiteX24" fmla="*/ 654267 w 851045"/>
                <a:gd name="connsiteY24" fmla="*/ 585785 h 1351227"/>
                <a:gd name="connsiteX25" fmla="*/ 658601 w 851045"/>
                <a:gd name="connsiteY25" fmla="*/ 596621 h 1351227"/>
                <a:gd name="connsiteX26" fmla="*/ 660552 w 851045"/>
                <a:gd name="connsiteY26" fmla="*/ 605072 h 1351227"/>
                <a:gd name="connsiteX27" fmla="*/ 664886 w 851045"/>
                <a:gd name="connsiteY27" fmla="*/ 615692 h 1351227"/>
                <a:gd name="connsiteX28" fmla="*/ 692626 w 851045"/>
                <a:gd name="connsiteY28" fmla="*/ 690675 h 1351227"/>
                <a:gd name="connsiteX29" fmla="*/ 701294 w 851045"/>
                <a:gd name="connsiteY29" fmla="*/ 703462 h 1351227"/>
                <a:gd name="connsiteX30" fmla="*/ 703462 w 851045"/>
                <a:gd name="connsiteY30" fmla="*/ 709963 h 1351227"/>
                <a:gd name="connsiteX31" fmla="*/ 743988 w 851045"/>
                <a:gd name="connsiteY31" fmla="*/ 752656 h 1351227"/>
                <a:gd name="connsiteX32" fmla="*/ 746155 w 851045"/>
                <a:gd name="connsiteY32" fmla="*/ 756991 h 1351227"/>
                <a:gd name="connsiteX33" fmla="*/ 750489 w 851045"/>
                <a:gd name="connsiteY33" fmla="*/ 758941 h 1351227"/>
                <a:gd name="connsiteX34" fmla="*/ 784730 w 851045"/>
                <a:gd name="connsiteY34" fmla="*/ 782563 h 1351227"/>
                <a:gd name="connsiteX35" fmla="*/ 788848 w 851045"/>
                <a:gd name="connsiteY35" fmla="*/ 784730 h 1351227"/>
                <a:gd name="connsiteX36" fmla="*/ 810303 w 851045"/>
                <a:gd name="connsiteY36" fmla="*/ 791015 h 1351227"/>
                <a:gd name="connsiteX37" fmla="*/ 816804 w 851045"/>
                <a:gd name="connsiteY37" fmla="*/ 793182 h 1351227"/>
                <a:gd name="connsiteX38" fmla="*/ 842377 w 851045"/>
                <a:gd name="connsiteY38" fmla="*/ 797517 h 1351227"/>
                <a:gd name="connsiteX39" fmla="*/ 851046 w 851045"/>
                <a:gd name="connsiteY39" fmla="*/ 799684 h 1351227"/>
                <a:gd name="connsiteX40" fmla="*/ 816804 w 851045"/>
                <a:gd name="connsiteY40" fmla="*/ 818972 h 1351227"/>
                <a:gd name="connsiteX41" fmla="*/ 812470 w 851045"/>
                <a:gd name="connsiteY41" fmla="*/ 821139 h 1351227"/>
                <a:gd name="connsiteX42" fmla="*/ 805969 w 851045"/>
                <a:gd name="connsiteY42" fmla="*/ 825256 h 1351227"/>
                <a:gd name="connsiteX43" fmla="*/ 791015 w 851045"/>
                <a:gd name="connsiteY43" fmla="*/ 829591 h 1351227"/>
                <a:gd name="connsiteX44" fmla="*/ 773894 w 851045"/>
                <a:gd name="connsiteY44" fmla="*/ 816804 h 1351227"/>
                <a:gd name="connsiteX45" fmla="*/ 769777 w 851045"/>
                <a:gd name="connsiteY45" fmla="*/ 816804 h 1351227"/>
                <a:gd name="connsiteX46" fmla="*/ 750489 w 851045"/>
                <a:gd name="connsiteY46" fmla="*/ 825256 h 1351227"/>
                <a:gd name="connsiteX47" fmla="*/ 750489 w 851045"/>
                <a:gd name="connsiteY47" fmla="*/ 838259 h 1351227"/>
                <a:gd name="connsiteX48" fmla="*/ 746155 w 851045"/>
                <a:gd name="connsiteY48" fmla="*/ 876618 h 1351227"/>
                <a:gd name="connsiteX49" fmla="*/ 750489 w 851045"/>
                <a:gd name="connsiteY49" fmla="*/ 883120 h 1351227"/>
                <a:gd name="connsiteX50" fmla="*/ 756774 w 851045"/>
                <a:gd name="connsiteY50" fmla="*/ 889404 h 1351227"/>
                <a:gd name="connsiteX51" fmla="*/ 786897 w 851045"/>
                <a:gd name="connsiteY51" fmla="*/ 904358 h 1351227"/>
                <a:gd name="connsiteX52" fmla="*/ 795349 w 851045"/>
                <a:gd name="connsiteY52" fmla="*/ 906525 h 1351227"/>
                <a:gd name="connsiteX53" fmla="*/ 801851 w 851045"/>
                <a:gd name="connsiteY53" fmla="*/ 910859 h 1351227"/>
                <a:gd name="connsiteX54" fmla="*/ 820922 w 851045"/>
                <a:gd name="connsiteY54" fmla="*/ 947268 h 1351227"/>
                <a:gd name="connsiteX55" fmla="*/ 820922 w 851045"/>
                <a:gd name="connsiteY55" fmla="*/ 960054 h 1351227"/>
                <a:gd name="connsiteX56" fmla="*/ 823089 w 851045"/>
                <a:gd name="connsiteY56" fmla="*/ 998630 h 1351227"/>
                <a:gd name="connsiteX57" fmla="*/ 823089 w 851045"/>
                <a:gd name="connsiteY57" fmla="*/ 1004914 h 1351227"/>
                <a:gd name="connsiteX58" fmla="*/ 808136 w 851045"/>
                <a:gd name="connsiteY58" fmla="*/ 1028536 h 1351227"/>
                <a:gd name="connsiteX59" fmla="*/ 805969 w 851045"/>
                <a:gd name="connsiteY59" fmla="*/ 1034821 h 1351227"/>
                <a:gd name="connsiteX60" fmla="*/ 803801 w 851045"/>
                <a:gd name="connsiteY60" fmla="*/ 1041323 h 1351227"/>
                <a:gd name="connsiteX61" fmla="*/ 814637 w 851045"/>
                <a:gd name="connsiteY61" fmla="*/ 1073397 h 1351227"/>
                <a:gd name="connsiteX62" fmla="*/ 814637 w 851045"/>
                <a:gd name="connsiteY62" fmla="*/ 1113923 h 1351227"/>
                <a:gd name="connsiteX63" fmla="*/ 795349 w 851045"/>
                <a:gd name="connsiteY63" fmla="*/ 1137545 h 1351227"/>
                <a:gd name="connsiteX64" fmla="*/ 791015 w 851045"/>
                <a:gd name="connsiteY64" fmla="*/ 1143830 h 1351227"/>
                <a:gd name="connsiteX65" fmla="*/ 788848 w 851045"/>
                <a:gd name="connsiteY65" fmla="*/ 1148164 h 1351227"/>
                <a:gd name="connsiteX66" fmla="*/ 795349 w 851045"/>
                <a:gd name="connsiteY66" fmla="*/ 1167452 h 1351227"/>
                <a:gd name="connsiteX67" fmla="*/ 797517 w 851045"/>
                <a:gd name="connsiteY67" fmla="*/ 1173953 h 1351227"/>
                <a:gd name="connsiteX68" fmla="*/ 797517 w 851045"/>
                <a:gd name="connsiteY68" fmla="*/ 1197359 h 1351227"/>
                <a:gd name="connsiteX69" fmla="*/ 795349 w 851045"/>
                <a:gd name="connsiteY69" fmla="*/ 1207978 h 1351227"/>
                <a:gd name="connsiteX70" fmla="*/ 795349 w 851045"/>
                <a:gd name="connsiteY70" fmla="*/ 1214479 h 1351227"/>
                <a:gd name="connsiteX71" fmla="*/ 827423 w 851045"/>
                <a:gd name="connsiteY71" fmla="*/ 1246553 h 1351227"/>
                <a:gd name="connsiteX72" fmla="*/ 812470 w 851045"/>
                <a:gd name="connsiteY72" fmla="*/ 1270175 h 1351227"/>
                <a:gd name="connsiteX73" fmla="*/ 808136 w 851045"/>
                <a:gd name="connsiteY73" fmla="*/ 1272126 h 1351227"/>
                <a:gd name="connsiteX74" fmla="*/ 801851 w 851045"/>
                <a:gd name="connsiteY74" fmla="*/ 1276460 h 1351227"/>
                <a:gd name="connsiteX75" fmla="*/ 797517 w 851045"/>
                <a:gd name="connsiteY75" fmla="*/ 1282962 h 1351227"/>
                <a:gd name="connsiteX76" fmla="*/ 793182 w 851045"/>
                <a:gd name="connsiteY76" fmla="*/ 1285129 h 1351227"/>
                <a:gd name="connsiteX77" fmla="*/ 784730 w 851045"/>
                <a:gd name="connsiteY77" fmla="*/ 1287079 h 1351227"/>
                <a:gd name="connsiteX78" fmla="*/ 778229 w 851045"/>
                <a:gd name="connsiteY78" fmla="*/ 1289246 h 1351227"/>
                <a:gd name="connsiteX79" fmla="*/ 771727 w 851045"/>
                <a:gd name="connsiteY79" fmla="*/ 1289246 h 1351227"/>
                <a:gd name="connsiteX80" fmla="*/ 765443 w 851045"/>
                <a:gd name="connsiteY80" fmla="*/ 1287079 h 1351227"/>
                <a:gd name="connsiteX81" fmla="*/ 758941 w 851045"/>
                <a:gd name="connsiteY81" fmla="*/ 1287079 h 1351227"/>
                <a:gd name="connsiteX82" fmla="*/ 754823 w 851045"/>
                <a:gd name="connsiteY82" fmla="*/ 1285129 h 1351227"/>
                <a:gd name="connsiteX83" fmla="*/ 748322 w 851045"/>
                <a:gd name="connsiteY83" fmla="*/ 1282962 h 1351227"/>
                <a:gd name="connsiteX84" fmla="*/ 743988 w 851045"/>
                <a:gd name="connsiteY84" fmla="*/ 1278627 h 1351227"/>
                <a:gd name="connsiteX85" fmla="*/ 737703 w 851045"/>
                <a:gd name="connsiteY85" fmla="*/ 1274293 h 1351227"/>
                <a:gd name="connsiteX86" fmla="*/ 731201 w 851045"/>
                <a:gd name="connsiteY86" fmla="*/ 1272126 h 1351227"/>
                <a:gd name="connsiteX87" fmla="*/ 724700 w 851045"/>
                <a:gd name="connsiteY87" fmla="*/ 1265841 h 1351227"/>
                <a:gd name="connsiteX88" fmla="*/ 720582 w 851045"/>
                <a:gd name="connsiteY88" fmla="*/ 1261507 h 1351227"/>
                <a:gd name="connsiteX89" fmla="*/ 716248 w 851045"/>
                <a:gd name="connsiteY89" fmla="*/ 1259340 h 1351227"/>
                <a:gd name="connsiteX90" fmla="*/ 711914 w 851045"/>
                <a:gd name="connsiteY90" fmla="*/ 1255005 h 1351227"/>
                <a:gd name="connsiteX91" fmla="*/ 705629 w 851045"/>
                <a:gd name="connsiteY91" fmla="*/ 1250888 h 1351227"/>
                <a:gd name="connsiteX92" fmla="*/ 699127 w 851045"/>
                <a:gd name="connsiteY92" fmla="*/ 1250888 h 1351227"/>
                <a:gd name="connsiteX93" fmla="*/ 690675 w 851045"/>
                <a:gd name="connsiteY93" fmla="*/ 1253055 h 1351227"/>
                <a:gd name="connsiteX94" fmla="*/ 686341 w 851045"/>
                <a:gd name="connsiteY94" fmla="*/ 1255005 h 1351227"/>
                <a:gd name="connsiteX95" fmla="*/ 679840 w 851045"/>
                <a:gd name="connsiteY95" fmla="*/ 1261507 h 1351227"/>
                <a:gd name="connsiteX96" fmla="*/ 673555 w 851045"/>
                <a:gd name="connsiteY96" fmla="*/ 1265841 h 1351227"/>
                <a:gd name="connsiteX97" fmla="*/ 664886 w 851045"/>
                <a:gd name="connsiteY97" fmla="*/ 1270175 h 1351227"/>
                <a:gd name="connsiteX98" fmla="*/ 658601 w 851045"/>
                <a:gd name="connsiteY98" fmla="*/ 1276460 h 1351227"/>
                <a:gd name="connsiteX99" fmla="*/ 652100 w 851045"/>
                <a:gd name="connsiteY99" fmla="*/ 1280794 h 1351227"/>
                <a:gd name="connsiteX100" fmla="*/ 643431 w 851045"/>
                <a:gd name="connsiteY100" fmla="*/ 1289246 h 1351227"/>
                <a:gd name="connsiteX101" fmla="*/ 643431 w 851045"/>
                <a:gd name="connsiteY101" fmla="*/ 1295748 h 1351227"/>
                <a:gd name="connsiteX102" fmla="*/ 641481 w 851045"/>
                <a:gd name="connsiteY102" fmla="*/ 1302249 h 1351227"/>
                <a:gd name="connsiteX103" fmla="*/ 639314 w 851045"/>
                <a:gd name="connsiteY103" fmla="*/ 1308534 h 1351227"/>
                <a:gd name="connsiteX104" fmla="*/ 637146 w 851045"/>
                <a:gd name="connsiteY104" fmla="*/ 1312869 h 1351227"/>
                <a:gd name="connsiteX105" fmla="*/ 634979 w 851045"/>
                <a:gd name="connsiteY105" fmla="*/ 1319153 h 1351227"/>
                <a:gd name="connsiteX106" fmla="*/ 632812 w 851045"/>
                <a:gd name="connsiteY106" fmla="*/ 1323488 h 1351227"/>
                <a:gd name="connsiteX107" fmla="*/ 628478 w 851045"/>
                <a:gd name="connsiteY107" fmla="*/ 1327822 h 1351227"/>
                <a:gd name="connsiteX108" fmla="*/ 624360 w 851045"/>
                <a:gd name="connsiteY108" fmla="*/ 1334107 h 1351227"/>
                <a:gd name="connsiteX109" fmla="*/ 620026 w 851045"/>
                <a:gd name="connsiteY109" fmla="*/ 1340608 h 1351227"/>
                <a:gd name="connsiteX110" fmla="*/ 615691 w 851045"/>
                <a:gd name="connsiteY110" fmla="*/ 1342775 h 1351227"/>
                <a:gd name="connsiteX111" fmla="*/ 611357 w 851045"/>
                <a:gd name="connsiteY111" fmla="*/ 1347110 h 1351227"/>
                <a:gd name="connsiteX112" fmla="*/ 605072 w 851045"/>
                <a:gd name="connsiteY112" fmla="*/ 1351227 h 1351227"/>
                <a:gd name="connsiteX113" fmla="*/ 587952 w 851045"/>
                <a:gd name="connsiteY113" fmla="*/ 1351227 h 1351227"/>
                <a:gd name="connsiteX114" fmla="*/ 566497 w 851045"/>
                <a:gd name="connsiteY114" fmla="*/ 1344943 h 1351227"/>
                <a:gd name="connsiteX115" fmla="*/ 560212 w 851045"/>
                <a:gd name="connsiteY115" fmla="*/ 1340608 h 1351227"/>
                <a:gd name="connsiteX116" fmla="*/ 545259 w 851045"/>
                <a:gd name="connsiteY116" fmla="*/ 1340608 h 1351227"/>
                <a:gd name="connsiteX117" fmla="*/ 538757 w 851045"/>
                <a:gd name="connsiteY117" fmla="*/ 1342775 h 1351227"/>
                <a:gd name="connsiteX118" fmla="*/ 532256 w 851045"/>
                <a:gd name="connsiteY118" fmla="*/ 1342775 h 1351227"/>
                <a:gd name="connsiteX119" fmla="*/ 525971 w 851045"/>
                <a:gd name="connsiteY119" fmla="*/ 1344943 h 1351227"/>
                <a:gd name="connsiteX120" fmla="*/ 521637 w 851045"/>
                <a:gd name="connsiteY120" fmla="*/ 1344943 h 1351227"/>
                <a:gd name="connsiteX121" fmla="*/ 511017 w 851045"/>
                <a:gd name="connsiteY121" fmla="*/ 1342775 h 1351227"/>
                <a:gd name="connsiteX122" fmla="*/ 506683 w 851045"/>
                <a:gd name="connsiteY122" fmla="*/ 1342775 h 1351227"/>
                <a:gd name="connsiteX123" fmla="*/ 500182 w 851045"/>
                <a:gd name="connsiteY123" fmla="*/ 1340608 h 1351227"/>
                <a:gd name="connsiteX124" fmla="*/ 496064 w 851045"/>
                <a:gd name="connsiteY124" fmla="*/ 1338441 h 1351227"/>
                <a:gd name="connsiteX125" fmla="*/ 491730 w 851045"/>
                <a:gd name="connsiteY125" fmla="*/ 1334107 h 1351227"/>
                <a:gd name="connsiteX126" fmla="*/ 491730 w 851045"/>
                <a:gd name="connsiteY126" fmla="*/ 1327822 h 1351227"/>
                <a:gd name="connsiteX127" fmla="*/ 489562 w 851045"/>
                <a:gd name="connsiteY127" fmla="*/ 1323488 h 1351227"/>
                <a:gd name="connsiteX128" fmla="*/ 489562 w 851045"/>
                <a:gd name="connsiteY128" fmla="*/ 1310701 h 1351227"/>
                <a:gd name="connsiteX129" fmla="*/ 491730 w 851045"/>
                <a:gd name="connsiteY129" fmla="*/ 1304200 h 1351227"/>
                <a:gd name="connsiteX130" fmla="*/ 491730 w 851045"/>
                <a:gd name="connsiteY130" fmla="*/ 1297915 h 1351227"/>
                <a:gd name="connsiteX131" fmla="*/ 493897 w 851045"/>
                <a:gd name="connsiteY131" fmla="*/ 1293581 h 1351227"/>
                <a:gd name="connsiteX132" fmla="*/ 491730 w 851045"/>
                <a:gd name="connsiteY132" fmla="*/ 1289246 h 1351227"/>
                <a:gd name="connsiteX133" fmla="*/ 485228 w 851045"/>
                <a:gd name="connsiteY133" fmla="*/ 1289246 h 1351227"/>
                <a:gd name="connsiteX134" fmla="*/ 481111 w 851045"/>
                <a:gd name="connsiteY134" fmla="*/ 1291414 h 1351227"/>
                <a:gd name="connsiteX135" fmla="*/ 474609 w 851045"/>
                <a:gd name="connsiteY135" fmla="*/ 1295748 h 1351227"/>
                <a:gd name="connsiteX136" fmla="*/ 470275 w 851045"/>
                <a:gd name="connsiteY136" fmla="*/ 1293581 h 1351227"/>
                <a:gd name="connsiteX137" fmla="*/ 468108 w 851045"/>
                <a:gd name="connsiteY137" fmla="*/ 1289246 h 1351227"/>
                <a:gd name="connsiteX138" fmla="*/ 466157 w 851045"/>
                <a:gd name="connsiteY138" fmla="*/ 1285129 h 1351227"/>
                <a:gd name="connsiteX139" fmla="*/ 466157 w 851045"/>
                <a:gd name="connsiteY139" fmla="*/ 1272126 h 1351227"/>
                <a:gd name="connsiteX140" fmla="*/ 468108 w 851045"/>
                <a:gd name="connsiteY140" fmla="*/ 1268008 h 1351227"/>
                <a:gd name="connsiteX141" fmla="*/ 470275 w 851045"/>
                <a:gd name="connsiteY141" fmla="*/ 1261507 h 1351227"/>
                <a:gd name="connsiteX142" fmla="*/ 472442 w 851045"/>
                <a:gd name="connsiteY142" fmla="*/ 1257172 h 1351227"/>
                <a:gd name="connsiteX143" fmla="*/ 468108 w 851045"/>
                <a:gd name="connsiteY143" fmla="*/ 1255005 h 1351227"/>
                <a:gd name="connsiteX144" fmla="*/ 461823 w 851045"/>
                <a:gd name="connsiteY144" fmla="*/ 1253055 h 1351227"/>
                <a:gd name="connsiteX145" fmla="*/ 457488 w 851045"/>
                <a:gd name="connsiteY145" fmla="*/ 1248720 h 1351227"/>
                <a:gd name="connsiteX146" fmla="*/ 455321 w 851045"/>
                <a:gd name="connsiteY146" fmla="*/ 1244386 h 1351227"/>
                <a:gd name="connsiteX147" fmla="*/ 455321 w 851045"/>
                <a:gd name="connsiteY147" fmla="*/ 1238101 h 1351227"/>
                <a:gd name="connsiteX148" fmla="*/ 457488 w 851045"/>
                <a:gd name="connsiteY148" fmla="*/ 1231600 h 1351227"/>
                <a:gd name="connsiteX149" fmla="*/ 455321 w 851045"/>
                <a:gd name="connsiteY149" fmla="*/ 1227265 h 1351227"/>
                <a:gd name="connsiteX150" fmla="*/ 449037 w 851045"/>
                <a:gd name="connsiteY150" fmla="*/ 1225098 h 1351227"/>
                <a:gd name="connsiteX151" fmla="*/ 442535 w 851045"/>
                <a:gd name="connsiteY151" fmla="*/ 1222931 h 1351227"/>
                <a:gd name="connsiteX152" fmla="*/ 438201 w 851045"/>
                <a:gd name="connsiteY152" fmla="*/ 1225098 h 1351227"/>
                <a:gd name="connsiteX153" fmla="*/ 431916 w 851045"/>
                <a:gd name="connsiteY153" fmla="*/ 1229433 h 1351227"/>
                <a:gd name="connsiteX154" fmla="*/ 427582 w 851045"/>
                <a:gd name="connsiteY154" fmla="*/ 1238101 h 1351227"/>
                <a:gd name="connsiteX155" fmla="*/ 429749 w 851045"/>
                <a:gd name="connsiteY155" fmla="*/ 1244386 h 1351227"/>
                <a:gd name="connsiteX156" fmla="*/ 429749 w 851045"/>
                <a:gd name="connsiteY156" fmla="*/ 1248720 h 1351227"/>
                <a:gd name="connsiteX157" fmla="*/ 425414 w 851045"/>
                <a:gd name="connsiteY157" fmla="*/ 1253055 h 1351227"/>
                <a:gd name="connsiteX158" fmla="*/ 419130 w 851045"/>
                <a:gd name="connsiteY158" fmla="*/ 1253055 h 1351227"/>
                <a:gd name="connsiteX159" fmla="*/ 414795 w 851045"/>
                <a:gd name="connsiteY159" fmla="*/ 1250888 h 1351227"/>
                <a:gd name="connsiteX160" fmla="*/ 412628 w 851045"/>
                <a:gd name="connsiteY160" fmla="*/ 1244386 h 1351227"/>
                <a:gd name="connsiteX161" fmla="*/ 410461 w 851045"/>
                <a:gd name="connsiteY161" fmla="*/ 1238101 h 1351227"/>
                <a:gd name="connsiteX162" fmla="*/ 406127 w 851045"/>
                <a:gd name="connsiteY162" fmla="*/ 1235934 h 1351227"/>
                <a:gd name="connsiteX163" fmla="*/ 399842 w 851045"/>
                <a:gd name="connsiteY163" fmla="*/ 1235934 h 1351227"/>
                <a:gd name="connsiteX164" fmla="*/ 395508 w 851045"/>
                <a:gd name="connsiteY164" fmla="*/ 1240052 h 1351227"/>
                <a:gd name="connsiteX165" fmla="*/ 393340 w 851045"/>
                <a:gd name="connsiteY165" fmla="*/ 1246553 h 1351227"/>
                <a:gd name="connsiteX166" fmla="*/ 389006 w 851045"/>
                <a:gd name="connsiteY166" fmla="*/ 1248720 h 1351227"/>
                <a:gd name="connsiteX167" fmla="*/ 384888 w 851045"/>
                <a:gd name="connsiteY167" fmla="*/ 1250888 h 1351227"/>
                <a:gd name="connsiteX168" fmla="*/ 378387 w 851045"/>
                <a:gd name="connsiteY168" fmla="*/ 1250888 h 1351227"/>
                <a:gd name="connsiteX169" fmla="*/ 376220 w 851045"/>
                <a:gd name="connsiteY169" fmla="*/ 1246553 h 1351227"/>
                <a:gd name="connsiteX170" fmla="*/ 374053 w 851045"/>
                <a:gd name="connsiteY170" fmla="*/ 1240052 h 1351227"/>
                <a:gd name="connsiteX171" fmla="*/ 361266 w 851045"/>
                <a:gd name="connsiteY171" fmla="*/ 1240052 h 1351227"/>
                <a:gd name="connsiteX172" fmla="*/ 356932 w 851045"/>
                <a:gd name="connsiteY172" fmla="*/ 1235934 h 1351227"/>
                <a:gd name="connsiteX173" fmla="*/ 356932 w 851045"/>
                <a:gd name="connsiteY173" fmla="*/ 1225098 h 1351227"/>
                <a:gd name="connsiteX174" fmla="*/ 359099 w 851045"/>
                <a:gd name="connsiteY174" fmla="*/ 1218814 h 1351227"/>
                <a:gd name="connsiteX175" fmla="*/ 356932 w 851045"/>
                <a:gd name="connsiteY175" fmla="*/ 1214479 h 1351227"/>
                <a:gd name="connsiteX176" fmla="*/ 350647 w 851045"/>
                <a:gd name="connsiteY176" fmla="*/ 1212312 h 1351227"/>
                <a:gd name="connsiteX177" fmla="*/ 346313 w 851045"/>
                <a:gd name="connsiteY177" fmla="*/ 1216646 h 1351227"/>
                <a:gd name="connsiteX178" fmla="*/ 339811 w 851045"/>
                <a:gd name="connsiteY178" fmla="*/ 1220981 h 1351227"/>
                <a:gd name="connsiteX179" fmla="*/ 335694 w 851045"/>
                <a:gd name="connsiteY179" fmla="*/ 1225098 h 1351227"/>
                <a:gd name="connsiteX180" fmla="*/ 331359 w 851045"/>
                <a:gd name="connsiteY180" fmla="*/ 1225098 h 1351227"/>
                <a:gd name="connsiteX181" fmla="*/ 324858 w 851045"/>
                <a:gd name="connsiteY181" fmla="*/ 1227265 h 1351227"/>
                <a:gd name="connsiteX182" fmla="*/ 316406 w 851045"/>
                <a:gd name="connsiteY182" fmla="*/ 1227265 h 1351227"/>
                <a:gd name="connsiteX183" fmla="*/ 314239 w 851045"/>
                <a:gd name="connsiteY183" fmla="*/ 1220981 h 1351227"/>
                <a:gd name="connsiteX184" fmla="*/ 312072 w 851045"/>
                <a:gd name="connsiteY184" fmla="*/ 1216646 h 1351227"/>
                <a:gd name="connsiteX185" fmla="*/ 316406 w 851045"/>
                <a:gd name="connsiteY185" fmla="*/ 1210145 h 1351227"/>
                <a:gd name="connsiteX186" fmla="*/ 318573 w 851045"/>
                <a:gd name="connsiteY186" fmla="*/ 1207978 h 1351227"/>
                <a:gd name="connsiteX187" fmla="*/ 322908 w 851045"/>
                <a:gd name="connsiteY187" fmla="*/ 1203860 h 1351227"/>
                <a:gd name="connsiteX188" fmla="*/ 322908 w 851045"/>
                <a:gd name="connsiteY188" fmla="*/ 1197359 h 1351227"/>
                <a:gd name="connsiteX189" fmla="*/ 318573 w 851045"/>
                <a:gd name="connsiteY189" fmla="*/ 1195191 h 1351227"/>
                <a:gd name="connsiteX190" fmla="*/ 312072 w 851045"/>
                <a:gd name="connsiteY190" fmla="*/ 1190857 h 1351227"/>
                <a:gd name="connsiteX191" fmla="*/ 309905 w 851045"/>
                <a:gd name="connsiteY191" fmla="*/ 1184572 h 1351227"/>
                <a:gd name="connsiteX192" fmla="*/ 312072 w 851045"/>
                <a:gd name="connsiteY192" fmla="*/ 1180238 h 1351227"/>
                <a:gd name="connsiteX193" fmla="*/ 312072 w 851045"/>
                <a:gd name="connsiteY193" fmla="*/ 1173953 h 1351227"/>
                <a:gd name="connsiteX194" fmla="*/ 305787 w 851045"/>
                <a:gd name="connsiteY194" fmla="*/ 1175904 h 1351227"/>
                <a:gd name="connsiteX195" fmla="*/ 299285 w 851045"/>
                <a:gd name="connsiteY195" fmla="*/ 1178071 h 1351227"/>
                <a:gd name="connsiteX196" fmla="*/ 294951 w 851045"/>
                <a:gd name="connsiteY196" fmla="*/ 1173953 h 1351227"/>
                <a:gd name="connsiteX197" fmla="*/ 292784 w 851045"/>
                <a:gd name="connsiteY197" fmla="*/ 1169619 h 1351227"/>
                <a:gd name="connsiteX198" fmla="*/ 292784 w 851045"/>
                <a:gd name="connsiteY198" fmla="*/ 1163117 h 1351227"/>
                <a:gd name="connsiteX199" fmla="*/ 294951 w 851045"/>
                <a:gd name="connsiteY199" fmla="*/ 1158783 h 1351227"/>
                <a:gd name="connsiteX200" fmla="*/ 301453 w 851045"/>
                <a:gd name="connsiteY200" fmla="*/ 1158783 h 1351227"/>
                <a:gd name="connsiteX201" fmla="*/ 305787 w 851045"/>
                <a:gd name="connsiteY201" fmla="*/ 1160950 h 1351227"/>
                <a:gd name="connsiteX202" fmla="*/ 312072 w 851045"/>
                <a:gd name="connsiteY202" fmla="*/ 1158783 h 1351227"/>
                <a:gd name="connsiteX203" fmla="*/ 312072 w 851045"/>
                <a:gd name="connsiteY203" fmla="*/ 1148164 h 1351227"/>
                <a:gd name="connsiteX204" fmla="*/ 309905 w 851045"/>
                <a:gd name="connsiteY204" fmla="*/ 1141879 h 1351227"/>
                <a:gd name="connsiteX205" fmla="*/ 309905 w 851045"/>
                <a:gd name="connsiteY205" fmla="*/ 1137545 h 1351227"/>
                <a:gd name="connsiteX206" fmla="*/ 314239 w 851045"/>
                <a:gd name="connsiteY206" fmla="*/ 1133211 h 1351227"/>
                <a:gd name="connsiteX207" fmla="*/ 318573 w 851045"/>
                <a:gd name="connsiteY207" fmla="*/ 1131043 h 1351227"/>
                <a:gd name="connsiteX208" fmla="*/ 322908 w 851045"/>
                <a:gd name="connsiteY208" fmla="*/ 1126709 h 1351227"/>
                <a:gd name="connsiteX209" fmla="*/ 322908 w 851045"/>
                <a:gd name="connsiteY209" fmla="*/ 1120424 h 1351227"/>
                <a:gd name="connsiteX210" fmla="*/ 320740 w 851045"/>
                <a:gd name="connsiteY210" fmla="*/ 1113923 h 1351227"/>
                <a:gd name="connsiteX211" fmla="*/ 318573 w 851045"/>
                <a:gd name="connsiteY211" fmla="*/ 1109805 h 1351227"/>
                <a:gd name="connsiteX212" fmla="*/ 316406 w 851045"/>
                <a:gd name="connsiteY212" fmla="*/ 1103304 h 1351227"/>
                <a:gd name="connsiteX213" fmla="*/ 309905 w 851045"/>
                <a:gd name="connsiteY213" fmla="*/ 1094635 h 1351227"/>
                <a:gd name="connsiteX214" fmla="*/ 341979 w 851045"/>
                <a:gd name="connsiteY214" fmla="*/ 1043490 h 1351227"/>
                <a:gd name="connsiteX215" fmla="*/ 350647 w 851045"/>
                <a:gd name="connsiteY215" fmla="*/ 1030704 h 1351227"/>
                <a:gd name="connsiteX216" fmla="*/ 354982 w 851045"/>
                <a:gd name="connsiteY216" fmla="*/ 1024202 h 1351227"/>
                <a:gd name="connsiteX217" fmla="*/ 363434 w 851045"/>
                <a:gd name="connsiteY217" fmla="*/ 994295 h 1351227"/>
                <a:gd name="connsiteX218" fmla="*/ 361266 w 851045"/>
                <a:gd name="connsiteY218" fmla="*/ 985627 h 1351227"/>
                <a:gd name="connsiteX219" fmla="*/ 356932 w 851045"/>
                <a:gd name="connsiteY219" fmla="*/ 981509 h 1351227"/>
                <a:gd name="connsiteX220" fmla="*/ 350647 w 851045"/>
                <a:gd name="connsiteY220" fmla="*/ 975007 h 1351227"/>
                <a:gd name="connsiteX221" fmla="*/ 327025 w 851045"/>
                <a:gd name="connsiteY221" fmla="*/ 949435 h 1351227"/>
                <a:gd name="connsiteX222" fmla="*/ 327025 w 851045"/>
                <a:gd name="connsiteY222" fmla="*/ 927980 h 1351227"/>
                <a:gd name="connsiteX223" fmla="*/ 320740 w 851045"/>
                <a:gd name="connsiteY223" fmla="*/ 893739 h 1351227"/>
                <a:gd name="connsiteX224" fmla="*/ 316406 w 851045"/>
                <a:gd name="connsiteY224" fmla="*/ 887237 h 1351227"/>
                <a:gd name="connsiteX225" fmla="*/ 307954 w 851045"/>
                <a:gd name="connsiteY225" fmla="*/ 880953 h 1351227"/>
                <a:gd name="connsiteX226" fmla="*/ 299285 w 851045"/>
                <a:gd name="connsiteY226" fmla="*/ 848878 h 1351227"/>
                <a:gd name="connsiteX227" fmla="*/ 303620 w 851045"/>
                <a:gd name="connsiteY227" fmla="*/ 842377 h 1351227"/>
                <a:gd name="connsiteX228" fmla="*/ 307954 w 851045"/>
                <a:gd name="connsiteY228" fmla="*/ 838259 h 1351227"/>
                <a:gd name="connsiteX229" fmla="*/ 327025 w 851045"/>
                <a:gd name="connsiteY229" fmla="*/ 814637 h 1351227"/>
                <a:gd name="connsiteX230" fmla="*/ 329192 w 851045"/>
                <a:gd name="connsiteY230" fmla="*/ 808136 h 1351227"/>
                <a:gd name="connsiteX231" fmla="*/ 329192 w 851045"/>
                <a:gd name="connsiteY231" fmla="*/ 801851 h 1351227"/>
                <a:gd name="connsiteX232" fmla="*/ 318573 w 851045"/>
                <a:gd name="connsiteY232" fmla="*/ 763275 h 1351227"/>
                <a:gd name="connsiteX233" fmla="*/ 318573 w 851045"/>
                <a:gd name="connsiteY233" fmla="*/ 756991 h 1351227"/>
                <a:gd name="connsiteX234" fmla="*/ 316406 w 851045"/>
                <a:gd name="connsiteY234" fmla="*/ 748322 h 1351227"/>
                <a:gd name="connsiteX235" fmla="*/ 346313 w 851045"/>
                <a:gd name="connsiteY235" fmla="*/ 722749 h 1351227"/>
                <a:gd name="connsiteX236" fmla="*/ 374053 w 851045"/>
                <a:gd name="connsiteY236" fmla="*/ 718415 h 1351227"/>
                <a:gd name="connsiteX237" fmla="*/ 371885 w 851045"/>
                <a:gd name="connsiteY237" fmla="*/ 711914 h 1351227"/>
                <a:gd name="connsiteX238" fmla="*/ 369935 w 851045"/>
                <a:gd name="connsiteY238" fmla="*/ 695010 h 1351227"/>
                <a:gd name="connsiteX239" fmla="*/ 399842 w 851045"/>
                <a:gd name="connsiteY239" fmla="*/ 649933 h 1351227"/>
                <a:gd name="connsiteX240" fmla="*/ 387056 w 851045"/>
                <a:gd name="connsiteY240" fmla="*/ 641481 h 1351227"/>
                <a:gd name="connsiteX241" fmla="*/ 382721 w 851045"/>
                <a:gd name="connsiteY241" fmla="*/ 637146 h 1351227"/>
                <a:gd name="connsiteX242" fmla="*/ 378387 w 851045"/>
                <a:gd name="connsiteY242" fmla="*/ 634979 h 1351227"/>
                <a:gd name="connsiteX243" fmla="*/ 350647 w 851045"/>
                <a:gd name="connsiteY243" fmla="*/ 615692 h 1351227"/>
                <a:gd name="connsiteX244" fmla="*/ 346313 w 851045"/>
                <a:gd name="connsiteY244" fmla="*/ 611574 h 1351227"/>
                <a:gd name="connsiteX245" fmla="*/ 327025 w 851045"/>
                <a:gd name="connsiteY245" fmla="*/ 583618 h 1351227"/>
                <a:gd name="connsiteX246" fmla="*/ 329192 w 851045"/>
                <a:gd name="connsiteY246" fmla="*/ 572998 h 1351227"/>
                <a:gd name="connsiteX247" fmla="*/ 331359 w 851045"/>
                <a:gd name="connsiteY247" fmla="*/ 568664 h 1351227"/>
                <a:gd name="connsiteX248" fmla="*/ 335694 w 851045"/>
                <a:gd name="connsiteY248" fmla="*/ 564546 h 1351227"/>
                <a:gd name="connsiteX249" fmla="*/ 369935 w 851045"/>
                <a:gd name="connsiteY249" fmla="*/ 525971 h 1351227"/>
                <a:gd name="connsiteX250" fmla="*/ 369935 w 851045"/>
                <a:gd name="connsiteY250" fmla="*/ 519469 h 1351227"/>
                <a:gd name="connsiteX251" fmla="*/ 367768 w 851045"/>
                <a:gd name="connsiteY251" fmla="*/ 513185 h 1351227"/>
                <a:gd name="connsiteX252" fmla="*/ 337861 w 851045"/>
                <a:gd name="connsiteY252" fmla="*/ 498231 h 1351227"/>
                <a:gd name="connsiteX253" fmla="*/ 329192 w 851045"/>
                <a:gd name="connsiteY253" fmla="*/ 493897 h 1351227"/>
                <a:gd name="connsiteX254" fmla="*/ 312072 w 851045"/>
                <a:gd name="connsiteY254" fmla="*/ 470491 h 1351227"/>
                <a:gd name="connsiteX255" fmla="*/ 309905 w 851045"/>
                <a:gd name="connsiteY255" fmla="*/ 463990 h 1351227"/>
                <a:gd name="connsiteX256" fmla="*/ 307954 w 851045"/>
                <a:gd name="connsiteY256" fmla="*/ 457489 h 1351227"/>
                <a:gd name="connsiteX257" fmla="*/ 286499 w 851045"/>
                <a:gd name="connsiteY257" fmla="*/ 423464 h 1351227"/>
                <a:gd name="connsiteX258" fmla="*/ 277831 w 851045"/>
                <a:gd name="connsiteY258" fmla="*/ 416963 h 1351227"/>
                <a:gd name="connsiteX259" fmla="*/ 271546 w 851045"/>
                <a:gd name="connsiteY259" fmla="*/ 412628 h 1351227"/>
                <a:gd name="connsiteX260" fmla="*/ 232970 w 851045"/>
                <a:gd name="connsiteY260" fmla="*/ 376220 h 1351227"/>
                <a:gd name="connsiteX261" fmla="*/ 226685 w 851045"/>
                <a:gd name="connsiteY261" fmla="*/ 369935 h 1351227"/>
                <a:gd name="connsiteX262" fmla="*/ 162537 w 851045"/>
                <a:gd name="connsiteY262" fmla="*/ 342195 h 1351227"/>
                <a:gd name="connsiteX263" fmla="*/ 156036 w 851045"/>
                <a:gd name="connsiteY263" fmla="*/ 337861 h 1351227"/>
                <a:gd name="connsiteX264" fmla="*/ 151702 w 851045"/>
                <a:gd name="connsiteY264" fmla="*/ 335694 h 1351227"/>
                <a:gd name="connsiteX265" fmla="*/ 100340 w 851045"/>
                <a:gd name="connsiteY265" fmla="*/ 305787 h 1351227"/>
                <a:gd name="connsiteX266" fmla="*/ 94055 w 851045"/>
                <a:gd name="connsiteY266" fmla="*/ 303620 h 1351227"/>
                <a:gd name="connsiteX267" fmla="*/ 87553 w 851045"/>
                <a:gd name="connsiteY267" fmla="*/ 301453 h 1351227"/>
                <a:gd name="connsiteX268" fmla="*/ 55479 w 851045"/>
                <a:gd name="connsiteY268" fmla="*/ 303620 h 1351227"/>
                <a:gd name="connsiteX269" fmla="*/ 40526 w 851045"/>
                <a:gd name="connsiteY269" fmla="*/ 290834 h 1351227"/>
                <a:gd name="connsiteX270" fmla="*/ 12786 w 851045"/>
                <a:gd name="connsiteY270" fmla="*/ 241639 h 1351227"/>
                <a:gd name="connsiteX271" fmla="*/ 8452 w 851045"/>
                <a:gd name="connsiteY271" fmla="*/ 232970 h 1351227"/>
                <a:gd name="connsiteX272" fmla="*/ 12786 w 851045"/>
                <a:gd name="connsiteY272" fmla="*/ 192444 h 1351227"/>
                <a:gd name="connsiteX273" fmla="*/ 12786 w 851045"/>
                <a:gd name="connsiteY273" fmla="*/ 183776 h 1351227"/>
                <a:gd name="connsiteX274" fmla="*/ 0 w 851045"/>
                <a:gd name="connsiteY274" fmla="*/ 149751 h 1351227"/>
                <a:gd name="connsiteX275" fmla="*/ 0 w 851045"/>
                <a:gd name="connsiteY275" fmla="*/ 121795 h 1351227"/>
                <a:gd name="connsiteX276" fmla="*/ 2167 w 851045"/>
                <a:gd name="connsiteY276" fmla="*/ 113343 h 1351227"/>
                <a:gd name="connsiteX277" fmla="*/ 0 w 851045"/>
                <a:gd name="connsiteY277" fmla="*/ 102724 h 1351227"/>
                <a:gd name="connsiteX278" fmla="*/ 10619 w 851045"/>
                <a:gd name="connsiteY278" fmla="*/ 89721 h 1351227"/>
                <a:gd name="connsiteX279" fmla="*/ 14953 w 851045"/>
                <a:gd name="connsiteY279" fmla="*/ 87770 h 1351227"/>
                <a:gd name="connsiteX280" fmla="*/ 32074 w 851045"/>
                <a:gd name="connsiteY280" fmla="*/ 87770 h 1351227"/>
                <a:gd name="connsiteX281" fmla="*/ 51362 w 851045"/>
                <a:gd name="connsiteY281" fmla="*/ 91888 h 1351227"/>
                <a:gd name="connsiteX282" fmla="*/ 76934 w 851045"/>
                <a:gd name="connsiteY282" fmla="*/ 87770 h 1351227"/>
                <a:gd name="connsiteX283" fmla="*/ 117460 w 851045"/>
                <a:gd name="connsiteY283" fmla="*/ 98389 h 1351227"/>
                <a:gd name="connsiteX284" fmla="*/ 130463 w 851045"/>
                <a:gd name="connsiteY284" fmla="*/ 89721 h 1351227"/>
                <a:gd name="connsiteX285" fmla="*/ 132414 w 851045"/>
                <a:gd name="connsiteY285" fmla="*/ 85603 h 1351227"/>
                <a:gd name="connsiteX286" fmla="*/ 158203 w 851045"/>
                <a:gd name="connsiteY286" fmla="*/ 66315 h 1351227"/>
                <a:gd name="connsiteX287" fmla="*/ 162537 w 851045"/>
                <a:gd name="connsiteY287" fmla="*/ 61981 h 1351227"/>
                <a:gd name="connsiteX288" fmla="*/ 175324 w 851045"/>
                <a:gd name="connsiteY288" fmla="*/ 32074 h 1351227"/>
                <a:gd name="connsiteX289" fmla="*/ 181608 w 851045"/>
                <a:gd name="connsiteY289" fmla="*/ 25573 h 1351227"/>
                <a:gd name="connsiteX290" fmla="*/ 209565 w 851045"/>
                <a:gd name="connsiteY290" fmla="*/ 36408 h 1351227"/>
                <a:gd name="connsiteX291" fmla="*/ 222351 w 851045"/>
                <a:gd name="connsiteY291" fmla="*/ 70650 h 1351227"/>
                <a:gd name="connsiteX292" fmla="*/ 252258 w 851045"/>
                <a:gd name="connsiteY292" fmla="*/ 94055 h 1351227"/>
                <a:gd name="connsiteX293" fmla="*/ 258760 w 851045"/>
                <a:gd name="connsiteY293" fmla="*/ 91888 h 1351227"/>
                <a:gd name="connsiteX294" fmla="*/ 271546 w 851045"/>
                <a:gd name="connsiteY294" fmla="*/ 74767 h 1351227"/>
                <a:gd name="connsiteX295" fmla="*/ 282165 w 851045"/>
                <a:gd name="connsiteY295" fmla="*/ 49195 h 1351227"/>
                <a:gd name="connsiteX296" fmla="*/ 305787 w 851045"/>
                <a:gd name="connsiteY296" fmla="*/ 51362 h 1351227"/>
                <a:gd name="connsiteX297" fmla="*/ 312072 w 851045"/>
                <a:gd name="connsiteY297" fmla="*/ 51362 h 1351227"/>
                <a:gd name="connsiteX298" fmla="*/ 320740 w 851045"/>
                <a:gd name="connsiteY298" fmla="*/ 32074 h 1351227"/>
                <a:gd name="connsiteX299" fmla="*/ 331359 w 851045"/>
                <a:gd name="connsiteY299" fmla="*/ 0 h 135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</a:cxnLst>
              <a:rect l="l" t="t" r="r" b="b"/>
              <a:pathLst>
                <a:path w="851045" h="1351227">
                  <a:moveTo>
                    <a:pt x="331359" y="0"/>
                  </a:moveTo>
                  <a:lnTo>
                    <a:pt x="387056" y="38576"/>
                  </a:lnTo>
                  <a:lnTo>
                    <a:pt x="391173" y="42693"/>
                  </a:lnTo>
                  <a:lnTo>
                    <a:pt x="395508" y="49195"/>
                  </a:lnTo>
                  <a:lnTo>
                    <a:pt x="414795" y="70650"/>
                  </a:lnTo>
                  <a:lnTo>
                    <a:pt x="461823" y="126129"/>
                  </a:lnTo>
                  <a:lnTo>
                    <a:pt x="463990" y="130463"/>
                  </a:lnTo>
                  <a:lnTo>
                    <a:pt x="470275" y="136748"/>
                  </a:lnTo>
                  <a:lnTo>
                    <a:pt x="523804" y="239472"/>
                  </a:lnTo>
                  <a:lnTo>
                    <a:pt x="528138" y="252258"/>
                  </a:lnTo>
                  <a:lnTo>
                    <a:pt x="530305" y="263094"/>
                  </a:lnTo>
                  <a:lnTo>
                    <a:pt x="532256" y="273713"/>
                  </a:lnTo>
                  <a:lnTo>
                    <a:pt x="534423" y="282165"/>
                  </a:lnTo>
                  <a:lnTo>
                    <a:pt x="566497" y="372102"/>
                  </a:lnTo>
                  <a:lnTo>
                    <a:pt x="568664" y="378387"/>
                  </a:lnTo>
                  <a:lnTo>
                    <a:pt x="572998" y="382721"/>
                  </a:lnTo>
                  <a:lnTo>
                    <a:pt x="577333" y="389223"/>
                  </a:lnTo>
                  <a:lnTo>
                    <a:pt x="581450" y="397675"/>
                  </a:lnTo>
                  <a:lnTo>
                    <a:pt x="615691" y="468324"/>
                  </a:lnTo>
                  <a:lnTo>
                    <a:pt x="620026" y="474609"/>
                  </a:lnTo>
                  <a:lnTo>
                    <a:pt x="624360" y="483278"/>
                  </a:lnTo>
                  <a:lnTo>
                    <a:pt x="626527" y="493897"/>
                  </a:lnTo>
                  <a:lnTo>
                    <a:pt x="628478" y="504516"/>
                  </a:lnTo>
                  <a:lnTo>
                    <a:pt x="634979" y="528138"/>
                  </a:lnTo>
                  <a:lnTo>
                    <a:pt x="654267" y="585785"/>
                  </a:lnTo>
                  <a:lnTo>
                    <a:pt x="658601" y="596621"/>
                  </a:lnTo>
                  <a:lnTo>
                    <a:pt x="660552" y="605072"/>
                  </a:lnTo>
                  <a:lnTo>
                    <a:pt x="664886" y="615692"/>
                  </a:lnTo>
                  <a:lnTo>
                    <a:pt x="692626" y="690675"/>
                  </a:lnTo>
                  <a:lnTo>
                    <a:pt x="701294" y="703462"/>
                  </a:lnTo>
                  <a:lnTo>
                    <a:pt x="703462" y="709963"/>
                  </a:lnTo>
                  <a:lnTo>
                    <a:pt x="743988" y="752656"/>
                  </a:lnTo>
                  <a:lnTo>
                    <a:pt x="746155" y="756991"/>
                  </a:lnTo>
                  <a:lnTo>
                    <a:pt x="750489" y="758941"/>
                  </a:lnTo>
                  <a:lnTo>
                    <a:pt x="784730" y="782563"/>
                  </a:lnTo>
                  <a:lnTo>
                    <a:pt x="788848" y="784730"/>
                  </a:lnTo>
                  <a:lnTo>
                    <a:pt x="810303" y="791015"/>
                  </a:lnTo>
                  <a:lnTo>
                    <a:pt x="816804" y="793182"/>
                  </a:lnTo>
                  <a:lnTo>
                    <a:pt x="842377" y="797517"/>
                  </a:lnTo>
                  <a:lnTo>
                    <a:pt x="851046" y="799684"/>
                  </a:lnTo>
                  <a:lnTo>
                    <a:pt x="816804" y="818972"/>
                  </a:lnTo>
                  <a:lnTo>
                    <a:pt x="812470" y="821139"/>
                  </a:lnTo>
                  <a:lnTo>
                    <a:pt x="805969" y="825256"/>
                  </a:lnTo>
                  <a:lnTo>
                    <a:pt x="791015" y="829591"/>
                  </a:lnTo>
                  <a:lnTo>
                    <a:pt x="773894" y="816804"/>
                  </a:lnTo>
                  <a:lnTo>
                    <a:pt x="769777" y="816804"/>
                  </a:lnTo>
                  <a:lnTo>
                    <a:pt x="750489" y="825256"/>
                  </a:lnTo>
                  <a:lnTo>
                    <a:pt x="750489" y="838259"/>
                  </a:lnTo>
                  <a:lnTo>
                    <a:pt x="746155" y="876618"/>
                  </a:lnTo>
                  <a:lnTo>
                    <a:pt x="750489" y="883120"/>
                  </a:lnTo>
                  <a:lnTo>
                    <a:pt x="756774" y="889404"/>
                  </a:lnTo>
                  <a:lnTo>
                    <a:pt x="786897" y="904358"/>
                  </a:lnTo>
                  <a:lnTo>
                    <a:pt x="795349" y="906525"/>
                  </a:lnTo>
                  <a:lnTo>
                    <a:pt x="801851" y="910859"/>
                  </a:lnTo>
                  <a:lnTo>
                    <a:pt x="820922" y="947268"/>
                  </a:lnTo>
                  <a:lnTo>
                    <a:pt x="820922" y="960054"/>
                  </a:lnTo>
                  <a:lnTo>
                    <a:pt x="823089" y="998630"/>
                  </a:lnTo>
                  <a:lnTo>
                    <a:pt x="823089" y="1004914"/>
                  </a:lnTo>
                  <a:lnTo>
                    <a:pt x="808136" y="1028536"/>
                  </a:lnTo>
                  <a:lnTo>
                    <a:pt x="805969" y="1034821"/>
                  </a:lnTo>
                  <a:lnTo>
                    <a:pt x="803801" y="1041323"/>
                  </a:lnTo>
                  <a:lnTo>
                    <a:pt x="814637" y="1073397"/>
                  </a:lnTo>
                  <a:lnTo>
                    <a:pt x="814637" y="1113923"/>
                  </a:lnTo>
                  <a:lnTo>
                    <a:pt x="795349" y="1137545"/>
                  </a:lnTo>
                  <a:lnTo>
                    <a:pt x="791015" y="1143830"/>
                  </a:lnTo>
                  <a:lnTo>
                    <a:pt x="788848" y="1148164"/>
                  </a:lnTo>
                  <a:lnTo>
                    <a:pt x="795349" y="1167452"/>
                  </a:lnTo>
                  <a:lnTo>
                    <a:pt x="797517" y="1173953"/>
                  </a:lnTo>
                  <a:lnTo>
                    <a:pt x="797517" y="1197359"/>
                  </a:lnTo>
                  <a:lnTo>
                    <a:pt x="795349" y="1207978"/>
                  </a:lnTo>
                  <a:lnTo>
                    <a:pt x="795349" y="1214479"/>
                  </a:lnTo>
                  <a:lnTo>
                    <a:pt x="827423" y="1246553"/>
                  </a:lnTo>
                  <a:lnTo>
                    <a:pt x="812470" y="1270175"/>
                  </a:lnTo>
                  <a:lnTo>
                    <a:pt x="808136" y="1272126"/>
                  </a:lnTo>
                  <a:lnTo>
                    <a:pt x="801851" y="1276460"/>
                  </a:lnTo>
                  <a:lnTo>
                    <a:pt x="797517" y="1282962"/>
                  </a:lnTo>
                  <a:lnTo>
                    <a:pt x="793182" y="1285129"/>
                  </a:lnTo>
                  <a:lnTo>
                    <a:pt x="784730" y="1287079"/>
                  </a:lnTo>
                  <a:lnTo>
                    <a:pt x="778229" y="1289246"/>
                  </a:lnTo>
                  <a:lnTo>
                    <a:pt x="771727" y="1289246"/>
                  </a:lnTo>
                  <a:lnTo>
                    <a:pt x="765443" y="1287079"/>
                  </a:lnTo>
                  <a:lnTo>
                    <a:pt x="758941" y="1287079"/>
                  </a:lnTo>
                  <a:lnTo>
                    <a:pt x="754823" y="1285129"/>
                  </a:lnTo>
                  <a:lnTo>
                    <a:pt x="748322" y="1282962"/>
                  </a:lnTo>
                  <a:lnTo>
                    <a:pt x="743988" y="1278627"/>
                  </a:lnTo>
                  <a:lnTo>
                    <a:pt x="737703" y="1274293"/>
                  </a:lnTo>
                  <a:lnTo>
                    <a:pt x="731201" y="1272126"/>
                  </a:lnTo>
                  <a:lnTo>
                    <a:pt x="724700" y="1265841"/>
                  </a:lnTo>
                  <a:lnTo>
                    <a:pt x="720582" y="1261507"/>
                  </a:lnTo>
                  <a:lnTo>
                    <a:pt x="716248" y="1259340"/>
                  </a:lnTo>
                  <a:lnTo>
                    <a:pt x="711914" y="1255005"/>
                  </a:lnTo>
                  <a:lnTo>
                    <a:pt x="705629" y="1250888"/>
                  </a:lnTo>
                  <a:lnTo>
                    <a:pt x="699127" y="1250888"/>
                  </a:lnTo>
                  <a:lnTo>
                    <a:pt x="690675" y="1253055"/>
                  </a:lnTo>
                  <a:lnTo>
                    <a:pt x="686341" y="1255005"/>
                  </a:lnTo>
                  <a:lnTo>
                    <a:pt x="679840" y="1261507"/>
                  </a:lnTo>
                  <a:lnTo>
                    <a:pt x="673555" y="1265841"/>
                  </a:lnTo>
                  <a:lnTo>
                    <a:pt x="664886" y="1270175"/>
                  </a:lnTo>
                  <a:lnTo>
                    <a:pt x="658601" y="1276460"/>
                  </a:lnTo>
                  <a:lnTo>
                    <a:pt x="652100" y="1280794"/>
                  </a:lnTo>
                  <a:lnTo>
                    <a:pt x="643431" y="1289246"/>
                  </a:lnTo>
                  <a:lnTo>
                    <a:pt x="643431" y="1295748"/>
                  </a:lnTo>
                  <a:lnTo>
                    <a:pt x="641481" y="1302249"/>
                  </a:lnTo>
                  <a:lnTo>
                    <a:pt x="639314" y="1308534"/>
                  </a:lnTo>
                  <a:lnTo>
                    <a:pt x="637146" y="1312869"/>
                  </a:lnTo>
                  <a:lnTo>
                    <a:pt x="634979" y="1319153"/>
                  </a:lnTo>
                  <a:lnTo>
                    <a:pt x="632812" y="1323488"/>
                  </a:lnTo>
                  <a:lnTo>
                    <a:pt x="628478" y="1327822"/>
                  </a:lnTo>
                  <a:lnTo>
                    <a:pt x="624360" y="1334107"/>
                  </a:lnTo>
                  <a:lnTo>
                    <a:pt x="620026" y="1340608"/>
                  </a:lnTo>
                  <a:lnTo>
                    <a:pt x="615691" y="1342775"/>
                  </a:lnTo>
                  <a:lnTo>
                    <a:pt x="611357" y="1347110"/>
                  </a:lnTo>
                  <a:lnTo>
                    <a:pt x="605072" y="1351227"/>
                  </a:lnTo>
                  <a:lnTo>
                    <a:pt x="587952" y="1351227"/>
                  </a:lnTo>
                  <a:lnTo>
                    <a:pt x="566497" y="1344943"/>
                  </a:lnTo>
                  <a:lnTo>
                    <a:pt x="560212" y="1340608"/>
                  </a:lnTo>
                  <a:lnTo>
                    <a:pt x="545259" y="1340608"/>
                  </a:lnTo>
                  <a:lnTo>
                    <a:pt x="538757" y="1342775"/>
                  </a:lnTo>
                  <a:lnTo>
                    <a:pt x="532256" y="1342775"/>
                  </a:lnTo>
                  <a:lnTo>
                    <a:pt x="525971" y="1344943"/>
                  </a:lnTo>
                  <a:lnTo>
                    <a:pt x="521637" y="1344943"/>
                  </a:lnTo>
                  <a:lnTo>
                    <a:pt x="511017" y="1342775"/>
                  </a:lnTo>
                  <a:lnTo>
                    <a:pt x="506683" y="1342775"/>
                  </a:lnTo>
                  <a:lnTo>
                    <a:pt x="500182" y="1340608"/>
                  </a:lnTo>
                  <a:lnTo>
                    <a:pt x="496064" y="1338441"/>
                  </a:lnTo>
                  <a:lnTo>
                    <a:pt x="491730" y="1334107"/>
                  </a:lnTo>
                  <a:lnTo>
                    <a:pt x="491730" y="1327822"/>
                  </a:lnTo>
                  <a:lnTo>
                    <a:pt x="489562" y="1323488"/>
                  </a:lnTo>
                  <a:lnTo>
                    <a:pt x="489562" y="1310701"/>
                  </a:lnTo>
                  <a:lnTo>
                    <a:pt x="491730" y="1304200"/>
                  </a:lnTo>
                  <a:lnTo>
                    <a:pt x="491730" y="1297915"/>
                  </a:lnTo>
                  <a:lnTo>
                    <a:pt x="493897" y="1293581"/>
                  </a:lnTo>
                  <a:lnTo>
                    <a:pt x="491730" y="1289246"/>
                  </a:lnTo>
                  <a:lnTo>
                    <a:pt x="485228" y="1289246"/>
                  </a:lnTo>
                  <a:lnTo>
                    <a:pt x="481111" y="1291414"/>
                  </a:lnTo>
                  <a:lnTo>
                    <a:pt x="474609" y="1295748"/>
                  </a:lnTo>
                  <a:lnTo>
                    <a:pt x="470275" y="1293581"/>
                  </a:lnTo>
                  <a:lnTo>
                    <a:pt x="468108" y="1289246"/>
                  </a:lnTo>
                  <a:lnTo>
                    <a:pt x="466157" y="1285129"/>
                  </a:lnTo>
                  <a:lnTo>
                    <a:pt x="466157" y="1272126"/>
                  </a:lnTo>
                  <a:lnTo>
                    <a:pt x="468108" y="1268008"/>
                  </a:lnTo>
                  <a:lnTo>
                    <a:pt x="470275" y="1261507"/>
                  </a:lnTo>
                  <a:lnTo>
                    <a:pt x="472442" y="1257172"/>
                  </a:lnTo>
                  <a:lnTo>
                    <a:pt x="468108" y="1255005"/>
                  </a:lnTo>
                  <a:lnTo>
                    <a:pt x="461823" y="1253055"/>
                  </a:lnTo>
                  <a:lnTo>
                    <a:pt x="457488" y="1248720"/>
                  </a:lnTo>
                  <a:lnTo>
                    <a:pt x="455321" y="1244386"/>
                  </a:lnTo>
                  <a:lnTo>
                    <a:pt x="455321" y="1238101"/>
                  </a:lnTo>
                  <a:lnTo>
                    <a:pt x="457488" y="1231600"/>
                  </a:lnTo>
                  <a:lnTo>
                    <a:pt x="455321" y="1227265"/>
                  </a:lnTo>
                  <a:lnTo>
                    <a:pt x="449037" y="1225098"/>
                  </a:lnTo>
                  <a:lnTo>
                    <a:pt x="442535" y="1222931"/>
                  </a:lnTo>
                  <a:lnTo>
                    <a:pt x="438201" y="1225098"/>
                  </a:lnTo>
                  <a:lnTo>
                    <a:pt x="431916" y="1229433"/>
                  </a:lnTo>
                  <a:lnTo>
                    <a:pt x="427582" y="1238101"/>
                  </a:lnTo>
                  <a:lnTo>
                    <a:pt x="429749" y="1244386"/>
                  </a:lnTo>
                  <a:lnTo>
                    <a:pt x="429749" y="1248720"/>
                  </a:lnTo>
                  <a:lnTo>
                    <a:pt x="425414" y="1253055"/>
                  </a:lnTo>
                  <a:lnTo>
                    <a:pt x="419130" y="1253055"/>
                  </a:lnTo>
                  <a:lnTo>
                    <a:pt x="414795" y="1250888"/>
                  </a:lnTo>
                  <a:lnTo>
                    <a:pt x="412628" y="1244386"/>
                  </a:lnTo>
                  <a:lnTo>
                    <a:pt x="410461" y="1238101"/>
                  </a:lnTo>
                  <a:lnTo>
                    <a:pt x="406127" y="1235934"/>
                  </a:lnTo>
                  <a:lnTo>
                    <a:pt x="399842" y="1235934"/>
                  </a:lnTo>
                  <a:lnTo>
                    <a:pt x="395508" y="1240052"/>
                  </a:lnTo>
                  <a:lnTo>
                    <a:pt x="393340" y="1246553"/>
                  </a:lnTo>
                  <a:lnTo>
                    <a:pt x="389006" y="1248720"/>
                  </a:lnTo>
                  <a:lnTo>
                    <a:pt x="384888" y="1250888"/>
                  </a:lnTo>
                  <a:lnTo>
                    <a:pt x="378387" y="1250888"/>
                  </a:lnTo>
                  <a:lnTo>
                    <a:pt x="376220" y="1246553"/>
                  </a:lnTo>
                  <a:lnTo>
                    <a:pt x="374053" y="1240052"/>
                  </a:lnTo>
                  <a:lnTo>
                    <a:pt x="361266" y="1240052"/>
                  </a:lnTo>
                  <a:lnTo>
                    <a:pt x="356932" y="1235934"/>
                  </a:lnTo>
                  <a:lnTo>
                    <a:pt x="356932" y="1225098"/>
                  </a:lnTo>
                  <a:lnTo>
                    <a:pt x="359099" y="1218814"/>
                  </a:lnTo>
                  <a:lnTo>
                    <a:pt x="356932" y="1214479"/>
                  </a:lnTo>
                  <a:lnTo>
                    <a:pt x="350647" y="1212312"/>
                  </a:lnTo>
                  <a:lnTo>
                    <a:pt x="346313" y="1216646"/>
                  </a:lnTo>
                  <a:lnTo>
                    <a:pt x="339811" y="1220981"/>
                  </a:lnTo>
                  <a:lnTo>
                    <a:pt x="335694" y="1225098"/>
                  </a:lnTo>
                  <a:lnTo>
                    <a:pt x="331359" y="1225098"/>
                  </a:lnTo>
                  <a:lnTo>
                    <a:pt x="324858" y="1227265"/>
                  </a:lnTo>
                  <a:lnTo>
                    <a:pt x="316406" y="1227265"/>
                  </a:lnTo>
                  <a:lnTo>
                    <a:pt x="314239" y="1220981"/>
                  </a:lnTo>
                  <a:lnTo>
                    <a:pt x="312072" y="1216646"/>
                  </a:lnTo>
                  <a:lnTo>
                    <a:pt x="316406" y="1210145"/>
                  </a:lnTo>
                  <a:lnTo>
                    <a:pt x="318573" y="1207978"/>
                  </a:lnTo>
                  <a:lnTo>
                    <a:pt x="322908" y="1203860"/>
                  </a:lnTo>
                  <a:lnTo>
                    <a:pt x="322908" y="1197359"/>
                  </a:lnTo>
                  <a:lnTo>
                    <a:pt x="318573" y="1195191"/>
                  </a:lnTo>
                  <a:lnTo>
                    <a:pt x="312072" y="1190857"/>
                  </a:lnTo>
                  <a:lnTo>
                    <a:pt x="309905" y="1184572"/>
                  </a:lnTo>
                  <a:lnTo>
                    <a:pt x="312072" y="1180238"/>
                  </a:lnTo>
                  <a:lnTo>
                    <a:pt x="312072" y="1173953"/>
                  </a:lnTo>
                  <a:lnTo>
                    <a:pt x="305787" y="1175904"/>
                  </a:lnTo>
                  <a:lnTo>
                    <a:pt x="299285" y="1178071"/>
                  </a:lnTo>
                  <a:lnTo>
                    <a:pt x="294951" y="1173953"/>
                  </a:lnTo>
                  <a:lnTo>
                    <a:pt x="292784" y="1169619"/>
                  </a:lnTo>
                  <a:lnTo>
                    <a:pt x="292784" y="1163117"/>
                  </a:lnTo>
                  <a:lnTo>
                    <a:pt x="294951" y="1158783"/>
                  </a:lnTo>
                  <a:lnTo>
                    <a:pt x="301453" y="1158783"/>
                  </a:lnTo>
                  <a:lnTo>
                    <a:pt x="305787" y="1160950"/>
                  </a:lnTo>
                  <a:lnTo>
                    <a:pt x="312072" y="1158783"/>
                  </a:lnTo>
                  <a:lnTo>
                    <a:pt x="312072" y="1148164"/>
                  </a:lnTo>
                  <a:lnTo>
                    <a:pt x="309905" y="1141879"/>
                  </a:lnTo>
                  <a:lnTo>
                    <a:pt x="309905" y="1137545"/>
                  </a:lnTo>
                  <a:lnTo>
                    <a:pt x="314239" y="1133211"/>
                  </a:lnTo>
                  <a:lnTo>
                    <a:pt x="318573" y="1131043"/>
                  </a:lnTo>
                  <a:lnTo>
                    <a:pt x="322908" y="1126709"/>
                  </a:lnTo>
                  <a:lnTo>
                    <a:pt x="322908" y="1120424"/>
                  </a:lnTo>
                  <a:lnTo>
                    <a:pt x="320740" y="1113923"/>
                  </a:lnTo>
                  <a:lnTo>
                    <a:pt x="318573" y="1109805"/>
                  </a:lnTo>
                  <a:lnTo>
                    <a:pt x="316406" y="1103304"/>
                  </a:lnTo>
                  <a:lnTo>
                    <a:pt x="309905" y="1094635"/>
                  </a:lnTo>
                  <a:lnTo>
                    <a:pt x="341979" y="1043490"/>
                  </a:lnTo>
                  <a:lnTo>
                    <a:pt x="350647" y="1030704"/>
                  </a:lnTo>
                  <a:lnTo>
                    <a:pt x="354982" y="1024202"/>
                  </a:lnTo>
                  <a:lnTo>
                    <a:pt x="363434" y="994295"/>
                  </a:lnTo>
                  <a:lnTo>
                    <a:pt x="361266" y="985627"/>
                  </a:lnTo>
                  <a:lnTo>
                    <a:pt x="356932" y="981509"/>
                  </a:lnTo>
                  <a:lnTo>
                    <a:pt x="350647" y="975007"/>
                  </a:lnTo>
                  <a:lnTo>
                    <a:pt x="327025" y="949435"/>
                  </a:lnTo>
                  <a:lnTo>
                    <a:pt x="327025" y="927980"/>
                  </a:lnTo>
                  <a:lnTo>
                    <a:pt x="320740" y="893739"/>
                  </a:lnTo>
                  <a:lnTo>
                    <a:pt x="316406" y="887237"/>
                  </a:lnTo>
                  <a:lnTo>
                    <a:pt x="307954" y="880953"/>
                  </a:lnTo>
                  <a:lnTo>
                    <a:pt x="299285" y="848878"/>
                  </a:lnTo>
                  <a:lnTo>
                    <a:pt x="303620" y="842377"/>
                  </a:lnTo>
                  <a:lnTo>
                    <a:pt x="307954" y="838259"/>
                  </a:lnTo>
                  <a:lnTo>
                    <a:pt x="327025" y="814637"/>
                  </a:lnTo>
                  <a:lnTo>
                    <a:pt x="329192" y="808136"/>
                  </a:lnTo>
                  <a:lnTo>
                    <a:pt x="329192" y="801851"/>
                  </a:lnTo>
                  <a:lnTo>
                    <a:pt x="318573" y="763275"/>
                  </a:lnTo>
                  <a:lnTo>
                    <a:pt x="318573" y="756991"/>
                  </a:lnTo>
                  <a:lnTo>
                    <a:pt x="316406" y="748322"/>
                  </a:lnTo>
                  <a:lnTo>
                    <a:pt x="346313" y="722749"/>
                  </a:lnTo>
                  <a:lnTo>
                    <a:pt x="374053" y="718415"/>
                  </a:lnTo>
                  <a:lnTo>
                    <a:pt x="371885" y="711914"/>
                  </a:lnTo>
                  <a:lnTo>
                    <a:pt x="369935" y="695010"/>
                  </a:lnTo>
                  <a:lnTo>
                    <a:pt x="399842" y="649933"/>
                  </a:lnTo>
                  <a:lnTo>
                    <a:pt x="387056" y="641481"/>
                  </a:lnTo>
                  <a:lnTo>
                    <a:pt x="382721" y="637146"/>
                  </a:lnTo>
                  <a:lnTo>
                    <a:pt x="378387" y="634979"/>
                  </a:lnTo>
                  <a:lnTo>
                    <a:pt x="350647" y="615692"/>
                  </a:lnTo>
                  <a:lnTo>
                    <a:pt x="346313" y="611574"/>
                  </a:lnTo>
                  <a:lnTo>
                    <a:pt x="327025" y="583618"/>
                  </a:lnTo>
                  <a:lnTo>
                    <a:pt x="329192" y="572998"/>
                  </a:lnTo>
                  <a:lnTo>
                    <a:pt x="331359" y="568664"/>
                  </a:lnTo>
                  <a:lnTo>
                    <a:pt x="335694" y="564546"/>
                  </a:lnTo>
                  <a:lnTo>
                    <a:pt x="369935" y="525971"/>
                  </a:lnTo>
                  <a:lnTo>
                    <a:pt x="369935" y="519469"/>
                  </a:lnTo>
                  <a:lnTo>
                    <a:pt x="367768" y="513185"/>
                  </a:lnTo>
                  <a:lnTo>
                    <a:pt x="337861" y="498231"/>
                  </a:lnTo>
                  <a:lnTo>
                    <a:pt x="329192" y="493897"/>
                  </a:lnTo>
                  <a:lnTo>
                    <a:pt x="312072" y="470491"/>
                  </a:lnTo>
                  <a:lnTo>
                    <a:pt x="309905" y="463990"/>
                  </a:lnTo>
                  <a:lnTo>
                    <a:pt x="307954" y="457489"/>
                  </a:lnTo>
                  <a:lnTo>
                    <a:pt x="286499" y="423464"/>
                  </a:lnTo>
                  <a:lnTo>
                    <a:pt x="277831" y="416963"/>
                  </a:lnTo>
                  <a:lnTo>
                    <a:pt x="271546" y="412628"/>
                  </a:lnTo>
                  <a:lnTo>
                    <a:pt x="232970" y="376220"/>
                  </a:lnTo>
                  <a:lnTo>
                    <a:pt x="226685" y="369935"/>
                  </a:lnTo>
                  <a:lnTo>
                    <a:pt x="162537" y="342195"/>
                  </a:lnTo>
                  <a:lnTo>
                    <a:pt x="156036" y="337861"/>
                  </a:lnTo>
                  <a:lnTo>
                    <a:pt x="151702" y="335694"/>
                  </a:lnTo>
                  <a:lnTo>
                    <a:pt x="100340" y="305787"/>
                  </a:lnTo>
                  <a:lnTo>
                    <a:pt x="94055" y="303620"/>
                  </a:lnTo>
                  <a:lnTo>
                    <a:pt x="87553" y="301453"/>
                  </a:lnTo>
                  <a:lnTo>
                    <a:pt x="55479" y="303620"/>
                  </a:lnTo>
                  <a:lnTo>
                    <a:pt x="40526" y="290834"/>
                  </a:lnTo>
                  <a:lnTo>
                    <a:pt x="12786" y="241639"/>
                  </a:lnTo>
                  <a:lnTo>
                    <a:pt x="8452" y="232970"/>
                  </a:lnTo>
                  <a:lnTo>
                    <a:pt x="12786" y="192444"/>
                  </a:lnTo>
                  <a:lnTo>
                    <a:pt x="12786" y="183776"/>
                  </a:lnTo>
                  <a:lnTo>
                    <a:pt x="0" y="149751"/>
                  </a:lnTo>
                  <a:lnTo>
                    <a:pt x="0" y="121795"/>
                  </a:lnTo>
                  <a:lnTo>
                    <a:pt x="2167" y="113343"/>
                  </a:lnTo>
                  <a:lnTo>
                    <a:pt x="0" y="102724"/>
                  </a:lnTo>
                  <a:lnTo>
                    <a:pt x="10619" y="89721"/>
                  </a:lnTo>
                  <a:lnTo>
                    <a:pt x="14953" y="87770"/>
                  </a:lnTo>
                  <a:lnTo>
                    <a:pt x="32074" y="87770"/>
                  </a:lnTo>
                  <a:lnTo>
                    <a:pt x="51362" y="91888"/>
                  </a:lnTo>
                  <a:lnTo>
                    <a:pt x="76934" y="87770"/>
                  </a:lnTo>
                  <a:lnTo>
                    <a:pt x="117460" y="98389"/>
                  </a:lnTo>
                  <a:lnTo>
                    <a:pt x="130463" y="89721"/>
                  </a:lnTo>
                  <a:lnTo>
                    <a:pt x="132414" y="85603"/>
                  </a:lnTo>
                  <a:lnTo>
                    <a:pt x="158203" y="66315"/>
                  </a:lnTo>
                  <a:lnTo>
                    <a:pt x="162537" y="61981"/>
                  </a:lnTo>
                  <a:lnTo>
                    <a:pt x="175324" y="32074"/>
                  </a:lnTo>
                  <a:lnTo>
                    <a:pt x="181608" y="25573"/>
                  </a:lnTo>
                  <a:lnTo>
                    <a:pt x="209565" y="36408"/>
                  </a:lnTo>
                  <a:lnTo>
                    <a:pt x="222351" y="70650"/>
                  </a:lnTo>
                  <a:lnTo>
                    <a:pt x="252258" y="94055"/>
                  </a:lnTo>
                  <a:lnTo>
                    <a:pt x="258760" y="91888"/>
                  </a:lnTo>
                  <a:lnTo>
                    <a:pt x="271546" y="74767"/>
                  </a:lnTo>
                  <a:lnTo>
                    <a:pt x="282165" y="49195"/>
                  </a:lnTo>
                  <a:lnTo>
                    <a:pt x="305787" y="51362"/>
                  </a:lnTo>
                  <a:lnTo>
                    <a:pt x="312072" y="51362"/>
                  </a:lnTo>
                  <a:lnTo>
                    <a:pt x="320740" y="32074"/>
                  </a:lnTo>
                  <a:lnTo>
                    <a:pt x="331359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10831" cap="rnd">
              <a:solidFill>
                <a:schemeClr val="bg1">
                  <a:lumMod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Graphic 2">
              <a:extLst>
                <a:ext uri="{FF2B5EF4-FFF2-40B4-BE49-F238E27FC236}">
                  <a16:creationId xmlns:a16="http://schemas.microsoft.com/office/drawing/2014/main" id="{B9629CB5-89C6-404C-8011-C7A2E908C94D}"/>
                </a:ext>
              </a:extLst>
            </p:cNvPr>
            <p:cNvSpPr/>
            <p:nvPr/>
          </p:nvSpPr>
          <p:spPr>
            <a:xfrm>
              <a:off x="8719474" y="1431958"/>
              <a:ext cx="2057072" cy="1997042"/>
            </a:xfrm>
            <a:custGeom>
              <a:avLst/>
              <a:gdLst>
                <a:gd name="connsiteX0" fmla="*/ 104891 w 2057072"/>
                <a:gd name="connsiteY0" fmla="*/ 0 h 1997042"/>
                <a:gd name="connsiteX1" fmla="*/ 154085 w 2057072"/>
                <a:gd name="connsiteY1" fmla="*/ 23405 h 1997042"/>
                <a:gd name="connsiteX2" fmla="*/ 158420 w 2057072"/>
                <a:gd name="connsiteY2" fmla="*/ 23405 h 1997042"/>
                <a:gd name="connsiteX3" fmla="*/ 166872 w 2057072"/>
                <a:gd name="connsiteY3" fmla="*/ 25573 h 1997042"/>
                <a:gd name="connsiteX4" fmla="*/ 260927 w 2057072"/>
                <a:gd name="connsiteY4" fmla="*/ 55479 h 1997042"/>
                <a:gd name="connsiteX5" fmla="*/ 267428 w 2057072"/>
                <a:gd name="connsiteY5" fmla="*/ 59814 h 1997042"/>
                <a:gd name="connsiteX6" fmla="*/ 273713 w 2057072"/>
                <a:gd name="connsiteY6" fmla="*/ 61981 h 1997042"/>
                <a:gd name="connsiteX7" fmla="*/ 280214 w 2057072"/>
                <a:gd name="connsiteY7" fmla="*/ 64148 h 1997042"/>
                <a:gd name="connsiteX8" fmla="*/ 286716 w 2057072"/>
                <a:gd name="connsiteY8" fmla="*/ 68482 h 1997042"/>
                <a:gd name="connsiteX9" fmla="*/ 346530 w 2057072"/>
                <a:gd name="connsiteY9" fmla="*/ 111175 h 1997042"/>
                <a:gd name="connsiteX10" fmla="*/ 352814 w 2057072"/>
                <a:gd name="connsiteY10" fmla="*/ 115510 h 1997042"/>
                <a:gd name="connsiteX11" fmla="*/ 359316 w 2057072"/>
                <a:gd name="connsiteY11" fmla="*/ 121795 h 1997042"/>
                <a:gd name="connsiteX12" fmla="*/ 416962 w 2057072"/>
                <a:gd name="connsiteY12" fmla="*/ 196779 h 1997042"/>
                <a:gd name="connsiteX13" fmla="*/ 421297 w 2057072"/>
                <a:gd name="connsiteY13" fmla="*/ 205230 h 1997042"/>
                <a:gd name="connsiteX14" fmla="*/ 425631 w 2057072"/>
                <a:gd name="connsiteY14" fmla="*/ 211732 h 1997042"/>
                <a:gd name="connsiteX15" fmla="*/ 427798 w 2057072"/>
                <a:gd name="connsiteY15" fmla="*/ 222351 h 1997042"/>
                <a:gd name="connsiteX16" fmla="*/ 466157 w 2057072"/>
                <a:gd name="connsiteY16" fmla="*/ 292784 h 1997042"/>
                <a:gd name="connsiteX17" fmla="*/ 474826 w 2057072"/>
                <a:gd name="connsiteY17" fmla="*/ 309905 h 1997042"/>
                <a:gd name="connsiteX18" fmla="*/ 481110 w 2057072"/>
                <a:gd name="connsiteY18" fmla="*/ 318573 h 1997042"/>
                <a:gd name="connsiteX19" fmla="*/ 513185 w 2057072"/>
                <a:gd name="connsiteY19" fmla="*/ 374053 h 1997042"/>
                <a:gd name="connsiteX20" fmla="*/ 515352 w 2057072"/>
                <a:gd name="connsiteY20" fmla="*/ 378387 h 1997042"/>
                <a:gd name="connsiteX21" fmla="*/ 517519 w 2057072"/>
                <a:gd name="connsiteY21" fmla="*/ 382721 h 1997042"/>
                <a:gd name="connsiteX22" fmla="*/ 519686 w 2057072"/>
                <a:gd name="connsiteY22" fmla="*/ 389006 h 1997042"/>
                <a:gd name="connsiteX23" fmla="*/ 532472 w 2057072"/>
                <a:gd name="connsiteY23" fmla="*/ 423247 h 1997042"/>
                <a:gd name="connsiteX24" fmla="*/ 532472 w 2057072"/>
                <a:gd name="connsiteY24" fmla="*/ 427582 h 1997042"/>
                <a:gd name="connsiteX25" fmla="*/ 538974 w 2057072"/>
                <a:gd name="connsiteY25" fmla="*/ 451204 h 1997042"/>
                <a:gd name="connsiteX26" fmla="*/ 541141 w 2057072"/>
                <a:gd name="connsiteY26" fmla="*/ 468324 h 1997042"/>
                <a:gd name="connsiteX27" fmla="*/ 556095 w 2057072"/>
                <a:gd name="connsiteY27" fmla="*/ 517302 h 1997042"/>
                <a:gd name="connsiteX28" fmla="*/ 558262 w 2057072"/>
                <a:gd name="connsiteY28" fmla="*/ 523804 h 1997042"/>
                <a:gd name="connsiteX29" fmla="*/ 560212 w 2057072"/>
                <a:gd name="connsiteY29" fmla="*/ 528138 h 1997042"/>
                <a:gd name="connsiteX30" fmla="*/ 600955 w 2057072"/>
                <a:gd name="connsiteY30" fmla="*/ 570831 h 1997042"/>
                <a:gd name="connsiteX31" fmla="*/ 603122 w 2057072"/>
                <a:gd name="connsiteY31" fmla="*/ 572998 h 1997042"/>
                <a:gd name="connsiteX32" fmla="*/ 611574 w 2057072"/>
                <a:gd name="connsiteY32" fmla="*/ 577333 h 1997042"/>
                <a:gd name="connsiteX33" fmla="*/ 647982 w 2057072"/>
                <a:gd name="connsiteY33" fmla="*/ 602905 h 1997042"/>
                <a:gd name="connsiteX34" fmla="*/ 650149 w 2057072"/>
                <a:gd name="connsiteY34" fmla="*/ 607240 h 1997042"/>
                <a:gd name="connsiteX35" fmla="*/ 656434 w 2057072"/>
                <a:gd name="connsiteY35" fmla="*/ 611574 h 1997042"/>
                <a:gd name="connsiteX36" fmla="*/ 658601 w 2057072"/>
                <a:gd name="connsiteY36" fmla="*/ 613524 h 1997042"/>
                <a:gd name="connsiteX37" fmla="*/ 686558 w 2057072"/>
                <a:gd name="connsiteY37" fmla="*/ 641481 h 1997042"/>
                <a:gd name="connsiteX38" fmla="*/ 692843 w 2057072"/>
                <a:gd name="connsiteY38" fmla="*/ 647766 h 1997042"/>
                <a:gd name="connsiteX39" fmla="*/ 718632 w 2057072"/>
                <a:gd name="connsiteY39" fmla="*/ 673555 h 1997042"/>
                <a:gd name="connsiteX40" fmla="*/ 737703 w 2057072"/>
                <a:gd name="connsiteY40" fmla="*/ 705629 h 1997042"/>
                <a:gd name="connsiteX41" fmla="*/ 739870 w 2057072"/>
                <a:gd name="connsiteY41" fmla="*/ 709746 h 1997042"/>
                <a:gd name="connsiteX42" fmla="*/ 742037 w 2057072"/>
                <a:gd name="connsiteY42" fmla="*/ 716248 h 1997042"/>
                <a:gd name="connsiteX43" fmla="*/ 769777 w 2057072"/>
                <a:gd name="connsiteY43" fmla="*/ 750489 h 1997042"/>
                <a:gd name="connsiteX44" fmla="*/ 804018 w 2057072"/>
                <a:gd name="connsiteY44" fmla="*/ 808136 h 1997042"/>
                <a:gd name="connsiteX45" fmla="*/ 810520 w 2057072"/>
                <a:gd name="connsiteY45" fmla="*/ 820922 h 1997042"/>
                <a:gd name="connsiteX46" fmla="*/ 818972 w 2057072"/>
                <a:gd name="connsiteY46" fmla="*/ 840210 h 1997042"/>
                <a:gd name="connsiteX47" fmla="*/ 821139 w 2057072"/>
                <a:gd name="connsiteY47" fmla="*/ 844544 h 1997042"/>
                <a:gd name="connsiteX48" fmla="*/ 823306 w 2057072"/>
                <a:gd name="connsiteY48" fmla="*/ 848878 h 1997042"/>
                <a:gd name="connsiteX49" fmla="*/ 861881 w 2057072"/>
                <a:gd name="connsiteY49" fmla="*/ 874451 h 1997042"/>
                <a:gd name="connsiteX50" fmla="*/ 865999 w 2057072"/>
                <a:gd name="connsiteY50" fmla="*/ 880953 h 1997042"/>
                <a:gd name="connsiteX51" fmla="*/ 872501 w 2057072"/>
                <a:gd name="connsiteY51" fmla="*/ 887237 h 1997042"/>
                <a:gd name="connsiteX52" fmla="*/ 927980 w 2057072"/>
                <a:gd name="connsiteY52" fmla="*/ 923646 h 1997042"/>
                <a:gd name="connsiteX53" fmla="*/ 966555 w 2057072"/>
                <a:gd name="connsiteY53" fmla="*/ 945101 h 1997042"/>
                <a:gd name="connsiteX54" fmla="*/ 983676 w 2057072"/>
                <a:gd name="connsiteY54" fmla="*/ 953553 h 1997042"/>
                <a:gd name="connsiteX55" fmla="*/ 990178 w 2057072"/>
                <a:gd name="connsiteY55" fmla="*/ 957887 h 1997042"/>
                <a:gd name="connsiteX56" fmla="*/ 994295 w 2057072"/>
                <a:gd name="connsiteY56" fmla="*/ 960054 h 1997042"/>
                <a:gd name="connsiteX57" fmla="*/ 1030703 w 2057072"/>
                <a:gd name="connsiteY57" fmla="*/ 972840 h 1997042"/>
                <a:gd name="connsiteX58" fmla="*/ 1037205 w 2057072"/>
                <a:gd name="connsiteY58" fmla="*/ 975007 h 1997042"/>
                <a:gd name="connsiteX59" fmla="*/ 1041323 w 2057072"/>
                <a:gd name="connsiteY59" fmla="*/ 979342 h 1997042"/>
                <a:gd name="connsiteX60" fmla="*/ 1047824 w 2057072"/>
                <a:gd name="connsiteY60" fmla="*/ 981292 h 1997042"/>
                <a:gd name="connsiteX61" fmla="*/ 1114139 w 2057072"/>
                <a:gd name="connsiteY61" fmla="*/ 1022035 h 1997042"/>
                <a:gd name="connsiteX62" fmla="*/ 1152498 w 2057072"/>
                <a:gd name="connsiteY62" fmla="*/ 1034821 h 1997042"/>
                <a:gd name="connsiteX63" fmla="*/ 1182622 w 2057072"/>
                <a:gd name="connsiteY63" fmla="*/ 1054109 h 1997042"/>
                <a:gd name="connsiteX64" fmla="*/ 1212529 w 2057072"/>
                <a:gd name="connsiteY64" fmla="*/ 1073397 h 1997042"/>
                <a:gd name="connsiteX65" fmla="*/ 1216646 w 2057072"/>
                <a:gd name="connsiteY65" fmla="*/ 1075564 h 1997042"/>
                <a:gd name="connsiteX66" fmla="*/ 1253055 w 2057072"/>
                <a:gd name="connsiteY66" fmla="*/ 1094635 h 1997042"/>
                <a:gd name="connsiteX67" fmla="*/ 1255222 w 2057072"/>
                <a:gd name="connsiteY67" fmla="*/ 1096802 h 1997042"/>
                <a:gd name="connsiteX68" fmla="*/ 1287296 w 2057072"/>
                <a:gd name="connsiteY68" fmla="*/ 1118257 h 1997042"/>
                <a:gd name="connsiteX69" fmla="*/ 1291630 w 2057072"/>
                <a:gd name="connsiteY69" fmla="*/ 1120424 h 1997042"/>
                <a:gd name="connsiteX70" fmla="*/ 1295748 w 2057072"/>
                <a:gd name="connsiteY70" fmla="*/ 1124542 h 1997042"/>
                <a:gd name="connsiteX71" fmla="*/ 1334323 w 2057072"/>
                <a:gd name="connsiteY71" fmla="*/ 1143830 h 1997042"/>
                <a:gd name="connsiteX72" fmla="*/ 1342775 w 2057072"/>
                <a:gd name="connsiteY72" fmla="*/ 1145997 h 1997042"/>
                <a:gd name="connsiteX73" fmla="*/ 1383518 w 2057072"/>
                <a:gd name="connsiteY73" fmla="*/ 1167452 h 1997042"/>
                <a:gd name="connsiteX74" fmla="*/ 1385685 w 2057072"/>
                <a:gd name="connsiteY74" fmla="*/ 1171786 h 1997042"/>
                <a:gd name="connsiteX75" fmla="*/ 1466954 w 2057072"/>
                <a:gd name="connsiteY75" fmla="*/ 1220764 h 1997042"/>
                <a:gd name="connsiteX76" fmla="*/ 1471071 w 2057072"/>
                <a:gd name="connsiteY76" fmla="*/ 1222931 h 1997042"/>
                <a:gd name="connsiteX77" fmla="*/ 1488192 w 2057072"/>
                <a:gd name="connsiteY77" fmla="*/ 1225098 h 1997042"/>
                <a:gd name="connsiteX78" fmla="*/ 1499028 w 2057072"/>
                <a:gd name="connsiteY78" fmla="*/ 1227265 h 1997042"/>
                <a:gd name="connsiteX79" fmla="*/ 1503145 w 2057072"/>
                <a:gd name="connsiteY79" fmla="*/ 1227265 h 1997042"/>
                <a:gd name="connsiteX80" fmla="*/ 1522433 w 2057072"/>
                <a:gd name="connsiteY80" fmla="*/ 1235934 h 1997042"/>
                <a:gd name="connsiteX81" fmla="*/ 1526768 w 2057072"/>
                <a:gd name="connsiteY81" fmla="*/ 1237884 h 1997042"/>
                <a:gd name="connsiteX82" fmla="*/ 1531102 w 2057072"/>
                <a:gd name="connsiteY82" fmla="*/ 1242219 h 1997042"/>
                <a:gd name="connsiteX83" fmla="*/ 1561009 w 2057072"/>
                <a:gd name="connsiteY83" fmla="*/ 1263674 h 1997042"/>
                <a:gd name="connsiteX84" fmla="*/ 1567293 w 2057072"/>
                <a:gd name="connsiteY84" fmla="*/ 1268008 h 1997042"/>
                <a:gd name="connsiteX85" fmla="*/ 1622990 w 2057072"/>
                <a:gd name="connsiteY85" fmla="*/ 1295748 h 1997042"/>
                <a:gd name="connsiteX86" fmla="*/ 1629491 w 2057072"/>
                <a:gd name="connsiteY86" fmla="*/ 1297915 h 1997042"/>
                <a:gd name="connsiteX87" fmla="*/ 1637943 w 2057072"/>
                <a:gd name="connsiteY87" fmla="*/ 1302033 h 1997042"/>
                <a:gd name="connsiteX88" fmla="*/ 1687138 w 2057072"/>
                <a:gd name="connsiteY88" fmla="*/ 1327822 h 1997042"/>
                <a:gd name="connsiteX89" fmla="*/ 1693639 w 2057072"/>
                <a:gd name="connsiteY89" fmla="*/ 1334107 h 1997042"/>
                <a:gd name="connsiteX90" fmla="*/ 1697757 w 2057072"/>
                <a:gd name="connsiteY90" fmla="*/ 1336274 h 1997042"/>
                <a:gd name="connsiteX91" fmla="*/ 1699924 w 2057072"/>
                <a:gd name="connsiteY91" fmla="*/ 1340608 h 1997042"/>
                <a:gd name="connsiteX92" fmla="*/ 1759738 w 2057072"/>
                <a:gd name="connsiteY92" fmla="*/ 1370515 h 1997042"/>
                <a:gd name="connsiteX93" fmla="*/ 1793979 w 2057072"/>
                <a:gd name="connsiteY93" fmla="*/ 1389803 h 1997042"/>
                <a:gd name="connsiteX94" fmla="*/ 1802648 w 2057072"/>
                <a:gd name="connsiteY94" fmla="*/ 1396088 h 1997042"/>
                <a:gd name="connsiteX95" fmla="*/ 1806765 w 2057072"/>
                <a:gd name="connsiteY95" fmla="*/ 1400422 h 1997042"/>
                <a:gd name="connsiteX96" fmla="*/ 1843173 w 2057072"/>
                <a:gd name="connsiteY96" fmla="*/ 1424044 h 1997042"/>
                <a:gd name="connsiteX97" fmla="*/ 1847508 w 2057072"/>
                <a:gd name="connsiteY97" fmla="*/ 1428162 h 1997042"/>
                <a:gd name="connsiteX98" fmla="*/ 1854009 w 2057072"/>
                <a:gd name="connsiteY98" fmla="*/ 1432496 h 1997042"/>
                <a:gd name="connsiteX99" fmla="*/ 1877415 w 2057072"/>
                <a:gd name="connsiteY99" fmla="*/ 1449617 h 1997042"/>
                <a:gd name="connsiteX100" fmla="*/ 1881749 w 2057072"/>
                <a:gd name="connsiteY100" fmla="*/ 1453951 h 1997042"/>
                <a:gd name="connsiteX101" fmla="*/ 1883916 w 2057072"/>
                <a:gd name="connsiteY101" fmla="*/ 1458285 h 1997042"/>
                <a:gd name="connsiteX102" fmla="*/ 1920108 w 2057072"/>
                <a:gd name="connsiteY102" fmla="*/ 1475406 h 1997042"/>
                <a:gd name="connsiteX103" fmla="*/ 1922275 w 2057072"/>
                <a:gd name="connsiteY103" fmla="*/ 1477356 h 1997042"/>
                <a:gd name="connsiteX104" fmla="*/ 1937229 w 2057072"/>
                <a:gd name="connsiteY104" fmla="*/ 1494477 h 1997042"/>
                <a:gd name="connsiteX105" fmla="*/ 1943730 w 2057072"/>
                <a:gd name="connsiteY105" fmla="*/ 1498811 h 1997042"/>
                <a:gd name="connsiteX106" fmla="*/ 1975804 w 2057072"/>
                <a:gd name="connsiteY106" fmla="*/ 1522433 h 1997042"/>
                <a:gd name="connsiteX107" fmla="*/ 2001377 w 2057072"/>
                <a:gd name="connsiteY107" fmla="*/ 1543671 h 1997042"/>
                <a:gd name="connsiteX108" fmla="*/ 2003544 w 2057072"/>
                <a:gd name="connsiteY108" fmla="*/ 1550173 h 1997042"/>
                <a:gd name="connsiteX109" fmla="*/ 2005711 w 2057072"/>
                <a:gd name="connsiteY109" fmla="*/ 1554507 h 1997042"/>
                <a:gd name="connsiteX110" fmla="*/ 2057073 w 2057072"/>
                <a:gd name="connsiteY110" fmla="*/ 1635559 h 1997042"/>
                <a:gd name="connsiteX111" fmla="*/ 2044286 w 2057072"/>
                <a:gd name="connsiteY111" fmla="*/ 1635559 h 1997042"/>
                <a:gd name="connsiteX112" fmla="*/ 2039952 w 2057072"/>
                <a:gd name="connsiteY112" fmla="*/ 1639894 h 1997042"/>
                <a:gd name="connsiteX113" fmla="*/ 2035618 w 2057072"/>
                <a:gd name="connsiteY113" fmla="*/ 1642061 h 1997042"/>
                <a:gd name="connsiteX114" fmla="*/ 2031283 w 2057072"/>
                <a:gd name="connsiteY114" fmla="*/ 1646395 h 1997042"/>
                <a:gd name="connsiteX115" fmla="*/ 2024999 w 2057072"/>
                <a:gd name="connsiteY115" fmla="*/ 1646395 h 1997042"/>
                <a:gd name="connsiteX116" fmla="*/ 2018497 w 2057072"/>
                <a:gd name="connsiteY116" fmla="*/ 1644228 h 1997042"/>
                <a:gd name="connsiteX117" fmla="*/ 2012212 w 2057072"/>
                <a:gd name="connsiteY117" fmla="*/ 1644228 h 1997042"/>
                <a:gd name="connsiteX118" fmla="*/ 2007878 w 2057072"/>
                <a:gd name="connsiteY118" fmla="*/ 1642061 h 1997042"/>
                <a:gd name="connsiteX119" fmla="*/ 2007878 w 2057072"/>
                <a:gd name="connsiteY119" fmla="*/ 1631442 h 1997042"/>
                <a:gd name="connsiteX120" fmla="*/ 2003544 w 2057072"/>
                <a:gd name="connsiteY120" fmla="*/ 1627107 h 1997042"/>
                <a:gd name="connsiteX121" fmla="*/ 1997259 w 2057072"/>
                <a:gd name="connsiteY121" fmla="*/ 1629275 h 1997042"/>
                <a:gd name="connsiteX122" fmla="*/ 1995092 w 2057072"/>
                <a:gd name="connsiteY122" fmla="*/ 1635559 h 1997042"/>
                <a:gd name="connsiteX123" fmla="*/ 1992925 w 2057072"/>
                <a:gd name="connsiteY123" fmla="*/ 1639894 h 1997042"/>
                <a:gd name="connsiteX124" fmla="*/ 1992925 w 2057072"/>
                <a:gd name="connsiteY124" fmla="*/ 1657014 h 1997042"/>
                <a:gd name="connsiteX125" fmla="*/ 1988590 w 2057072"/>
                <a:gd name="connsiteY125" fmla="*/ 1661348 h 1997042"/>
                <a:gd name="connsiteX126" fmla="*/ 1984256 w 2057072"/>
                <a:gd name="connsiteY126" fmla="*/ 1659181 h 1997042"/>
                <a:gd name="connsiteX127" fmla="*/ 1982089 w 2057072"/>
                <a:gd name="connsiteY127" fmla="*/ 1654847 h 1997042"/>
                <a:gd name="connsiteX128" fmla="*/ 1977971 w 2057072"/>
                <a:gd name="connsiteY128" fmla="*/ 1650729 h 1997042"/>
                <a:gd name="connsiteX129" fmla="*/ 1971470 w 2057072"/>
                <a:gd name="connsiteY129" fmla="*/ 1650729 h 1997042"/>
                <a:gd name="connsiteX130" fmla="*/ 1967135 w 2057072"/>
                <a:gd name="connsiteY130" fmla="*/ 1646395 h 1997042"/>
                <a:gd name="connsiteX131" fmla="*/ 1960851 w 2057072"/>
                <a:gd name="connsiteY131" fmla="*/ 1646395 h 1997042"/>
                <a:gd name="connsiteX132" fmla="*/ 1956516 w 2057072"/>
                <a:gd name="connsiteY132" fmla="*/ 1648562 h 1997042"/>
                <a:gd name="connsiteX133" fmla="*/ 1952182 w 2057072"/>
                <a:gd name="connsiteY133" fmla="*/ 1652680 h 1997042"/>
                <a:gd name="connsiteX134" fmla="*/ 1952182 w 2057072"/>
                <a:gd name="connsiteY134" fmla="*/ 1659181 h 1997042"/>
                <a:gd name="connsiteX135" fmla="*/ 1956516 w 2057072"/>
                <a:gd name="connsiteY135" fmla="*/ 1663516 h 1997042"/>
                <a:gd name="connsiteX136" fmla="*/ 1956516 w 2057072"/>
                <a:gd name="connsiteY136" fmla="*/ 1667633 h 1997042"/>
                <a:gd name="connsiteX137" fmla="*/ 1952182 w 2057072"/>
                <a:gd name="connsiteY137" fmla="*/ 1671968 h 1997042"/>
                <a:gd name="connsiteX138" fmla="*/ 1945897 w 2057072"/>
                <a:gd name="connsiteY138" fmla="*/ 1669800 h 1997042"/>
                <a:gd name="connsiteX139" fmla="*/ 1939396 w 2057072"/>
                <a:gd name="connsiteY139" fmla="*/ 1669800 h 1997042"/>
                <a:gd name="connsiteX140" fmla="*/ 1935061 w 2057072"/>
                <a:gd name="connsiteY140" fmla="*/ 1674135 h 1997042"/>
                <a:gd name="connsiteX141" fmla="*/ 1933111 w 2057072"/>
                <a:gd name="connsiteY141" fmla="*/ 1678469 h 1997042"/>
                <a:gd name="connsiteX142" fmla="*/ 1926609 w 2057072"/>
                <a:gd name="connsiteY142" fmla="*/ 1678469 h 1997042"/>
                <a:gd name="connsiteX143" fmla="*/ 1920108 w 2057072"/>
                <a:gd name="connsiteY143" fmla="*/ 1682804 h 1997042"/>
                <a:gd name="connsiteX144" fmla="*/ 1924442 w 2057072"/>
                <a:gd name="connsiteY144" fmla="*/ 1689088 h 1997042"/>
                <a:gd name="connsiteX145" fmla="*/ 1926609 w 2057072"/>
                <a:gd name="connsiteY145" fmla="*/ 1691255 h 1997042"/>
                <a:gd name="connsiteX146" fmla="*/ 1924442 w 2057072"/>
                <a:gd name="connsiteY146" fmla="*/ 1695590 h 1997042"/>
                <a:gd name="connsiteX147" fmla="*/ 1922275 w 2057072"/>
                <a:gd name="connsiteY147" fmla="*/ 1701875 h 1997042"/>
                <a:gd name="connsiteX148" fmla="*/ 1922275 w 2057072"/>
                <a:gd name="connsiteY148" fmla="*/ 1706209 h 1997042"/>
                <a:gd name="connsiteX149" fmla="*/ 1926609 w 2057072"/>
                <a:gd name="connsiteY149" fmla="*/ 1710543 h 1997042"/>
                <a:gd name="connsiteX150" fmla="*/ 1926609 w 2057072"/>
                <a:gd name="connsiteY150" fmla="*/ 1716828 h 1997042"/>
                <a:gd name="connsiteX151" fmla="*/ 1922275 w 2057072"/>
                <a:gd name="connsiteY151" fmla="*/ 1723329 h 1997042"/>
                <a:gd name="connsiteX152" fmla="*/ 1915990 w 2057072"/>
                <a:gd name="connsiteY152" fmla="*/ 1725497 h 1997042"/>
                <a:gd name="connsiteX153" fmla="*/ 1909489 w 2057072"/>
                <a:gd name="connsiteY153" fmla="*/ 1725497 h 1997042"/>
                <a:gd name="connsiteX154" fmla="*/ 1907322 w 2057072"/>
                <a:gd name="connsiteY154" fmla="*/ 1729831 h 1997042"/>
                <a:gd name="connsiteX155" fmla="*/ 1907322 w 2057072"/>
                <a:gd name="connsiteY155" fmla="*/ 1736116 h 1997042"/>
                <a:gd name="connsiteX156" fmla="*/ 1909489 w 2057072"/>
                <a:gd name="connsiteY156" fmla="*/ 1742617 h 1997042"/>
                <a:gd name="connsiteX157" fmla="*/ 1909489 w 2057072"/>
                <a:gd name="connsiteY157" fmla="*/ 1748902 h 1997042"/>
                <a:gd name="connsiteX158" fmla="*/ 1905154 w 2057072"/>
                <a:gd name="connsiteY158" fmla="*/ 1753236 h 1997042"/>
                <a:gd name="connsiteX159" fmla="*/ 1898870 w 2057072"/>
                <a:gd name="connsiteY159" fmla="*/ 1759738 h 1997042"/>
                <a:gd name="connsiteX160" fmla="*/ 1892368 w 2057072"/>
                <a:gd name="connsiteY160" fmla="*/ 1766023 h 1997042"/>
                <a:gd name="connsiteX161" fmla="*/ 1888034 w 2057072"/>
                <a:gd name="connsiteY161" fmla="*/ 1768190 h 1997042"/>
                <a:gd name="connsiteX162" fmla="*/ 1881749 w 2057072"/>
                <a:gd name="connsiteY162" fmla="*/ 1772524 h 1997042"/>
                <a:gd name="connsiteX163" fmla="*/ 1879582 w 2057072"/>
                <a:gd name="connsiteY163" fmla="*/ 1776858 h 1997042"/>
                <a:gd name="connsiteX164" fmla="*/ 1873080 w 2057072"/>
                <a:gd name="connsiteY164" fmla="*/ 1780976 h 1997042"/>
                <a:gd name="connsiteX165" fmla="*/ 1868963 w 2057072"/>
                <a:gd name="connsiteY165" fmla="*/ 1787477 h 1997042"/>
                <a:gd name="connsiteX166" fmla="*/ 1862461 w 2057072"/>
                <a:gd name="connsiteY166" fmla="*/ 1793979 h 1997042"/>
                <a:gd name="connsiteX167" fmla="*/ 1858127 w 2057072"/>
                <a:gd name="connsiteY167" fmla="*/ 1798097 h 1997042"/>
                <a:gd name="connsiteX168" fmla="*/ 1847508 w 2057072"/>
                <a:gd name="connsiteY168" fmla="*/ 1811100 h 1997042"/>
                <a:gd name="connsiteX169" fmla="*/ 1830387 w 2057072"/>
                <a:gd name="connsiteY169" fmla="*/ 1826053 h 1997042"/>
                <a:gd name="connsiteX170" fmla="*/ 1826053 w 2057072"/>
                <a:gd name="connsiteY170" fmla="*/ 1828003 h 1997042"/>
                <a:gd name="connsiteX171" fmla="*/ 1819768 w 2057072"/>
                <a:gd name="connsiteY171" fmla="*/ 1832338 h 1997042"/>
                <a:gd name="connsiteX172" fmla="*/ 1815434 w 2057072"/>
                <a:gd name="connsiteY172" fmla="*/ 1836672 h 1997042"/>
                <a:gd name="connsiteX173" fmla="*/ 1808932 w 2057072"/>
                <a:gd name="connsiteY173" fmla="*/ 1838839 h 1997042"/>
                <a:gd name="connsiteX174" fmla="*/ 1804815 w 2057072"/>
                <a:gd name="connsiteY174" fmla="*/ 1830171 h 1997042"/>
                <a:gd name="connsiteX175" fmla="*/ 1798313 w 2057072"/>
                <a:gd name="connsiteY175" fmla="*/ 1828003 h 1997042"/>
                <a:gd name="connsiteX176" fmla="*/ 1793979 w 2057072"/>
                <a:gd name="connsiteY176" fmla="*/ 1834505 h 1997042"/>
                <a:gd name="connsiteX177" fmla="*/ 1791812 w 2057072"/>
                <a:gd name="connsiteY177" fmla="*/ 1838839 h 1997042"/>
                <a:gd name="connsiteX178" fmla="*/ 1787694 w 2057072"/>
                <a:gd name="connsiteY178" fmla="*/ 1845124 h 1997042"/>
                <a:gd name="connsiteX179" fmla="*/ 1783360 w 2057072"/>
                <a:gd name="connsiteY179" fmla="*/ 1849458 h 1997042"/>
                <a:gd name="connsiteX180" fmla="*/ 1783360 w 2057072"/>
                <a:gd name="connsiteY180" fmla="*/ 1855960 h 1997042"/>
                <a:gd name="connsiteX181" fmla="*/ 1785527 w 2057072"/>
                <a:gd name="connsiteY181" fmla="*/ 1862245 h 1997042"/>
                <a:gd name="connsiteX182" fmla="*/ 1789861 w 2057072"/>
                <a:gd name="connsiteY182" fmla="*/ 1864412 h 1997042"/>
                <a:gd name="connsiteX183" fmla="*/ 1789861 w 2057072"/>
                <a:gd name="connsiteY183" fmla="*/ 1873081 h 1997042"/>
                <a:gd name="connsiteX184" fmla="*/ 1787694 w 2057072"/>
                <a:gd name="connsiteY184" fmla="*/ 1879365 h 1997042"/>
                <a:gd name="connsiteX185" fmla="*/ 1783360 w 2057072"/>
                <a:gd name="connsiteY185" fmla="*/ 1883700 h 1997042"/>
                <a:gd name="connsiteX186" fmla="*/ 1779026 w 2057072"/>
                <a:gd name="connsiteY186" fmla="*/ 1888034 h 1997042"/>
                <a:gd name="connsiteX187" fmla="*/ 1772741 w 2057072"/>
                <a:gd name="connsiteY187" fmla="*/ 1896486 h 1997042"/>
                <a:gd name="connsiteX188" fmla="*/ 1751286 w 2057072"/>
                <a:gd name="connsiteY188" fmla="*/ 1896486 h 1997042"/>
                <a:gd name="connsiteX189" fmla="*/ 1742617 w 2057072"/>
                <a:gd name="connsiteY189" fmla="*/ 1892152 h 1997042"/>
                <a:gd name="connsiteX190" fmla="*/ 1731998 w 2057072"/>
                <a:gd name="connsiteY190" fmla="*/ 1892152 h 1997042"/>
                <a:gd name="connsiteX191" fmla="*/ 1725713 w 2057072"/>
                <a:gd name="connsiteY191" fmla="*/ 1894319 h 1997042"/>
                <a:gd name="connsiteX192" fmla="*/ 1717045 w 2057072"/>
                <a:gd name="connsiteY192" fmla="*/ 1898653 h 1997042"/>
                <a:gd name="connsiteX193" fmla="*/ 1706425 w 2057072"/>
                <a:gd name="connsiteY193" fmla="*/ 1902987 h 1997042"/>
                <a:gd name="connsiteX194" fmla="*/ 1702091 w 2057072"/>
                <a:gd name="connsiteY194" fmla="*/ 1905155 h 1997042"/>
                <a:gd name="connsiteX195" fmla="*/ 1693639 w 2057072"/>
                <a:gd name="connsiteY195" fmla="*/ 1909272 h 1997042"/>
                <a:gd name="connsiteX196" fmla="*/ 1687138 w 2057072"/>
                <a:gd name="connsiteY196" fmla="*/ 1913606 h 1997042"/>
                <a:gd name="connsiteX197" fmla="*/ 1682803 w 2057072"/>
                <a:gd name="connsiteY197" fmla="*/ 1917941 h 1997042"/>
                <a:gd name="connsiteX198" fmla="*/ 1678469 w 2057072"/>
                <a:gd name="connsiteY198" fmla="*/ 1922275 h 1997042"/>
                <a:gd name="connsiteX199" fmla="*/ 1674351 w 2057072"/>
                <a:gd name="connsiteY199" fmla="*/ 1926393 h 1997042"/>
                <a:gd name="connsiteX200" fmla="*/ 1667850 w 2057072"/>
                <a:gd name="connsiteY200" fmla="*/ 1930727 h 1997042"/>
                <a:gd name="connsiteX201" fmla="*/ 1663516 w 2057072"/>
                <a:gd name="connsiteY201" fmla="*/ 1935061 h 1997042"/>
                <a:gd name="connsiteX202" fmla="*/ 1659398 w 2057072"/>
                <a:gd name="connsiteY202" fmla="*/ 1937229 h 1997042"/>
                <a:gd name="connsiteX203" fmla="*/ 1655064 w 2057072"/>
                <a:gd name="connsiteY203" fmla="*/ 1939179 h 1997042"/>
                <a:gd name="connsiteX204" fmla="*/ 1633609 w 2057072"/>
                <a:gd name="connsiteY204" fmla="*/ 1943513 h 1997042"/>
                <a:gd name="connsiteX205" fmla="*/ 1569461 w 2057072"/>
                <a:gd name="connsiteY205" fmla="*/ 1952182 h 1997042"/>
                <a:gd name="connsiteX206" fmla="*/ 1563176 w 2057072"/>
                <a:gd name="connsiteY206" fmla="*/ 1952182 h 1997042"/>
                <a:gd name="connsiteX207" fmla="*/ 1558842 w 2057072"/>
                <a:gd name="connsiteY207" fmla="*/ 1954349 h 1997042"/>
                <a:gd name="connsiteX208" fmla="*/ 1550390 w 2057072"/>
                <a:gd name="connsiteY208" fmla="*/ 1956300 h 1997042"/>
                <a:gd name="connsiteX209" fmla="*/ 1543888 w 2057072"/>
                <a:gd name="connsiteY209" fmla="*/ 1960634 h 1997042"/>
                <a:gd name="connsiteX210" fmla="*/ 1526768 w 2057072"/>
                <a:gd name="connsiteY210" fmla="*/ 1969303 h 1997042"/>
                <a:gd name="connsiteX211" fmla="*/ 1492526 w 2057072"/>
                <a:gd name="connsiteY211" fmla="*/ 1969303 h 1997042"/>
                <a:gd name="connsiteX212" fmla="*/ 1486241 w 2057072"/>
                <a:gd name="connsiteY212" fmla="*/ 1971253 h 1997042"/>
                <a:gd name="connsiteX213" fmla="*/ 1477573 w 2057072"/>
                <a:gd name="connsiteY213" fmla="*/ 1975587 h 1997042"/>
                <a:gd name="connsiteX214" fmla="*/ 1471071 w 2057072"/>
                <a:gd name="connsiteY214" fmla="*/ 1977755 h 1997042"/>
                <a:gd name="connsiteX215" fmla="*/ 1464787 w 2057072"/>
                <a:gd name="connsiteY215" fmla="*/ 1979922 h 1997042"/>
                <a:gd name="connsiteX216" fmla="*/ 1456118 w 2057072"/>
                <a:gd name="connsiteY216" fmla="*/ 1988374 h 1997042"/>
                <a:gd name="connsiteX217" fmla="*/ 1454167 w 2057072"/>
                <a:gd name="connsiteY217" fmla="*/ 1992708 h 1997042"/>
                <a:gd name="connsiteX218" fmla="*/ 1447666 w 2057072"/>
                <a:gd name="connsiteY218" fmla="*/ 1997042 h 1997042"/>
                <a:gd name="connsiteX219" fmla="*/ 1432712 w 2057072"/>
                <a:gd name="connsiteY219" fmla="*/ 1997042 h 1997042"/>
                <a:gd name="connsiteX220" fmla="*/ 1424044 w 2057072"/>
                <a:gd name="connsiteY220" fmla="*/ 1994875 h 1997042"/>
                <a:gd name="connsiteX221" fmla="*/ 1417759 w 2057072"/>
                <a:gd name="connsiteY221" fmla="*/ 1994875 h 1997042"/>
                <a:gd name="connsiteX222" fmla="*/ 1413425 w 2057072"/>
                <a:gd name="connsiteY222" fmla="*/ 1992708 h 1997042"/>
                <a:gd name="connsiteX223" fmla="*/ 1404973 w 2057072"/>
                <a:gd name="connsiteY223" fmla="*/ 1990541 h 1997042"/>
                <a:gd name="connsiteX224" fmla="*/ 1398471 w 2057072"/>
                <a:gd name="connsiteY224" fmla="*/ 1988374 h 1997042"/>
                <a:gd name="connsiteX225" fmla="*/ 1390019 w 2057072"/>
                <a:gd name="connsiteY225" fmla="*/ 1988374 h 1997042"/>
                <a:gd name="connsiteX226" fmla="*/ 1383518 w 2057072"/>
                <a:gd name="connsiteY226" fmla="*/ 1986423 h 1997042"/>
                <a:gd name="connsiteX227" fmla="*/ 1377016 w 2057072"/>
                <a:gd name="connsiteY227" fmla="*/ 1988374 h 1997042"/>
                <a:gd name="connsiteX228" fmla="*/ 1370732 w 2057072"/>
                <a:gd name="connsiteY228" fmla="*/ 1988374 h 1997042"/>
                <a:gd name="connsiteX229" fmla="*/ 1364230 w 2057072"/>
                <a:gd name="connsiteY229" fmla="*/ 1990541 h 1997042"/>
                <a:gd name="connsiteX230" fmla="*/ 1357945 w 2057072"/>
                <a:gd name="connsiteY230" fmla="*/ 1990541 h 1997042"/>
                <a:gd name="connsiteX231" fmla="*/ 1351444 w 2057072"/>
                <a:gd name="connsiteY231" fmla="*/ 1992708 h 1997042"/>
                <a:gd name="connsiteX232" fmla="*/ 1344942 w 2057072"/>
                <a:gd name="connsiteY232" fmla="*/ 1992708 h 1997042"/>
                <a:gd name="connsiteX233" fmla="*/ 1329989 w 2057072"/>
                <a:gd name="connsiteY233" fmla="*/ 1994875 h 1997042"/>
                <a:gd name="connsiteX234" fmla="*/ 1329989 w 2057072"/>
                <a:gd name="connsiteY234" fmla="*/ 1969303 h 1997042"/>
                <a:gd name="connsiteX235" fmla="*/ 1332156 w 2057072"/>
                <a:gd name="connsiteY235" fmla="*/ 1960634 h 1997042"/>
                <a:gd name="connsiteX236" fmla="*/ 1332156 w 2057072"/>
                <a:gd name="connsiteY236" fmla="*/ 1954349 h 1997042"/>
                <a:gd name="connsiteX237" fmla="*/ 1334323 w 2057072"/>
                <a:gd name="connsiteY237" fmla="*/ 1947848 h 1997042"/>
                <a:gd name="connsiteX238" fmla="*/ 1334323 w 2057072"/>
                <a:gd name="connsiteY238" fmla="*/ 1937229 h 1997042"/>
                <a:gd name="connsiteX239" fmla="*/ 1332156 w 2057072"/>
                <a:gd name="connsiteY239" fmla="*/ 1930727 h 1997042"/>
                <a:gd name="connsiteX240" fmla="*/ 1332156 w 2057072"/>
                <a:gd name="connsiteY240" fmla="*/ 1909272 h 1997042"/>
                <a:gd name="connsiteX241" fmla="*/ 1334323 w 2057072"/>
                <a:gd name="connsiteY241" fmla="*/ 1902987 h 1997042"/>
                <a:gd name="connsiteX242" fmla="*/ 1336490 w 2057072"/>
                <a:gd name="connsiteY242" fmla="*/ 1894319 h 1997042"/>
                <a:gd name="connsiteX243" fmla="*/ 1338658 w 2057072"/>
                <a:gd name="connsiteY243" fmla="*/ 1888034 h 1997042"/>
                <a:gd name="connsiteX244" fmla="*/ 1340825 w 2057072"/>
                <a:gd name="connsiteY244" fmla="*/ 1883700 h 1997042"/>
                <a:gd name="connsiteX245" fmla="*/ 1342775 w 2057072"/>
                <a:gd name="connsiteY245" fmla="*/ 1879365 h 1997042"/>
                <a:gd name="connsiteX246" fmla="*/ 1347110 w 2057072"/>
                <a:gd name="connsiteY246" fmla="*/ 1875031 h 1997042"/>
                <a:gd name="connsiteX247" fmla="*/ 1349277 w 2057072"/>
                <a:gd name="connsiteY247" fmla="*/ 1870913 h 1997042"/>
                <a:gd name="connsiteX248" fmla="*/ 1353611 w 2057072"/>
                <a:gd name="connsiteY248" fmla="*/ 1864412 h 1997042"/>
                <a:gd name="connsiteX249" fmla="*/ 1357945 w 2057072"/>
                <a:gd name="connsiteY249" fmla="*/ 1855960 h 1997042"/>
                <a:gd name="connsiteX250" fmla="*/ 1364230 w 2057072"/>
                <a:gd name="connsiteY250" fmla="*/ 1847291 h 1997042"/>
                <a:gd name="connsiteX251" fmla="*/ 1370732 w 2057072"/>
                <a:gd name="connsiteY251" fmla="*/ 1838839 h 1997042"/>
                <a:gd name="connsiteX252" fmla="*/ 1372899 w 2057072"/>
                <a:gd name="connsiteY252" fmla="*/ 1834505 h 1997042"/>
                <a:gd name="connsiteX253" fmla="*/ 1377016 w 2057072"/>
                <a:gd name="connsiteY253" fmla="*/ 1830171 h 1997042"/>
                <a:gd name="connsiteX254" fmla="*/ 1385685 w 2057072"/>
                <a:gd name="connsiteY254" fmla="*/ 1817384 h 1997042"/>
                <a:gd name="connsiteX255" fmla="*/ 1391970 w 2057072"/>
                <a:gd name="connsiteY255" fmla="*/ 1813050 h 1997042"/>
                <a:gd name="connsiteX256" fmla="*/ 1398471 w 2057072"/>
                <a:gd name="connsiteY256" fmla="*/ 1806765 h 1997042"/>
                <a:gd name="connsiteX257" fmla="*/ 1400638 w 2057072"/>
                <a:gd name="connsiteY257" fmla="*/ 1800264 h 1997042"/>
                <a:gd name="connsiteX258" fmla="*/ 1402806 w 2057072"/>
                <a:gd name="connsiteY258" fmla="*/ 1791812 h 1997042"/>
                <a:gd name="connsiteX259" fmla="*/ 1406923 w 2057072"/>
                <a:gd name="connsiteY259" fmla="*/ 1780976 h 1997042"/>
                <a:gd name="connsiteX260" fmla="*/ 1406923 w 2057072"/>
                <a:gd name="connsiteY260" fmla="*/ 1776858 h 1997042"/>
                <a:gd name="connsiteX261" fmla="*/ 1409090 w 2057072"/>
                <a:gd name="connsiteY261" fmla="*/ 1766023 h 1997042"/>
                <a:gd name="connsiteX262" fmla="*/ 1411258 w 2057072"/>
                <a:gd name="connsiteY262" fmla="*/ 1757571 h 1997042"/>
                <a:gd name="connsiteX263" fmla="*/ 1411258 w 2057072"/>
                <a:gd name="connsiteY263" fmla="*/ 1751069 h 1997042"/>
                <a:gd name="connsiteX264" fmla="*/ 1409090 w 2057072"/>
                <a:gd name="connsiteY264" fmla="*/ 1744784 h 1997042"/>
                <a:gd name="connsiteX265" fmla="*/ 1406923 w 2057072"/>
                <a:gd name="connsiteY265" fmla="*/ 1738283 h 1997042"/>
                <a:gd name="connsiteX266" fmla="*/ 1404973 w 2057072"/>
                <a:gd name="connsiteY266" fmla="*/ 1729831 h 1997042"/>
                <a:gd name="connsiteX267" fmla="*/ 1402806 w 2057072"/>
                <a:gd name="connsiteY267" fmla="*/ 1723329 h 1997042"/>
                <a:gd name="connsiteX268" fmla="*/ 1398471 w 2057072"/>
                <a:gd name="connsiteY268" fmla="*/ 1716828 h 1997042"/>
                <a:gd name="connsiteX269" fmla="*/ 1394137 w 2057072"/>
                <a:gd name="connsiteY269" fmla="*/ 1712710 h 1997042"/>
                <a:gd name="connsiteX270" fmla="*/ 1390019 w 2057072"/>
                <a:gd name="connsiteY270" fmla="*/ 1708376 h 1997042"/>
                <a:gd name="connsiteX271" fmla="*/ 1383518 w 2057072"/>
                <a:gd name="connsiteY271" fmla="*/ 1704042 h 1997042"/>
                <a:gd name="connsiteX272" fmla="*/ 1377016 w 2057072"/>
                <a:gd name="connsiteY272" fmla="*/ 1695590 h 1997042"/>
                <a:gd name="connsiteX273" fmla="*/ 1370732 w 2057072"/>
                <a:gd name="connsiteY273" fmla="*/ 1689088 h 1997042"/>
                <a:gd name="connsiteX274" fmla="*/ 1368565 w 2057072"/>
                <a:gd name="connsiteY274" fmla="*/ 1682804 h 1997042"/>
                <a:gd name="connsiteX275" fmla="*/ 1366397 w 2057072"/>
                <a:gd name="connsiteY275" fmla="*/ 1676302 h 1997042"/>
                <a:gd name="connsiteX276" fmla="*/ 1364230 w 2057072"/>
                <a:gd name="connsiteY276" fmla="*/ 1669800 h 1997042"/>
                <a:gd name="connsiteX277" fmla="*/ 1364230 w 2057072"/>
                <a:gd name="connsiteY277" fmla="*/ 1654847 h 1997042"/>
                <a:gd name="connsiteX278" fmla="*/ 1366397 w 2057072"/>
                <a:gd name="connsiteY278" fmla="*/ 1648562 h 1997042"/>
                <a:gd name="connsiteX279" fmla="*/ 1366397 w 2057072"/>
                <a:gd name="connsiteY279" fmla="*/ 1616488 h 1997042"/>
                <a:gd name="connsiteX280" fmla="*/ 1368565 w 2057072"/>
                <a:gd name="connsiteY280" fmla="*/ 1612154 h 1997042"/>
                <a:gd name="connsiteX281" fmla="*/ 1372899 w 2057072"/>
                <a:gd name="connsiteY281" fmla="*/ 1607819 h 1997042"/>
                <a:gd name="connsiteX282" fmla="*/ 1379184 w 2057072"/>
                <a:gd name="connsiteY282" fmla="*/ 1607819 h 1997042"/>
                <a:gd name="connsiteX283" fmla="*/ 1385685 w 2057072"/>
                <a:gd name="connsiteY283" fmla="*/ 1605652 h 1997042"/>
                <a:gd name="connsiteX284" fmla="*/ 1391970 w 2057072"/>
                <a:gd name="connsiteY284" fmla="*/ 1605652 h 1997042"/>
                <a:gd name="connsiteX285" fmla="*/ 1398471 w 2057072"/>
                <a:gd name="connsiteY285" fmla="*/ 1603485 h 1997042"/>
                <a:gd name="connsiteX286" fmla="*/ 1402806 w 2057072"/>
                <a:gd name="connsiteY286" fmla="*/ 1601535 h 1997042"/>
                <a:gd name="connsiteX287" fmla="*/ 1411258 w 2057072"/>
                <a:gd name="connsiteY287" fmla="*/ 1599368 h 1997042"/>
                <a:gd name="connsiteX288" fmla="*/ 1415592 w 2057072"/>
                <a:gd name="connsiteY288" fmla="*/ 1595033 h 1997042"/>
                <a:gd name="connsiteX289" fmla="*/ 1422094 w 2057072"/>
                <a:gd name="connsiteY289" fmla="*/ 1590699 h 1997042"/>
                <a:gd name="connsiteX290" fmla="*/ 1426211 w 2057072"/>
                <a:gd name="connsiteY290" fmla="*/ 1586581 h 1997042"/>
                <a:gd name="connsiteX291" fmla="*/ 1428378 w 2057072"/>
                <a:gd name="connsiteY291" fmla="*/ 1582247 h 1997042"/>
                <a:gd name="connsiteX292" fmla="*/ 1432712 w 2057072"/>
                <a:gd name="connsiteY292" fmla="*/ 1577913 h 1997042"/>
                <a:gd name="connsiteX293" fmla="*/ 1434880 w 2057072"/>
                <a:gd name="connsiteY293" fmla="*/ 1571411 h 1997042"/>
                <a:gd name="connsiteX294" fmla="*/ 1434880 w 2057072"/>
                <a:gd name="connsiteY294" fmla="*/ 1558625 h 1997042"/>
                <a:gd name="connsiteX295" fmla="*/ 1432712 w 2057072"/>
                <a:gd name="connsiteY295" fmla="*/ 1552340 h 1997042"/>
                <a:gd name="connsiteX296" fmla="*/ 1430545 w 2057072"/>
                <a:gd name="connsiteY296" fmla="*/ 1543671 h 1997042"/>
                <a:gd name="connsiteX297" fmla="*/ 1422094 w 2057072"/>
                <a:gd name="connsiteY297" fmla="*/ 1533052 h 1997042"/>
                <a:gd name="connsiteX298" fmla="*/ 1402806 w 2057072"/>
                <a:gd name="connsiteY298" fmla="*/ 1500978 h 1997042"/>
                <a:gd name="connsiteX299" fmla="*/ 1398471 w 2057072"/>
                <a:gd name="connsiteY299" fmla="*/ 1494477 h 1997042"/>
                <a:gd name="connsiteX300" fmla="*/ 1396304 w 2057072"/>
                <a:gd name="connsiteY300" fmla="*/ 1490359 h 1997042"/>
                <a:gd name="connsiteX301" fmla="*/ 1381351 w 2057072"/>
                <a:gd name="connsiteY301" fmla="*/ 1490359 h 1997042"/>
                <a:gd name="connsiteX302" fmla="*/ 1370732 w 2057072"/>
                <a:gd name="connsiteY302" fmla="*/ 1492310 h 1997042"/>
                <a:gd name="connsiteX303" fmla="*/ 1364230 w 2057072"/>
                <a:gd name="connsiteY303" fmla="*/ 1494477 h 1997042"/>
                <a:gd name="connsiteX304" fmla="*/ 1351444 w 2057072"/>
                <a:gd name="connsiteY304" fmla="*/ 1498811 h 1997042"/>
                <a:gd name="connsiteX305" fmla="*/ 1342775 w 2057072"/>
                <a:gd name="connsiteY305" fmla="*/ 1500978 h 1997042"/>
                <a:gd name="connsiteX306" fmla="*/ 1334323 w 2057072"/>
                <a:gd name="connsiteY306" fmla="*/ 1503146 h 1997042"/>
                <a:gd name="connsiteX307" fmla="*/ 1306584 w 2057072"/>
                <a:gd name="connsiteY307" fmla="*/ 1503146 h 1997042"/>
                <a:gd name="connsiteX308" fmla="*/ 1280794 w 2057072"/>
                <a:gd name="connsiteY308" fmla="*/ 1500978 h 1997042"/>
                <a:gd name="connsiteX309" fmla="*/ 1248720 w 2057072"/>
                <a:gd name="connsiteY309" fmla="*/ 1486025 h 1997042"/>
                <a:gd name="connsiteX310" fmla="*/ 1246553 w 2057072"/>
                <a:gd name="connsiteY310" fmla="*/ 1481690 h 1997042"/>
                <a:gd name="connsiteX311" fmla="*/ 1242436 w 2057072"/>
                <a:gd name="connsiteY311" fmla="*/ 1477356 h 1997042"/>
                <a:gd name="connsiteX312" fmla="*/ 1238101 w 2057072"/>
                <a:gd name="connsiteY312" fmla="*/ 1473239 h 1997042"/>
                <a:gd name="connsiteX313" fmla="*/ 1235934 w 2057072"/>
                <a:gd name="connsiteY313" fmla="*/ 1464570 h 1997042"/>
                <a:gd name="connsiteX314" fmla="*/ 1233767 w 2057072"/>
                <a:gd name="connsiteY314" fmla="*/ 1458285 h 1997042"/>
                <a:gd name="connsiteX315" fmla="*/ 1233767 w 2057072"/>
                <a:gd name="connsiteY315" fmla="*/ 1451784 h 1997042"/>
                <a:gd name="connsiteX316" fmla="*/ 1231600 w 2057072"/>
                <a:gd name="connsiteY316" fmla="*/ 1445282 h 1997042"/>
                <a:gd name="connsiteX317" fmla="*/ 1227482 w 2057072"/>
                <a:gd name="connsiteY317" fmla="*/ 1441165 h 1997042"/>
                <a:gd name="connsiteX318" fmla="*/ 1223148 w 2057072"/>
                <a:gd name="connsiteY318" fmla="*/ 1436830 h 1997042"/>
                <a:gd name="connsiteX319" fmla="*/ 1218813 w 2057072"/>
                <a:gd name="connsiteY319" fmla="*/ 1434663 h 1997042"/>
                <a:gd name="connsiteX320" fmla="*/ 1212529 w 2057072"/>
                <a:gd name="connsiteY320" fmla="*/ 1434663 h 1997042"/>
                <a:gd name="connsiteX321" fmla="*/ 1206027 w 2057072"/>
                <a:gd name="connsiteY321" fmla="*/ 1432496 h 1997042"/>
                <a:gd name="connsiteX322" fmla="*/ 1197575 w 2057072"/>
                <a:gd name="connsiteY322" fmla="*/ 1428162 h 1997042"/>
                <a:gd name="connsiteX323" fmla="*/ 1195408 w 2057072"/>
                <a:gd name="connsiteY323" fmla="*/ 1421877 h 1997042"/>
                <a:gd name="connsiteX324" fmla="*/ 1197575 w 2057072"/>
                <a:gd name="connsiteY324" fmla="*/ 1415375 h 1997042"/>
                <a:gd name="connsiteX325" fmla="*/ 1199526 w 2057072"/>
                <a:gd name="connsiteY325" fmla="*/ 1411258 h 1997042"/>
                <a:gd name="connsiteX326" fmla="*/ 1201693 w 2057072"/>
                <a:gd name="connsiteY326" fmla="*/ 1406923 h 1997042"/>
                <a:gd name="connsiteX327" fmla="*/ 1201693 w 2057072"/>
                <a:gd name="connsiteY327" fmla="*/ 1400422 h 1997042"/>
                <a:gd name="connsiteX328" fmla="*/ 1195408 w 2057072"/>
                <a:gd name="connsiteY328" fmla="*/ 1398255 h 1997042"/>
                <a:gd name="connsiteX329" fmla="*/ 1182622 w 2057072"/>
                <a:gd name="connsiteY329" fmla="*/ 1402589 h 1997042"/>
                <a:gd name="connsiteX330" fmla="*/ 1176120 w 2057072"/>
                <a:gd name="connsiteY330" fmla="*/ 1404756 h 1997042"/>
                <a:gd name="connsiteX331" fmla="*/ 1171786 w 2057072"/>
                <a:gd name="connsiteY331" fmla="*/ 1400422 h 1997042"/>
                <a:gd name="connsiteX332" fmla="*/ 1171786 w 2057072"/>
                <a:gd name="connsiteY332" fmla="*/ 1394137 h 1997042"/>
                <a:gd name="connsiteX333" fmla="*/ 1176120 w 2057072"/>
                <a:gd name="connsiteY333" fmla="*/ 1389803 h 1997042"/>
                <a:gd name="connsiteX334" fmla="*/ 1178287 w 2057072"/>
                <a:gd name="connsiteY334" fmla="*/ 1383301 h 1997042"/>
                <a:gd name="connsiteX335" fmla="*/ 1178287 w 2057072"/>
                <a:gd name="connsiteY335" fmla="*/ 1374849 h 1997042"/>
                <a:gd name="connsiteX336" fmla="*/ 1173953 w 2057072"/>
                <a:gd name="connsiteY336" fmla="*/ 1351227 h 1997042"/>
                <a:gd name="connsiteX337" fmla="*/ 1169619 w 2057072"/>
                <a:gd name="connsiteY337" fmla="*/ 1347110 h 1997042"/>
                <a:gd name="connsiteX338" fmla="*/ 1165501 w 2057072"/>
                <a:gd name="connsiteY338" fmla="*/ 1344942 h 1997042"/>
                <a:gd name="connsiteX339" fmla="*/ 1152498 w 2057072"/>
                <a:gd name="connsiteY339" fmla="*/ 1344942 h 1997042"/>
                <a:gd name="connsiteX340" fmla="*/ 1148381 w 2057072"/>
                <a:gd name="connsiteY340" fmla="*/ 1347110 h 1997042"/>
                <a:gd name="connsiteX341" fmla="*/ 1141879 w 2057072"/>
                <a:gd name="connsiteY341" fmla="*/ 1349060 h 1997042"/>
                <a:gd name="connsiteX342" fmla="*/ 1137545 w 2057072"/>
                <a:gd name="connsiteY342" fmla="*/ 1351227 h 1997042"/>
                <a:gd name="connsiteX343" fmla="*/ 1126926 w 2057072"/>
                <a:gd name="connsiteY343" fmla="*/ 1351227 h 1997042"/>
                <a:gd name="connsiteX344" fmla="*/ 1122591 w 2057072"/>
                <a:gd name="connsiteY344" fmla="*/ 1349060 h 1997042"/>
                <a:gd name="connsiteX345" fmla="*/ 1116307 w 2057072"/>
                <a:gd name="connsiteY345" fmla="*/ 1351227 h 1997042"/>
                <a:gd name="connsiteX346" fmla="*/ 1118474 w 2057072"/>
                <a:gd name="connsiteY346" fmla="*/ 1357729 h 1997042"/>
                <a:gd name="connsiteX347" fmla="*/ 1118474 w 2057072"/>
                <a:gd name="connsiteY347" fmla="*/ 1362063 h 1997042"/>
                <a:gd name="connsiteX348" fmla="*/ 1114139 w 2057072"/>
                <a:gd name="connsiteY348" fmla="*/ 1368348 h 1997042"/>
                <a:gd name="connsiteX349" fmla="*/ 1109805 w 2057072"/>
                <a:gd name="connsiteY349" fmla="*/ 1368348 h 1997042"/>
                <a:gd name="connsiteX350" fmla="*/ 1101353 w 2057072"/>
                <a:gd name="connsiteY350" fmla="*/ 1359896 h 1997042"/>
                <a:gd name="connsiteX351" fmla="*/ 1097019 w 2057072"/>
                <a:gd name="connsiteY351" fmla="*/ 1353394 h 1997042"/>
                <a:gd name="connsiteX352" fmla="*/ 1090517 w 2057072"/>
                <a:gd name="connsiteY352" fmla="*/ 1351227 h 1997042"/>
                <a:gd name="connsiteX353" fmla="*/ 1084232 w 2057072"/>
                <a:gd name="connsiteY353" fmla="*/ 1351227 h 1997042"/>
                <a:gd name="connsiteX354" fmla="*/ 1084232 w 2057072"/>
                <a:gd name="connsiteY354" fmla="*/ 1344942 h 1997042"/>
                <a:gd name="connsiteX355" fmla="*/ 1088350 w 2057072"/>
                <a:gd name="connsiteY355" fmla="*/ 1340608 h 1997042"/>
                <a:gd name="connsiteX356" fmla="*/ 1092684 w 2057072"/>
                <a:gd name="connsiteY356" fmla="*/ 1336274 h 1997042"/>
                <a:gd name="connsiteX357" fmla="*/ 1092684 w 2057072"/>
                <a:gd name="connsiteY357" fmla="*/ 1329989 h 1997042"/>
                <a:gd name="connsiteX358" fmla="*/ 1088350 w 2057072"/>
                <a:gd name="connsiteY358" fmla="*/ 1325655 h 1997042"/>
                <a:gd name="connsiteX359" fmla="*/ 1082065 w 2057072"/>
                <a:gd name="connsiteY359" fmla="*/ 1325655 h 1997042"/>
                <a:gd name="connsiteX360" fmla="*/ 1077731 w 2057072"/>
                <a:gd name="connsiteY360" fmla="*/ 1329989 h 1997042"/>
                <a:gd name="connsiteX361" fmla="*/ 1073397 w 2057072"/>
                <a:gd name="connsiteY361" fmla="*/ 1334107 h 1997042"/>
                <a:gd name="connsiteX362" fmla="*/ 1067112 w 2057072"/>
                <a:gd name="connsiteY362" fmla="*/ 1338441 h 1997042"/>
                <a:gd name="connsiteX363" fmla="*/ 1054326 w 2057072"/>
                <a:gd name="connsiteY363" fmla="*/ 1338441 h 1997042"/>
                <a:gd name="connsiteX364" fmla="*/ 1049991 w 2057072"/>
                <a:gd name="connsiteY364" fmla="*/ 1340608 h 1997042"/>
                <a:gd name="connsiteX365" fmla="*/ 1045657 w 2057072"/>
                <a:gd name="connsiteY365" fmla="*/ 1347110 h 1997042"/>
                <a:gd name="connsiteX366" fmla="*/ 1043490 w 2057072"/>
                <a:gd name="connsiteY366" fmla="*/ 1351227 h 1997042"/>
                <a:gd name="connsiteX367" fmla="*/ 1041323 w 2057072"/>
                <a:gd name="connsiteY367" fmla="*/ 1357729 h 1997042"/>
                <a:gd name="connsiteX368" fmla="*/ 1039155 w 2057072"/>
                <a:gd name="connsiteY368" fmla="*/ 1362063 h 1997042"/>
                <a:gd name="connsiteX369" fmla="*/ 1032871 w 2057072"/>
                <a:gd name="connsiteY369" fmla="*/ 1364013 h 1997042"/>
                <a:gd name="connsiteX370" fmla="*/ 1026369 w 2057072"/>
                <a:gd name="connsiteY370" fmla="*/ 1364013 h 1997042"/>
                <a:gd name="connsiteX371" fmla="*/ 1020084 w 2057072"/>
                <a:gd name="connsiteY371" fmla="*/ 1359896 h 1997042"/>
                <a:gd name="connsiteX372" fmla="*/ 1002964 w 2057072"/>
                <a:gd name="connsiteY372" fmla="*/ 1342775 h 1997042"/>
                <a:gd name="connsiteX373" fmla="*/ 996462 w 2057072"/>
                <a:gd name="connsiteY373" fmla="*/ 1338441 h 1997042"/>
                <a:gd name="connsiteX374" fmla="*/ 990178 w 2057072"/>
                <a:gd name="connsiteY374" fmla="*/ 1336274 h 1997042"/>
                <a:gd name="connsiteX375" fmla="*/ 983676 w 2057072"/>
                <a:gd name="connsiteY375" fmla="*/ 1334107 h 1997042"/>
                <a:gd name="connsiteX376" fmla="*/ 977175 w 2057072"/>
                <a:gd name="connsiteY376" fmla="*/ 1331939 h 1997042"/>
                <a:gd name="connsiteX377" fmla="*/ 968723 w 2057072"/>
                <a:gd name="connsiteY377" fmla="*/ 1329989 h 1997042"/>
                <a:gd name="connsiteX378" fmla="*/ 960054 w 2057072"/>
                <a:gd name="connsiteY378" fmla="*/ 1327822 h 1997042"/>
                <a:gd name="connsiteX379" fmla="*/ 949435 w 2057072"/>
                <a:gd name="connsiteY379" fmla="*/ 1323488 h 1997042"/>
                <a:gd name="connsiteX380" fmla="*/ 938816 w 2057072"/>
                <a:gd name="connsiteY380" fmla="*/ 1321320 h 1997042"/>
                <a:gd name="connsiteX381" fmla="*/ 930147 w 2057072"/>
                <a:gd name="connsiteY381" fmla="*/ 1319153 h 1997042"/>
                <a:gd name="connsiteX382" fmla="*/ 923862 w 2057072"/>
                <a:gd name="connsiteY382" fmla="*/ 1316986 h 1997042"/>
                <a:gd name="connsiteX383" fmla="*/ 917361 w 2057072"/>
                <a:gd name="connsiteY383" fmla="*/ 1312869 h 1997042"/>
                <a:gd name="connsiteX384" fmla="*/ 911076 w 2057072"/>
                <a:gd name="connsiteY384" fmla="*/ 1308534 h 1997042"/>
                <a:gd name="connsiteX385" fmla="*/ 895906 w 2057072"/>
                <a:gd name="connsiteY385" fmla="*/ 1308534 h 1997042"/>
                <a:gd name="connsiteX386" fmla="*/ 887454 w 2057072"/>
                <a:gd name="connsiteY386" fmla="*/ 1312869 h 1997042"/>
                <a:gd name="connsiteX387" fmla="*/ 880952 w 2057072"/>
                <a:gd name="connsiteY387" fmla="*/ 1315036 h 1997042"/>
                <a:gd name="connsiteX388" fmla="*/ 876835 w 2057072"/>
                <a:gd name="connsiteY388" fmla="*/ 1315036 h 1997042"/>
                <a:gd name="connsiteX389" fmla="*/ 865999 w 2057072"/>
                <a:gd name="connsiteY389" fmla="*/ 1319153 h 1997042"/>
                <a:gd name="connsiteX390" fmla="*/ 857547 w 2057072"/>
                <a:gd name="connsiteY390" fmla="*/ 1321320 h 1997042"/>
                <a:gd name="connsiteX391" fmla="*/ 851045 w 2057072"/>
                <a:gd name="connsiteY391" fmla="*/ 1323488 h 1997042"/>
                <a:gd name="connsiteX392" fmla="*/ 846928 w 2057072"/>
                <a:gd name="connsiteY392" fmla="*/ 1325655 h 1997042"/>
                <a:gd name="connsiteX393" fmla="*/ 842594 w 2057072"/>
                <a:gd name="connsiteY393" fmla="*/ 1329989 h 1997042"/>
                <a:gd name="connsiteX394" fmla="*/ 836092 w 2057072"/>
                <a:gd name="connsiteY394" fmla="*/ 1331939 h 1997042"/>
                <a:gd name="connsiteX395" fmla="*/ 829807 w 2057072"/>
                <a:gd name="connsiteY395" fmla="*/ 1334107 h 1997042"/>
                <a:gd name="connsiteX396" fmla="*/ 816804 w 2057072"/>
                <a:gd name="connsiteY396" fmla="*/ 1338441 h 1997042"/>
                <a:gd name="connsiteX397" fmla="*/ 812687 w 2057072"/>
                <a:gd name="connsiteY397" fmla="*/ 1338441 h 1997042"/>
                <a:gd name="connsiteX398" fmla="*/ 806185 w 2057072"/>
                <a:gd name="connsiteY398" fmla="*/ 1340608 h 1997042"/>
                <a:gd name="connsiteX399" fmla="*/ 784730 w 2057072"/>
                <a:gd name="connsiteY399" fmla="*/ 1340608 h 1997042"/>
                <a:gd name="connsiteX400" fmla="*/ 778446 w 2057072"/>
                <a:gd name="connsiteY400" fmla="*/ 1338441 h 1997042"/>
                <a:gd name="connsiteX401" fmla="*/ 774111 w 2057072"/>
                <a:gd name="connsiteY401" fmla="*/ 1336274 h 1997042"/>
                <a:gd name="connsiteX402" fmla="*/ 765659 w 2057072"/>
                <a:gd name="connsiteY402" fmla="*/ 1331939 h 1997042"/>
                <a:gd name="connsiteX403" fmla="*/ 759158 w 2057072"/>
                <a:gd name="connsiteY403" fmla="*/ 1329989 h 1997042"/>
                <a:gd name="connsiteX404" fmla="*/ 750706 w 2057072"/>
                <a:gd name="connsiteY404" fmla="*/ 1327822 h 1997042"/>
                <a:gd name="connsiteX405" fmla="*/ 744204 w 2057072"/>
                <a:gd name="connsiteY405" fmla="*/ 1325655 h 1997042"/>
                <a:gd name="connsiteX406" fmla="*/ 737703 w 2057072"/>
                <a:gd name="connsiteY406" fmla="*/ 1325655 h 1997042"/>
                <a:gd name="connsiteX407" fmla="*/ 733585 w 2057072"/>
                <a:gd name="connsiteY407" fmla="*/ 1323488 h 1997042"/>
                <a:gd name="connsiteX408" fmla="*/ 727084 w 2057072"/>
                <a:gd name="connsiteY408" fmla="*/ 1323488 h 1997042"/>
                <a:gd name="connsiteX409" fmla="*/ 718632 w 2057072"/>
                <a:gd name="connsiteY409" fmla="*/ 1321320 h 1997042"/>
                <a:gd name="connsiteX410" fmla="*/ 701511 w 2057072"/>
                <a:gd name="connsiteY410" fmla="*/ 1316986 h 1997042"/>
                <a:gd name="connsiteX411" fmla="*/ 692843 w 2057072"/>
                <a:gd name="connsiteY411" fmla="*/ 1315036 h 1997042"/>
                <a:gd name="connsiteX412" fmla="*/ 682224 w 2057072"/>
                <a:gd name="connsiteY412" fmla="*/ 1312869 h 1997042"/>
                <a:gd name="connsiteX413" fmla="*/ 673555 w 2057072"/>
                <a:gd name="connsiteY413" fmla="*/ 1310701 h 1997042"/>
                <a:gd name="connsiteX414" fmla="*/ 667270 w 2057072"/>
                <a:gd name="connsiteY414" fmla="*/ 1306367 h 1997042"/>
                <a:gd name="connsiteX415" fmla="*/ 662936 w 2057072"/>
                <a:gd name="connsiteY415" fmla="*/ 1302033 h 1997042"/>
                <a:gd name="connsiteX416" fmla="*/ 656434 w 2057072"/>
                <a:gd name="connsiteY416" fmla="*/ 1297915 h 1997042"/>
                <a:gd name="connsiteX417" fmla="*/ 652317 w 2057072"/>
                <a:gd name="connsiteY417" fmla="*/ 1293581 h 1997042"/>
                <a:gd name="connsiteX418" fmla="*/ 645815 w 2057072"/>
                <a:gd name="connsiteY418" fmla="*/ 1291413 h 1997042"/>
                <a:gd name="connsiteX419" fmla="*/ 641481 w 2057072"/>
                <a:gd name="connsiteY419" fmla="*/ 1287079 h 1997042"/>
                <a:gd name="connsiteX420" fmla="*/ 626527 w 2057072"/>
                <a:gd name="connsiteY420" fmla="*/ 1287079 h 1997042"/>
                <a:gd name="connsiteX421" fmla="*/ 620243 w 2057072"/>
                <a:gd name="connsiteY421" fmla="*/ 1289246 h 1997042"/>
                <a:gd name="connsiteX422" fmla="*/ 611574 w 2057072"/>
                <a:gd name="connsiteY422" fmla="*/ 1289246 h 1997042"/>
                <a:gd name="connsiteX423" fmla="*/ 605289 w 2057072"/>
                <a:gd name="connsiteY423" fmla="*/ 1291413 h 1997042"/>
                <a:gd name="connsiteX424" fmla="*/ 579500 w 2057072"/>
                <a:gd name="connsiteY424" fmla="*/ 1291413 h 1997042"/>
                <a:gd name="connsiteX425" fmla="*/ 573215 w 2057072"/>
                <a:gd name="connsiteY425" fmla="*/ 1289246 h 1997042"/>
                <a:gd name="connsiteX426" fmla="*/ 568881 w 2057072"/>
                <a:gd name="connsiteY426" fmla="*/ 1287079 h 1997042"/>
                <a:gd name="connsiteX427" fmla="*/ 564546 w 2057072"/>
                <a:gd name="connsiteY427" fmla="*/ 1282962 h 1997042"/>
                <a:gd name="connsiteX428" fmla="*/ 562379 w 2057072"/>
                <a:gd name="connsiteY428" fmla="*/ 1276460 h 1997042"/>
                <a:gd name="connsiteX429" fmla="*/ 562379 w 2057072"/>
                <a:gd name="connsiteY429" fmla="*/ 1265841 h 1997042"/>
                <a:gd name="connsiteX430" fmla="*/ 564546 w 2057072"/>
                <a:gd name="connsiteY430" fmla="*/ 1235934 h 1997042"/>
                <a:gd name="connsiteX431" fmla="*/ 566714 w 2057072"/>
                <a:gd name="connsiteY431" fmla="*/ 1229433 h 1997042"/>
                <a:gd name="connsiteX432" fmla="*/ 564546 w 2057072"/>
                <a:gd name="connsiteY432" fmla="*/ 1216646 h 1997042"/>
                <a:gd name="connsiteX433" fmla="*/ 564546 w 2057072"/>
                <a:gd name="connsiteY433" fmla="*/ 1207978 h 1997042"/>
                <a:gd name="connsiteX434" fmla="*/ 562379 w 2057072"/>
                <a:gd name="connsiteY434" fmla="*/ 1199526 h 1997042"/>
                <a:gd name="connsiteX435" fmla="*/ 562379 w 2057072"/>
                <a:gd name="connsiteY435" fmla="*/ 1180238 h 1997042"/>
                <a:gd name="connsiteX436" fmla="*/ 564546 w 2057072"/>
                <a:gd name="connsiteY436" fmla="*/ 1173736 h 1997042"/>
                <a:gd name="connsiteX437" fmla="*/ 564546 w 2057072"/>
                <a:gd name="connsiteY437" fmla="*/ 1154665 h 1997042"/>
                <a:gd name="connsiteX438" fmla="*/ 547426 w 2057072"/>
                <a:gd name="connsiteY438" fmla="*/ 1139712 h 1997042"/>
                <a:gd name="connsiteX439" fmla="*/ 541141 w 2057072"/>
                <a:gd name="connsiteY439" fmla="*/ 1137545 h 1997042"/>
                <a:gd name="connsiteX440" fmla="*/ 534639 w 2057072"/>
                <a:gd name="connsiteY440" fmla="*/ 1131043 h 1997042"/>
                <a:gd name="connsiteX441" fmla="*/ 532472 w 2057072"/>
                <a:gd name="connsiteY441" fmla="*/ 1124542 h 1997042"/>
                <a:gd name="connsiteX442" fmla="*/ 532472 w 2057072"/>
                <a:gd name="connsiteY442" fmla="*/ 1118257 h 1997042"/>
                <a:gd name="connsiteX443" fmla="*/ 530305 w 2057072"/>
                <a:gd name="connsiteY443" fmla="*/ 1111755 h 1997042"/>
                <a:gd name="connsiteX444" fmla="*/ 530305 w 2057072"/>
                <a:gd name="connsiteY444" fmla="*/ 1107638 h 1997042"/>
                <a:gd name="connsiteX445" fmla="*/ 532472 w 2057072"/>
                <a:gd name="connsiteY445" fmla="*/ 1101136 h 1997042"/>
                <a:gd name="connsiteX446" fmla="*/ 532472 w 2057072"/>
                <a:gd name="connsiteY446" fmla="*/ 1094635 h 1997042"/>
                <a:gd name="connsiteX447" fmla="*/ 534639 w 2057072"/>
                <a:gd name="connsiteY447" fmla="*/ 1088350 h 1997042"/>
                <a:gd name="connsiteX448" fmla="*/ 532472 w 2057072"/>
                <a:gd name="connsiteY448" fmla="*/ 1084016 h 1997042"/>
                <a:gd name="connsiteX449" fmla="*/ 528138 w 2057072"/>
                <a:gd name="connsiteY449" fmla="*/ 1079682 h 1997042"/>
                <a:gd name="connsiteX450" fmla="*/ 521853 w 2057072"/>
                <a:gd name="connsiteY450" fmla="*/ 1077514 h 1997042"/>
                <a:gd name="connsiteX451" fmla="*/ 513185 w 2057072"/>
                <a:gd name="connsiteY451" fmla="*/ 1075564 h 1997042"/>
                <a:gd name="connsiteX452" fmla="*/ 506900 w 2057072"/>
                <a:gd name="connsiteY452" fmla="*/ 1073397 h 1997042"/>
                <a:gd name="connsiteX453" fmla="*/ 502566 w 2057072"/>
                <a:gd name="connsiteY453" fmla="*/ 1069062 h 1997042"/>
                <a:gd name="connsiteX454" fmla="*/ 496064 w 2057072"/>
                <a:gd name="connsiteY454" fmla="*/ 1066895 h 1997042"/>
                <a:gd name="connsiteX455" fmla="*/ 489779 w 2057072"/>
                <a:gd name="connsiteY455" fmla="*/ 1064728 h 1997042"/>
                <a:gd name="connsiteX456" fmla="*/ 481110 w 2057072"/>
                <a:gd name="connsiteY456" fmla="*/ 1056276 h 1997042"/>
                <a:gd name="connsiteX457" fmla="*/ 479160 w 2057072"/>
                <a:gd name="connsiteY457" fmla="*/ 1049775 h 1997042"/>
                <a:gd name="connsiteX458" fmla="*/ 479160 w 2057072"/>
                <a:gd name="connsiteY458" fmla="*/ 1043490 h 1997042"/>
                <a:gd name="connsiteX459" fmla="*/ 476993 w 2057072"/>
                <a:gd name="connsiteY459" fmla="*/ 1039155 h 1997042"/>
                <a:gd name="connsiteX460" fmla="*/ 479160 w 2057072"/>
                <a:gd name="connsiteY460" fmla="*/ 1028320 h 1997042"/>
                <a:gd name="connsiteX461" fmla="*/ 479160 w 2057072"/>
                <a:gd name="connsiteY461" fmla="*/ 1024202 h 1997042"/>
                <a:gd name="connsiteX462" fmla="*/ 476993 w 2057072"/>
                <a:gd name="connsiteY462" fmla="*/ 1015533 h 1997042"/>
                <a:gd name="connsiteX463" fmla="*/ 474826 w 2057072"/>
                <a:gd name="connsiteY463" fmla="*/ 1007082 h 1997042"/>
                <a:gd name="connsiteX464" fmla="*/ 472659 w 2057072"/>
                <a:gd name="connsiteY464" fmla="*/ 1000580 h 1997042"/>
                <a:gd name="connsiteX465" fmla="*/ 463990 w 2057072"/>
                <a:gd name="connsiteY465" fmla="*/ 983459 h 1997042"/>
                <a:gd name="connsiteX466" fmla="*/ 459872 w 2057072"/>
                <a:gd name="connsiteY466" fmla="*/ 979342 h 1997042"/>
                <a:gd name="connsiteX467" fmla="*/ 457705 w 2057072"/>
                <a:gd name="connsiteY467" fmla="*/ 975007 h 1997042"/>
                <a:gd name="connsiteX468" fmla="*/ 453371 w 2057072"/>
                <a:gd name="connsiteY468" fmla="*/ 970673 h 1997042"/>
                <a:gd name="connsiteX469" fmla="*/ 449037 w 2057072"/>
                <a:gd name="connsiteY469" fmla="*/ 966339 h 1997042"/>
                <a:gd name="connsiteX470" fmla="*/ 447086 w 2057072"/>
                <a:gd name="connsiteY470" fmla="*/ 960054 h 1997042"/>
                <a:gd name="connsiteX471" fmla="*/ 442752 w 2057072"/>
                <a:gd name="connsiteY471" fmla="*/ 951385 h 1997042"/>
                <a:gd name="connsiteX472" fmla="*/ 438417 w 2057072"/>
                <a:gd name="connsiteY472" fmla="*/ 947268 h 1997042"/>
                <a:gd name="connsiteX473" fmla="*/ 436250 w 2057072"/>
                <a:gd name="connsiteY473" fmla="*/ 940766 h 1997042"/>
                <a:gd name="connsiteX474" fmla="*/ 434083 w 2057072"/>
                <a:gd name="connsiteY474" fmla="*/ 932314 h 1997042"/>
                <a:gd name="connsiteX475" fmla="*/ 431916 w 2057072"/>
                <a:gd name="connsiteY475" fmla="*/ 927980 h 1997042"/>
                <a:gd name="connsiteX476" fmla="*/ 431916 w 2057072"/>
                <a:gd name="connsiteY476" fmla="*/ 919311 h 1997042"/>
                <a:gd name="connsiteX477" fmla="*/ 434083 w 2057072"/>
                <a:gd name="connsiteY477" fmla="*/ 913026 h 1997042"/>
                <a:gd name="connsiteX478" fmla="*/ 436250 w 2057072"/>
                <a:gd name="connsiteY478" fmla="*/ 906525 h 1997042"/>
                <a:gd name="connsiteX479" fmla="*/ 438417 w 2057072"/>
                <a:gd name="connsiteY479" fmla="*/ 902191 h 1997042"/>
                <a:gd name="connsiteX480" fmla="*/ 444919 w 2057072"/>
                <a:gd name="connsiteY480" fmla="*/ 900240 h 1997042"/>
                <a:gd name="connsiteX481" fmla="*/ 451204 w 2057072"/>
                <a:gd name="connsiteY481" fmla="*/ 895906 h 1997042"/>
                <a:gd name="connsiteX482" fmla="*/ 457705 w 2057072"/>
                <a:gd name="connsiteY482" fmla="*/ 893739 h 1997042"/>
                <a:gd name="connsiteX483" fmla="*/ 462039 w 2057072"/>
                <a:gd name="connsiteY483" fmla="*/ 891572 h 1997042"/>
                <a:gd name="connsiteX484" fmla="*/ 468324 w 2057072"/>
                <a:gd name="connsiteY484" fmla="*/ 891572 h 1997042"/>
                <a:gd name="connsiteX485" fmla="*/ 474826 w 2057072"/>
                <a:gd name="connsiteY485" fmla="*/ 889404 h 1997042"/>
                <a:gd name="connsiteX486" fmla="*/ 491946 w 2057072"/>
                <a:gd name="connsiteY486" fmla="*/ 883120 h 1997042"/>
                <a:gd name="connsiteX487" fmla="*/ 489779 w 2057072"/>
                <a:gd name="connsiteY487" fmla="*/ 848878 h 1997042"/>
                <a:gd name="connsiteX488" fmla="*/ 487612 w 2057072"/>
                <a:gd name="connsiteY488" fmla="*/ 842377 h 1997042"/>
                <a:gd name="connsiteX489" fmla="*/ 485445 w 2057072"/>
                <a:gd name="connsiteY489" fmla="*/ 836092 h 1997042"/>
                <a:gd name="connsiteX490" fmla="*/ 483278 w 2057072"/>
                <a:gd name="connsiteY490" fmla="*/ 829591 h 1997042"/>
                <a:gd name="connsiteX491" fmla="*/ 481110 w 2057072"/>
                <a:gd name="connsiteY491" fmla="*/ 825256 h 1997042"/>
                <a:gd name="connsiteX492" fmla="*/ 476993 w 2057072"/>
                <a:gd name="connsiteY492" fmla="*/ 818972 h 1997042"/>
                <a:gd name="connsiteX493" fmla="*/ 470491 w 2057072"/>
                <a:gd name="connsiteY493" fmla="*/ 814637 h 1997042"/>
                <a:gd name="connsiteX494" fmla="*/ 466157 w 2057072"/>
                <a:gd name="connsiteY494" fmla="*/ 810303 h 1997042"/>
                <a:gd name="connsiteX495" fmla="*/ 455538 w 2057072"/>
                <a:gd name="connsiteY495" fmla="*/ 805968 h 1997042"/>
                <a:gd name="connsiteX496" fmla="*/ 449037 w 2057072"/>
                <a:gd name="connsiteY496" fmla="*/ 801851 h 1997042"/>
                <a:gd name="connsiteX497" fmla="*/ 444919 w 2057072"/>
                <a:gd name="connsiteY497" fmla="*/ 799684 h 1997042"/>
                <a:gd name="connsiteX498" fmla="*/ 438417 w 2057072"/>
                <a:gd name="connsiteY498" fmla="*/ 797517 h 1997042"/>
                <a:gd name="connsiteX499" fmla="*/ 431916 w 2057072"/>
                <a:gd name="connsiteY499" fmla="*/ 791015 h 1997042"/>
                <a:gd name="connsiteX500" fmla="*/ 427798 w 2057072"/>
                <a:gd name="connsiteY500" fmla="*/ 788848 h 1997042"/>
                <a:gd name="connsiteX501" fmla="*/ 423464 w 2057072"/>
                <a:gd name="connsiteY501" fmla="*/ 782563 h 1997042"/>
                <a:gd name="connsiteX502" fmla="*/ 419130 w 2057072"/>
                <a:gd name="connsiteY502" fmla="*/ 773895 h 1997042"/>
                <a:gd name="connsiteX503" fmla="*/ 416962 w 2057072"/>
                <a:gd name="connsiteY503" fmla="*/ 765443 h 1997042"/>
                <a:gd name="connsiteX504" fmla="*/ 412845 w 2057072"/>
                <a:gd name="connsiteY504" fmla="*/ 756774 h 1997042"/>
                <a:gd name="connsiteX505" fmla="*/ 408511 w 2057072"/>
                <a:gd name="connsiteY505" fmla="*/ 752656 h 1997042"/>
                <a:gd name="connsiteX506" fmla="*/ 404176 w 2057072"/>
                <a:gd name="connsiteY506" fmla="*/ 750489 h 1997042"/>
                <a:gd name="connsiteX507" fmla="*/ 397891 w 2057072"/>
                <a:gd name="connsiteY507" fmla="*/ 743988 h 1997042"/>
                <a:gd name="connsiteX508" fmla="*/ 387056 w 2057072"/>
                <a:gd name="connsiteY508" fmla="*/ 739870 h 1997042"/>
                <a:gd name="connsiteX509" fmla="*/ 378604 w 2057072"/>
                <a:gd name="connsiteY509" fmla="*/ 735536 h 1997042"/>
                <a:gd name="connsiteX510" fmla="*/ 369935 w 2057072"/>
                <a:gd name="connsiteY510" fmla="*/ 733369 h 1997042"/>
                <a:gd name="connsiteX511" fmla="*/ 365817 w 2057072"/>
                <a:gd name="connsiteY511" fmla="*/ 731201 h 1997042"/>
                <a:gd name="connsiteX512" fmla="*/ 331576 w 2057072"/>
                <a:gd name="connsiteY512" fmla="*/ 731201 h 1997042"/>
                <a:gd name="connsiteX513" fmla="*/ 325075 w 2057072"/>
                <a:gd name="connsiteY513" fmla="*/ 733369 h 1997042"/>
                <a:gd name="connsiteX514" fmla="*/ 318790 w 2057072"/>
                <a:gd name="connsiteY514" fmla="*/ 733369 h 1997042"/>
                <a:gd name="connsiteX515" fmla="*/ 310121 w 2057072"/>
                <a:gd name="connsiteY515" fmla="*/ 735536 h 1997042"/>
                <a:gd name="connsiteX516" fmla="*/ 303836 w 2057072"/>
                <a:gd name="connsiteY516" fmla="*/ 737703 h 1997042"/>
                <a:gd name="connsiteX517" fmla="*/ 286716 w 2057072"/>
                <a:gd name="connsiteY517" fmla="*/ 737703 h 1997042"/>
                <a:gd name="connsiteX518" fmla="*/ 282382 w 2057072"/>
                <a:gd name="connsiteY518" fmla="*/ 735536 h 1997042"/>
                <a:gd name="connsiteX519" fmla="*/ 269595 w 2057072"/>
                <a:gd name="connsiteY519" fmla="*/ 726867 h 1997042"/>
                <a:gd name="connsiteX520" fmla="*/ 263094 w 2057072"/>
                <a:gd name="connsiteY520" fmla="*/ 720582 h 1997042"/>
                <a:gd name="connsiteX521" fmla="*/ 256592 w 2057072"/>
                <a:gd name="connsiteY521" fmla="*/ 716248 h 1997042"/>
                <a:gd name="connsiteX522" fmla="*/ 252475 w 2057072"/>
                <a:gd name="connsiteY522" fmla="*/ 711914 h 1997042"/>
                <a:gd name="connsiteX523" fmla="*/ 248140 w 2057072"/>
                <a:gd name="connsiteY523" fmla="*/ 705629 h 1997042"/>
                <a:gd name="connsiteX524" fmla="*/ 245973 w 2057072"/>
                <a:gd name="connsiteY524" fmla="*/ 701295 h 1997042"/>
                <a:gd name="connsiteX525" fmla="*/ 241639 w 2057072"/>
                <a:gd name="connsiteY525" fmla="*/ 696960 h 1997042"/>
                <a:gd name="connsiteX526" fmla="*/ 237521 w 2057072"/>
                <a:gd name="connsiteY526" fmla="*/ 690675 h 1997042"/>
                <a:gd name="connsiteX527" fmla="*/ 233187 w 2057072"/>
                <a:gd name="connsiteY527" fmla="*/ 677672 h 1997042"/>
                <a:gd name="connsiteX528" fmla="*/ 258760 w 2057072"/>
                <a:gd name="connsiteY528" fmla="*/ 664886 h 1997042"/>
                <a:gd name="connsiteX529" fmla="*/ 263094 w 2057072"/>
                <a:gd name="connsiteY529" fmla="*/ 658601 h 1997042"/>
                <a:gd name="connsiteX530" fmla="*/ 265261 w 2057072"/>
                <a:gd name="connsiteY530" fmla="*/ 654267 h 1997042"/>
                <a:gd name="connsiteX531" fmla="*/ 269595 w 2057072"/>
                <a:gd name="connsiteY531" fmla="*/ 647766 h 1997042"/>
                <a:gd name="connsiteX532" fmla="*/ 269595 w 2057072"/>
                <a:gd name="connsiteY532" fmla="*/ 641481 h 1997042"/>
                <a:gd name="connsiteX533" fmla="*/ 273713 w 2057072"/>
                <a:gd name="connsiteY533" fmla="*/ 632812 h 1997042"/>
                <a:gd name="connsiteX534" fmla="*/ 275880 w 2057072"/>
                <a:gd name="connsiteY534" fmla="*/ 626527 h 1997042"/>
                <a:gd name="connsiteX535" fmla="*/ 282382 w 2057072"/>
                <a:gd name="connsiteY535" fmla="*/ 620026 h 1997042"/>
                <a:gd name="connsiteX536" fmla="*/ 288666 w 2057072"/>
                <a:gd name="connsiteY536" fmla="*/ 615691 h 1997042"/>
                <a:gd name="connsiteX537" fmla="*/ 295168 w 2057072"/>
                <a:gd name="connsiteY537" fmla="*/ 613524 h 1997042"/>
                <a:gd name="connsiteX538" fmla="*/ 301669 w 2057072"/>
                <a:gd name="connsiteY538" fmla="*/ 611574 h 1997042"/>
                <a:gd name="connsiteX539" fmla="*/ 307954 w 2057072"/>
                <a:gd name="connsiteY539" fmla="*/ 609407 h 1997042"/>
                <a:gd name="connsiteX540" fmla="*/ 314456 w 2057072"/>
                <a:gd name="connsiteY540" fmla="*/ 607240 h 1997042"/>
                <a:gd name="connsiteX541" fmla="*/ 325075 w 2057072"/>
                <a:gd name="connsiteY541" fmla="*/ 607240 h 1997042"/>
                <a:gd name="connsiteX542" fmla="*/ 331576 w 2057072"/>
                <a:gd name="connsiteY542" fmla="*/ 605072 h 1997042"/>
                <a:gd name="connsiteX543" fmla="*/ 335911 w 2057072"/>
                <a:gd name="connsiteY543" fmla="*/ 607240 h 1997042"/>
                <a:gd name="connsiteX544" fmla="*/ 344362 w 2057072"/>
                <a:gd name="connsiteY544" fmla="*/ 609407 h 1997042"/>
                <a:gd name="connsiteX545" fmla="*/ 348697 w 2057072"/>
                <a:gd name="connsiteY545" fmla="*/ 611574 h 1997042"/>
                <a:gd name="connsiteX546" fmla="*/ 352814 w 2057072"/>
                <a:gd name="connsiteY546" fmla="*/ 615691 h 1997042"/>
                <a:gd name="connsiteX547" fmla="*/ 354982 w 2057072"/>
                <a:gd name="connsiteY547" fmla="*/ 622193 h 1997042"/>
                <a:gd name="connsiteX548" fmla="*/ 359316 w 2057072"/>
                <a:gd name="connsiteY548" fmla="*/ 628478 h 1997042"/>
                <a:gd name="connsiteX549" fmla="*/ 363650 w 2057072"/>
                <a:gd name="connsiteY549" fmla="*/ 632812 h 1997042"/>
                <a:gd name="connsiteX550" fmla="*/ 365817 w 2057072"/>
                <a:gd name="connsiteY550" fmla="*/ 637147 h 1997042"/>
                <a:gd name="connsiteX551" fmla="*/ 378604 w 2057072"/>
                <a:gd name="connsiteY551" fmla="*/ 649933 h 1997042"/>
                <a:gd name="connsiteX552" fmla="*/ 395724 w 2057072"/>
                <a:gd name="connsiteY552" fmla="*/ 622193 h 1997042"/>
                <a:gd name="connsiteX553" fmla="*/ 397891 w 2057072"/>
                <a:gd name="connsiteY553" fmla="*/ 615691 h 1997042"/>
                <a:gd name="connsiteX554" fmla="*/ 402009 w 2057072"/>
                <a:gd name="connsiteY554" fmla="*/ 609407 h 1997042"/>
                <a:gd name="connsiteX555" fmla="*/ 404176 w 2057072"/>
                <a:gd name="connsiteY555" fmla="*/ 602905 h 1997042"/>
                <a:gd name="connsiteX556" fmla="*/ 406343 w 2057072"/>
                <a:gd name="connsiteY556" fmla="*/ 598571 h 1997042"/>
                <a:gd name="connsiteX557" fmla="*/ 408511 w 2057072"/>
                <a:gd name="connsiteY557" fmla="*/ 594453 h 1997042"/>
                <a:gd name="connsiteX558" fmla="*/ 408511 w 2057072"/>
                <a:gd name="connsiteY558" fmla="*/ 590119 h 1997042"/>
                <a:gd name="connsiteX559" fmla="*/ 410678 w 2057072"/>
                <a:gd name="connsiteY559" fmla="*/ 583618 h 1997042"/>
                <a:gd name="connsiteX560" fmla="*/ 410678 w 2057072"/>
                <a:gd name="connsiteY560" fmla="*/ 570831 h 1997042"/>
                <a:gd name="connsiteX561" fmla="*/ 408511 w 2057072"/>
                <a:gd name="connsiteY561" fmla="*/ 564546 h 1997042"/>
                <a:gd name="connsiteX562" fmla="*/ 406343 w 2057072"/>
                <a:gd name="connsiteY562" fmla="*/ 558045 h 1997042"/>
                <a:gd name="connsiteX563" fmla="*/ 399842 w 2057072"/>
                <a:gd name="connsiteY563" fmla="*/ 551543 h 1997042"/>
                <a:gd name="connsiteX564" fmla="*/ 395724 w 2057072"/>
                <a:gd name="connsiteY564" fmla="*/ 549376 h 1997042"/>
                <a:gd name="connsiteX565" fmla="*/ 389223 w 2057072"/>
                <a:gd name="connsiteY565" fmla="*/ 545259 h 1997042"/>
                <a:gd name="connsiteX566" fmla="*/ 380771 w 2057072"/>
                <a:gd name="connsiteY566" fmla="*/ 538757 h 1997042"/>
                <a:gd name="connsiteX567" fmla="*/ 372102 w 2057072"/>
                <a:gd name="connsiteY567" fmla="*/ 534423 h 1997042"/>
                <a:gd name="connsiteX568" fmla="*/ 365817 w 2057072"/>
                <a:gd name="connsiteY568" fmla="*/ 530305 h 1997042"/>
                <a:gd name="connsiteX569" fmla="*/ 361483 w 2057072"/>
                <a:gd name="connsiteY569" fmla="*/ 528138 h 1997042"/>
                <a:gd name="connsiteX570" fmla="*/ 350864 w 2057072"/>
                <a:gd name="connsiteY570" fmla="*/ 515352 h 1997042"/>
                <a:gd name="connsiteX571" fmla="*/ 344362 w 2057072"/>
                <a:gd name="connsiteY571" fmla="*/ 506683 h 1997042"/>
                <a:gd name="connsiteX572" fmla="*/ 329409 w 2057072"/>
                <a:gd name="connsiteY572" fmla="*/ 476776 h 1997042"/>
                <a:gd name="connsiteX573" fmla="*/ 327242 w 2057072"/>
                <a:gd name="connsiteY573" fmla="*/ 468324 h 1997042"/>
                <a:gd name="connsiteX574" fmla="*/ 325075 w 2057072"/>
                <a:gd name="connsiteY574" fmla="*/ 459656 h 1997042"/>
                <a:gd name="connsiteX575" fmla="*/ 320740 w 2057072"/>
                <a:gd name="connsiteY575" fmla="*/ 451204 h 1997042"/>
                <a:gd name="connsiteX576" fmla="*/ 318790 w 2057072"/>
                <a:gd name="connsiteY576" fmla="*/ 444702 h 1997042"/>
                <a:gd name="connsiteX577" fmla="*/ 314456 w 2057072"/>
                <a:gd name="connsiteY577" fmla="*/ 438201 h 1997042"/>
                <a:gd name="connsiteX578" fmla="*/ 312289 w 2057072"/>
                <a:gd name="connsiteY578" fmla="*/ 431916 h 1997042"/>
                <a:gd name="connsiteX579" fmla="*/ 307954 w 2057072"/>
                <a:gd name="connsiteY579" fmla="*/ 427582 h 1997042"/>
                <a:gd name="connsiteX580" fmla="*/ 303836 w 2057072"/>
                <a:gd name="connsiteY580" fmla="*/ 431916 h 1997042"/>
                <a:gd name="connsiteX581" fmla="*/ 301669 w 2057072"/>
                <a:gd name="connsiteY581" fmla="*/ 436250 h 1997042"/>
                <a:gd name="connsiteX582" fmla="*/ 297335 w 2057072"/>
                <a:gd name="connsiteY582" fmla="*/ 442535 h 1997042"/>
                <a:gd name="connsiteX583" fmla="*/ 295168 w 2057072"/>
                <a:gd name="connsiteY583" fmla="*/ 446869 h 1997042"/>
                <a:gd name="connsiteX584" fmla="*/ 290833 w 2057072"/>
                <a:gd name="connsiteY584" fmla="*/ 453154 h 1997042"/>
                <a:gd name="connsiteX585" fmla="*/ 286716 w 2057072"/>
                <a:gd name="connsiteY585" fmla="*/ 459656 h 1997042"/>
                <a:gd name="connsiteX586" fmla="*/ 282382 w 2057072"/>
                <a:gd name="connsiteY586" fmla="*/ 466157 h 1997042"/>
                <a:gd name="connsiteX587" fmla="*/ 269595 w 2057072"/>
                <a:gd name="connsiteY587" fmla="*/ 472442 h 1997042"/>
                <a:gd name="connsiteX588" fmla="*/ 260927 w 2057072"/>
                <a:gd name="connsiteY588" fmla="*/ 474609 h 1997042"/>
                <a:gd name="connsiteX589" fmla="*/ 254642 w 2057072"/>
                <a:gd name="connsiteY589" fmla="*/ 476776 h 1997042"/>
                <a:gd name="connsiteX590" fmla="*/ 245973 w 2057072"/>
                <a:gd name="connsiteY590" fmla="*/ 478943 h 1997042"/>
                <a:gd name="connsiteX591" fmla="*/ 239688 w 2057072"/>
                <a:gd name="connsiteY591" fmla="*/ 478943 h 1997042"/>
                <a:gd name="connsiteX592" fmla="*/ 231020 w 2057072"/>
                <a:gd name="connsiteY592" fmla="*/ 481111 h 1997042"/>
                <a:gd name="connsiteX593" fmla="*/ 226685 w 2057072"/>
                <a:gd name="connsiteY593" fmla="*/ 481111 h 1997042"/>
                <a:gd name="connsiteX594" fmla="*/ 220401 w 2057072"/>
                <a:gd name="connsiteY594" fmla="*/ 483278 h 1997042"/>
                <a:gd name="connsiteX595" fmla="*/ 216066 w 2057072"/>
                <a:gd name="connsiteY595" fmla="*/ 485228 h 1997042"/>
                <a:gd name="connsiteX596" fmla="*/ 209565 w 2057072"/>
                <a:gd name="connsiteY596" fmla="*/ 489563 h 1997042"/>
                <a:gd name="connsiteX597" fmla="*/ 205447 w 2057072"/>
                <a:gd name="connsiteY597" fmla="*/ 491730 h 1997042"/>
                <a:gd name="connsiteX598" fmla="*/ 201113 w 2057072"/>
                <a:gd name="connsiteY598" fmla="*/ 496064 h 1997042"/>
                <a:gd name="connsiteX599" fmla="*/ 196779 w 2057072"/>
                <a:gd name="connsiteY599" fmla="*/ 502349 h 1997042"/>
                <a:gd name="connsiteX600" fmla="*/ 196779 w 2057072"/>
                <a:gd name="connsiteY600" fmla="*/ 506683 h 1997042"/>
                <a:gd name="connsiteX601" fmla="*/ 194611 w 2057072"/>
                <a:gd name="connsiteY601" fmla="*/ 513185 h 1997042"/>
                <a:gd name="connsiteX602" fmla="*/ 194611 w 2057072"/>
                <a:gd name="connsiteY602" fmla="*/ 519469 h 1997042"/>
                <a:gd name="connsiteX603" fmla="*/ 190494 w 2057072"/>
                <a:gd name="connsiteY603" fmla="*/ 528138 h 1997042"/>
                <a:gd name="connsiteX604" fmla="*/ 186160 w 2057072"/>
                <a:gd name="connsiteY604" fmla="*/ 532472 h 1997042"/>
                <a:gd name="connsiteX605" fmla="*/ 179658 w 2057072"/>
                <a:gd name="connsiteY605" fmla="*/ 532472 h 1997042"/>
                <a:gd name="connsiteX606" fmla="*/ 173373 w 2057072"/>
                <a:gd name="connsiteY606" fmla="*/ 528138 h 1997042"/>
                <a:gd name="connsiteX607" fmla="*/ 171206 w 2057072"/>
                <a:gd name="connsiteY607" fmla="*/ 523804 h 1997042"/>
                <a:gd name="connsiteX608" fmla="*/ 166872 w 2057072"/>
                <a:gd name="connsiteY608" fmla="*/ 517302 h 1997042"/>
                <a:gd name="connsiteX609" fmla="*/ 162537 w 2057072"/>
                <a:gd name="connsiteY609" fmla="*/ 513185 h 1997042"/>
                <a:gd name="connsiteX610" fmla="*/ 158420 w 2057072"/>
                <a:gd name="connsiteY610" fmla="*/ 506683 h 1997042"/>
                <a:gd name="connsiteX611" fmla="*/ 154085 w 2057072"/>
                <a:gd name="connsiteY611" fmla="*/ 498231 h 1997042"/>
                <a:gd name="connsiteX612" fmla="*/ 154085 w 2057072"/>
                <a:gd name="connsiteY612" fmla="*/ 491730 h 1997042"/>
                <a:gd name="connsiteX613" fmla="*/ 151918 w 2057072"/>
                <a:gd name="connsiteY613" fmla="*/ 485228 h 1997042"/>
                <a:gd name="connsiteX614" fmla="*/ 151918 w 2057072"/>
                <a:gd name="connsiteY614" fmla="*/ 478943 h 1997042"/>
                <a:gd name="connsiteX615" fmla="*/ 149751 w 2057072"/>
                <a:gd name="connsiteY615" fmla="*/ 472442 h 1997042"/>
                <a:gd name="connsiteX616" fmla="*/ 147584 w 2057072"/>
                <a:gd name="connsiteY616" fmla="*/ 468324 h 1997042"/>
                <a:gd name="connsiteX617" fmla="*/ 143466 w 2057072"/>
                <a:gd name="connsiteY617" fmla="*/ 463990 h 1997042"/>
                <a:gd name="connsiteX618" fmla="*/ 136965 w 2057072"/>
                <a:gd name="connsiteY618" fmla="*/ 461823 h 1997042"/>
                <a:gd name="connsiteX619" fmla="*/ 130463 w 2057072"/>
                <a:gd name="connsiteY619" fmla="*/ 455321 h 1997042"/>
                <a:gd name="connsiteX620" fmla="*/ 117677 w 2057072"/>
                <a:gd name="connsiteY620" fmla="*/ 446869 h 1997042"/>
                <a:gd name="connsiteX621" fmla="*/ 111392 w 2057072"/>
                <a:gd name="connsiteY621" fmla="*/ 442535 h 1997042"/>
                <a:gd name="connsiteX622" fmla="*/ 107058 w 2057072"/>
                <a:gd name="connsiteY622" fmla="*/ 440368 h 1997042"/>
                <a:gd name="connsiteX623" fmla="*/ 100556 w 2057072"/>
                <a:gd name="connsiteY623" fmla="*/ 436250 h 1997042"/>
                <a:gd name="connsiteX624" fmla="*/ 94272 w 2057072"/>
                <a:gd name="connsiteY624" fmla="*/ 436250 h 1997042"/>
                <a:gd name="connsiteX625" fmla="*/ 92104 w 2057072"/>
                <a:gd name="connsiteY625" fmla="*/ 440368 h 1997042"/>
                <a:gd name="connsiteX626" fmla="*/ 87770 w 2057072"/>
                <a:gd name="connsiteY626" fmla="*/ 444702 h 1997042"/>
                <a:gd name="connsiteX627" fmla="*/ 81269 w 2057072"/>
                <a:gd name="connsiteY627" fmla="*/ 446869 h 1997042"/>
                <a:gd name="connsiteX628" fmla="*/ 49195 w 2057072"/>
                <a:gd name="connsiteY628" fmla="*/ 414795 h 1997042"/>
                <a:gd name="connsiteX629" fmla="*/ 49195 w 2057072"/>
                <a:gd name="connsiteY629" fmla="*/ 408294 h 1997042"/>
                <a:gd name="connsiteX630" fmla="*/ 51362 w 2057072"/>
                <a:gd name="connsiteY630" fmla="*/ 397675 h 1997042"/>
                <a:gd name="connsiteX631" fmla="*/ 51362 w 2057072"/>
                <a:gd name="connsiteY631" fmla="*/ 374053 h 1997042"/>
                <a:gd name="connsiteX632" fmla="*/ 49195 w 2057072"/>
                <a:gd name="connsiteY632" fmla="*/ 367768 h 1997042"/>
                <a:gd name="connsiteX633" fmla="*/ 42910 w 2057072"/>
                <a:gd name="connsiteY633" fmla="*/ 348480 h 1997042"/>
                <a:gd name="connsiteX634" fmla="*/ 45077 w 2057072"/>
                <a:gd name="connsiteY634" fmla="*/ 344146 h 1997042"/>
                <a:gd name="connsiteX635" fmla="*/ 49195 w 2057072"/>
                <a:gd name="connsiteY635" fmla="*/ 337861 h 1997042"/>
                <a:gd name="connsiteX636" fmla="*/ 68482 w 2057072"/>
                <a:gd name="connsiteY636" fmla="*/ 314239 h 1997042"/>
                <a:gd name="connsiteX637" fmla="*/ 68482 w 2057072"/>
                <a:gd name="connsiteY637" fmla="*/ 305787 h 1997042"/>
                <a:gd name="connsiteX638" fmla="*/ 68482 w 2057072"/>
                <a:gd name="connsiteY638" fmla="*/ 288666 h 1997042"/>
                <a:gd name="connsiteX639" fmla="*/ 68482 w 2057072"/>
                <a:gd name="connsiteY639" fmla="*/ 273713 h 1997042"/>
                <a:gd name="connsiteX640" fmla="*/ 57863 w 2057072"/>
                <a:gd name="connsiteY640" fmla="*/ 241639 h 1997042"/>
                <a:gd name="connsiteX641" fmla="*/ 60030 w 2057072"/>
                <a:gd name="connsiteY641" fmla="*/ 235137 h 1997042"/>
                <a:gd name="connsiteX642" fmla="*/ 62198 w 2057072"/>
                <a:gd name="connsiteY642" fmla="*/ 228853 h 1997042"/>
                <a:gd name="connsiteX643" fmla="*/ 77151 w 2057072"/>
                <a:gd name="connsiteY643" fmla="*/ 205230 h 1997042"/>
                <a:gd name="connsiteX644" fmla="*/ 77151 w 2057072"/>
                <a:gd name="connsiteY644" fmla="*/ 198729 h 1997042"/>
                <a:gd name="connsiteX645" fmla="*/ 74984 w 2057072"/>
                <a:gd name="connsiteY645" fmla="*/ 160370 h 1997042"/>
                <a:gd name="connsiteX646" fmla="*/ 74984 w 2057072"/>
                <a:gd name="connsiteY646" fmla="*/ 147584 h 1997042"/>
                <a:gd name="connsiteX647" fmla="*/ 55696 w 2057072"/>
                <a:gd name="connsiteY647" fmla="*/ 111175 h 1997042"/>
                <a:gd name="connsiteX648" fmla="*/ 49195 w 2057072"/>
                <a:gd name="connsiteY648" fmla="*/ 106841 h 1997042"/>
                <a:gd name="connsiteX649" fmla="*/ 40743 w 2057072"/>
                <a:gd name="connsiteY649" fmla="*/ 104674 h 1997042"/>
                <a:gd name="connsiteX650" fmla="*/ 10836 w 2057072"/>
                <a:gd name="connsiteY650" fmla="*/ 89721 h 1997042"/>
                <a:gd name="connsiteX651" fmla="*/ 4334 w 2057072"/>
                <a:gd name="connsiteY651" fmla="*/ 83436 h 1997042"/>
                <a:gd name="connsiteX652" fmla="*/ 0 w 2057072"/>
                <a:gd name="connsiteY652" fmla="*/ 76934 h 1997042"/>
                <a:gd name="connsiteX653" fmla="*/ 4334 w 2057072"/>
                <a:gd name="connsiteY653" fmla="*/ 38359 h 1997042"/>
                <a:gd name="connsiteX654" fmla="*/ 4334 w 2057072"/>
                <a:gd name="connsiteY654" fmla="*/ 25573 h 1997042"/>
                <a:gd name="connsiteX655" fmla="*/ 23622 w 2057072"/>
                <a:gd name="connsiteY655" fmla="*/ 17121 h 1997042"/>
                <a:gd name="connsiteX656" fmla="*/ 27956 w 2057072"/>
                <a:gd name="connsiteY656" fmla="*/ 17121 h 1997042"/>
                <a:gd name="connsiteX657" fmla="*/ 45077 w 2057072"/>
                <a:gd name="connsiteY657" fmla="*/ 29907 h 1997042"/>
                <a:gd name="connsiteX658" fmla="*/ 60030 w 2057072"/>
                <a:gd name="connsiteY658" fmla="*/ 25573 h 1997042"/>
                <a:gd name="connsiteX659" fmla="*/ 66315 w 2057072"/>
                <a:gd name="connsiteY659" fmla="*/ 21238 h 1997042"/>
                <a:gd name="connsiteX660" fmla="*/ 70650 w 2057072"/>
                <a:gd name="connsiteY660" fmla="*/ 19288 h 1997042"/>
                <a:gd name="connsiteX661" fmla="*/ 104891 w 2057072"/>
                <a:gd name="connsiteY661" fmla="*/ 0 h 199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</a:cxnLst>
              <a:rect l="l" t="t" r="r" b="b"/>
              <a:pathLst>
                <a:path w="2057072" h="1997042">
                  <a:moveTo>
                    <a:pt x="104891" y="0"/>
                  </a:moveTo>
                  <a:lnTo>
                    <a:pt x="154085" y="23405"/>
                  </a:lnTo>
                  <a:lnTo>
                    <a:pt x="158420" y="23405"/>
                  </a:lnTo>
                  <a:lnTo>
                    <a:pt x="166872" y="25573"/>
                  </a:lnTo>
                  <a:lnTo>
                    <a:pt x="260927" y="55479"/>
                  </a:lnTo>
                  <a:lnTo>
                    <a:pt x="267428" y="59814"/>
                  </a:lnTo>
                  <a:lnTo>
                    <a:pt x="273713" y="61981"/>
                  </a:lnTo>
                  <a:lnTo>
                    <a:pt x="280214" y="64148"/>
                  </a:lnTo>
                  <a:lnTo>
                    <a:pt x="286716" y="68482"/>
                  </a:lnTo>
                  <a:lnTo>
                    <a:pt x="346530" y="111175"/>
                  </a:lnTo>
                  <a:lnTo>
                    <a:pt x="352814" y="115510"/>
                  </a:lnTo>
                  <a:lnTo>
                    <a:pt x="359316" y="121795"/>
                  </a:lnTo>
                  <a:lnTo>
                    <a:pt x="416962" y="196779"/>
                  </a:lnTo>
                  <a:lnTo>
                    <a:pt x="421297" y="205230"/>
                  </a:lnTo>
                  <a:lnTo>
                    <a:pt x="425631" y="211732"/>
                  </a:lnTo>
                  <a:lnTo>
                    <a:pt x="427798" y="222351"/>
                  </a:lnTo>
                  <a:lnTo>
                    <a:pt x="466157" y="292784"/>
                  </a:lnTo>
                  <a:lnTo>
                    <a:pt x="474826" y="309905"/>
                  </a:lnTo>
                  <a:lnTo>
                    <a:pt x="481110" y="318573"/>
                  </a:lnTo>
                  <a:lnTo>
                    <a:pt x="513185" y="374053"/>
                  </a:lnTo>
                  <a:lnTo>
                    <a:pt x="515352" y="378387"/>
                  </a:lnTo>
                  <a:lnTo>
                    <a:pt x="517519" y="382721"/>
                  </a:lnTo>
                  <a:lnTo>
                    <a:pt x="519686" y="389006"/>
                  </a:lnTo>
                  <a:lnTo>
                    <a:pt x="532472" y="423247"/>
                  </a:lnTo>
                  <a:lnTo>
                    <a:pt x="532472" y="427582"/>
                  </a:lnTo>
                  <a:lnTo>
                    <a:pt x="538974" y="451204"/>
                  </a:lnTo>
                  <a:lnTo>
                    <a:pt x="541141" y="468324"/>
                  </a:lnTo>
                  <a:lnTo>
                    <a:pt x="556095" y="517302"/>
                  </a:lnTo>
                  <a:lnTo>
                    <a:pt x="558262" y="523804"/>
                  </a:lnTo>
                  <a:lnTo>
                    <a:pt x="560212" y="528138"/>
                  </a:lnTo>
                  <a:lnTo>
                    <a:pt x="600955" y="570831"/>
                  </a:lnTo>
                  <a:lnTo>
                    <a:pt x="603122" y="572998"/>
                  </a:lnTo>
                  <a:lnTo>
                    <a:pt x="611574" y="577333"/>
                  </a:lnTo>
                  <a:lnTo>
                    <a:pt x="647982" y="602905"/>
                  </a:lnTo>
                  <a:lnTo>
                    <a:pt x="650149" y="607240"/>
                  </a:lnTo>
                  <a:lnTo>
                    <a:pt x="656434" y="611574"/>
                  </a:lnTo>
                  <a:lnTo>
                    <a:pt x="658601" y="613524"/>
                  </a:lnTo>
                  <a:lnTo>
                    <a:pt x="686558" y="641481"/>
                  </a:lnTo>
                  <a:lnTo>
                    <a:pt x="692843" y="647766"/>
                  </a:lnTo>
                  <a:lnTo>
                    <a:pt x="718632" y="673555"/>
                  </a:lnTo>
                  <a:lnTo>
                    <a:pt x="737703" y="705629"/>
                  </a:lnTo>
                  <a:lnTo>
                    <a:pt x="739870" y="709746"/>
                  </a:lnTo>
                  <a:lnTo>
                    <a:pt x="742037" y="716248"/>
                  </a:lnTo>
                  <a:lnTo>
                    <a:pt x="769777" y="750489"/>
                  </a:lnTo>
                  <a:lnTo>
                    <a:pt x="804018" y="808136"/>
                  </a:lnTo>
                  <a:lnTo>
                    <a:pt x="810520" y="820922"/>
                  </a:lnTo>
                  <a:lnTo>
                    <a:pt x="818972" y="840210"/>
                  </a:lnTo>
                  <a:lnTo>
                    <a:pt x="821139" y="844544"/>
                  </a:lnTo>
                  <a:lnTo>
                    <a:pt x="823306" y="848878"/>
                  </a:lnTo>
                  <a:lnTo>
                    <a:pt x="861881" y="874451"/>
                  </a:lnTo>
                  <a:lnTo>
                    <a:pt x="865999" y="880953"/>
                  </a:lnTo>
                  <a:lnTo>
                    <a:pt x="872501" y="887237"/>
                  </a:lnTo>
                  <a:lnTo>
                    <a:pt x="927980" y="923646"/>
                  </a:lnTo>
                  <a:lnTo>
                    <a:pt x="966555" y="945101"/>
                  </a:lnTo>
                  <a:lnTo>
                    <a:pt x="983676" y="953553"/>
                  </a:lnTo>
                  <a:lnTo>
                    <a:pt x="990178" y="957887"/>
                  </a:lnTo>
                  <a:lnTo>
                    <a:pt x="994295" y="960054"/>
                  </a:lnTo>
                  <a:lnTo>
                    <a:pt x="1030703" y="972840"/>
                  </a:lnTo>
                  <a:lnTo>
                    <a:pt x="1037205" y="975007"/>
                  </a:lnTo>
                  <a:lnTo>
                    <a:pt x="1041323" y="979342"/>
                  </a:lnTo>
                  <a:lnTo>
                    <a:pt x="1047824" y="981292"/>
                  </a:lnTo>
                  <a:lnTo>
                    <a:pt x="1114139" y="1022035"/>
                  </a:lnTo>
                  <a:lnTo>
                    <a:pt x="1152498" y="1034821"/>
                  </a:lnTo>
                  <a:lnTo>
                    <a:pt x="1182622" y="1054109"/>
                  </a:lnTo>
                  <a:lnTo>
                    <a:pt x="1212529" y="1073397"/>
                  </a:lnTo>
                  <a:lnTo>
                    <a:pt x="1216646" y="1075564"/>
                  </a:lnTo>
                  <a:lnTo>
                    <a:pt x="1253055" y="1094635"/>
                  </a:lnTo>
                  <a:lnTo>
                    <a:pt x="1255222" y="1096802"/>
                  </a:lnTo>
                  <a:lnTo>
                    <a:pt x="1287296" y="1118257"/>
                  </a:lnTo>
                  <a:lnTo>
                    <a:pt x="1291630" y="1120424"/>
                  </a:lnTo>
                  <a:lnTo>
                    <a:pt x="1295748" y="1124542"/>
                  </a:lnTo>
                  <a:lnTo>
                    <a:pt x="1334323" y="1143830"/>
                  </a:lnTo>
                  <a:lnTo>
                    <a:pt x="1342775" y="1145997"/>
                  </a:lnTo>
                  <a:lnTo>
                    <a:pt x="1383518" y="1167452"/>
                  </a:lnTo>
                  <a:lnTo>
                    <a:pt x="1385685" y="1171786"/>
                  </a:lnTo>
                  <a:lnTo>
                    <a:pt x="1466954" y="1220764"/>
                  </a:lnTo>
                  <a:lnTo>
                    <a:pt x="1471071" y="1222931"/>
                  </a:lnTo>
                  <a:lnTo>
                    <a:pt x="1488192" y="1225098"/>
                  </a:lnTo>
                  <a:lnTo>
                    <a:pt x="1499028" y="1227265"/>
                  </a:lnTo>
                  <a:lnTo>
                    <a:pt x="1503145" y="1227265"/>
                  </a:lnTo>
                  <a:lnTo>
                    <a:pt x="1522433" y="1235934"/>
                  </a:lnTo>
                  <a:lnTo>
                    <a:pt x="1526768" y="1237884"/>
                  </a:lnTo>
                  <a:lnTo>
                    <a:pt x="1531102" y="1242219"/>
                  </a:lnTo>
                  <a:lnTo>
                    <a:pt x="1561009" y="1263674"/>
                  </a:lnTo>
                  <a:lnTo>
                    <a:pt x="1567293" y="1268008"/>
                  </a:lnTo>
                  <a:lnTo>
                    <a:pt x="1622990" y="1295748"/>
                  </a:lnTo>
                  <a:lnTo>
                    <a:pt x="1629491" y="1297915"/>
                  </a:lnTo>
                  <a:lnTo>
                    <a:pt x="1637943" y="1302033"/>
                  </a:lnTo>
                  <a:lnTo>
                    <a:pt x="1687138" y="1327822"/>
                  </a:lnTo>
                  <a:lnTo>
                    <a:pt x="1693639" y="1334107"/>
                  </a:lnTo>
                  <a:lnTo>
                    <a:pt x="1697757" y="1336274"/>
                  </a:lnTo>
                  <a:lnTo>
                    <a:pt x="1699924" y="1340608"/>
                  </a:lnTo>
                  <a:lnTo>
                    <a:pt x="1759738" y="1370515"/>
                  </a:lnTo>
                  <a:lnTo>
                    <a:pt x="1793979" y="1389803"/>
                  </a:lnTo>
                  <a:lnTo>
                    <a:pt x="1802648" y="1396088"/>
                  </a:lnTo>
                  <a:lnTo>
                    <a:pt x="1806765" y="1400422"/>
                  </a:lnTo>
                  <a:lnTo>
                    <a:pt x="1843173" y="1424044"/>
                  </a:lnTo>
                  <a:lnTo>
                    <a:pt x="1847508" y="1428162"/>
                  </a:lnTo>
                  <a:lnTo>
                    <a:pt x="1854009" y="1432496"/>
                  </a:lnTo>
                  <a:lnTo>
                    <a:pt x="1877415" y="1449617"/>
                  </a:lnTo>
                  <a:lnTo>
                    <a:pt x="1881749" y="1453951"/>
                  </a:lnTo>
                  <a:lnTo>
                    <a:pt x="1883916" y="1458285"/>
                  </a:lnTo>
                  <a:lnTo>
                    <a:pt x="1920108" y="1475406"/>
                  </a:lnTo>
                  <a:lnTo>
                    <a:pt x="1922275" y="1477356"/>
                  </a:lnTo>
                  <a:lnTo>
                    <a:pt x="1937229" y="1494477"/>
                  </a:lnTo>
                  <a:lnTo>
                    <a:pt x="1943730" y="1498811"/>
                  </a:lnTo>
                  <a:lnTo>
                    <a:pt x="1975804" y="1522433"/>
                  </a:lnTo>
                  <a:lnTo>
                    <a:pt x="2001377" y="1543671"/>
                  </a:lnTo>
                  <a:lnTo>
                    <a:pt x="2003544" y="1550173"/>
                  </a:lnTo>
                  <a:lnTo>
                    <a:pt x="2005711" y="1554507"/>
                  </a:lnTo>
                  <a:lnTo>
                    <a:pt x="2057073" y="1635559"/>
                  </a:lnTo>
                  <a:lnTo>
                    <a:pt x="2044286" y="1635559"/>
                  </a:lnTo>
                  <a:lnTo>
                    <a:pt x="2039952" y="1639894"/>
                  </a:lnTo>
                  <a:lnTo>
                    <a:pt x="2035618" y="1642061"/>
                  </a:lnTo>
                  <a:lnTo>
                    <a:pt x="2031283" y="1646395"/>
                  </a:lnTo>
                  <a:lnTo>
                    <a:pt x="2024999" y="1646395"/>
                  </a:lnTo>
                  <a:lnTo>
                    <a:pt x="2018497" y="1644228"/>
                  </a:lnTo>
                  <a:lnTo>
                    <a:pt x="2012212" y="1644228"/>
                  </a:lnTo>
                  <a:lnTo>
                    <a:pt x="2007878" y="1642061"/>
                  </a:lnTo>
                  <a:lnTo>
                    <a:pt x="2007878" y="1631442"/>
                  </a:lnTo>
                  <a:lnTo>
                    <a:pt x="2003544" y="1627107"/>
                  </a:lnTo>
                  <a:lnTo>
                    <a:pt x="1997259" y="1629275"/>
                  </a:lnTo>
                  <a:lnTo>
                    <a:pt x="1995092" y="1635559"/>
                  </a:lnTo>
                  <a:lnTo>
                    <a:pt x="1992925" y="1639894"/>
                  </a:lnTo>
                  <a:lnTo>
                    <a:pt x="1992925" y="1657014"/>
                  </a:lnTo>
                  <a:lnTo>
                    <a:pt x="1988590" y="1661348"/>
                  </a:lnTo>
                  <a:lnTo>
                    <a:pt x="1984256" y="1659181"/>
                  </a:lnTo>
                  <a:lnTo>
                    <a:pt x="1982089" y="1654847"/>
                  </a:lnTo>
                  <a:lnTo>
                    <a:pt x="1977971" y="1650729"/>
                  </a:lnTo>
                  <a:lnTo>
                    <a:pt x="1971470" y="1650729"/>
                  </a:lnTo>
                  <a:lnTo>
                    <a:pt x="1967135" y="1646395"/>
                  </a:lnTo>
                  <a:lnTo>
                    <a:pt x="1960851" y="1646395"/>
                  </a:lnTo>
                  <a:lnTo>
                    <a:pt x="1956516" y="1648562"/>
                  </a:lnTo>
                  <a:lnTo>
                    <a:pt x="1952182" y="1652680"/>
                  </a:lnTo>
                  <a:lnTo>
                    <a:pt x="1952182" y="1659181"/>
                  </a:lnTo>
                  <a:lnTo>
                    <a:pt x="1956516" y="1663516"/>
                  </a:lnTo>
                  <a:lnTo>
                    <a:pt x="1956516" y="1667633"/>
                  </a:lnTo>
                  <a:lnTo>
                    <a:pt x="1952182" y="1671968"/>
                  </a:lnTo>
                  <a:lnTo>
                    <a:pt x="1945897" y="1669800"/>
                  </a:lnTo>
                  <a:lnTo>
                    <a:pt x="1939396" y="1669800"/>
                  </a:lnTo>
                  <a:lnTo>
                    <a:pt x="1935061" y="1674135"/>
                  </a:lnTo>
                  <a:lnTo>
                    <a:pt x="1933111" y="1678469"/>
                  </a:lnTo>
                  <a:lnTo>
                    <a:pt x="1926609" y="1678469"/>
                  </a:lnTo>
                  <a:lnTo>
                    <a:pt x="1920108" y="1682804"/>
                  </a:lnTo>
                  <a:lnTo>
                    <a:pt x="1924442" y="1689088"/>
                  </a:lnTo>
                  <a:lnTo>
                    <a:pt x="1926609" y="1691255"/>
                  </a:lnTo>
                  <a:lnTo>
                    <a:pt x="1924442" y="1695590"/>
                  </a:lnTo>
                  <a:lnTo>
                    <a:pt x="1922275" y="1701875"/>
                  </a:lnTo>
                  <a:lnTo>
                    <a:pt x="1922275" y="1706209"/>
                  </a:lnTo>
                  <a:lnTo>
                    <a:pt x="1926609" y="1710543"/>
                  </a:lnTo>
                  <a:lnTo>
                    <a:pt x="1926609" y="1716828"/>
                  </a:lnTo>
                  <a:lnTo>
                    <a:pt x="1922275" y="1723329"/>
                  </a:lnTo>
                  <a:lnTo>
                    <a:pt x="1915990" y="1725497"/>
                  </a:lnTo>
                  <a:lnTo>
                    <a:pt x="1909489" y="1725497"/>
                  </a:lnTo>
                  <a:lnTo>
                    <a:pt x="1907322" y="1729831"/>
                  </a:lnTo>
                  <a:lnTo>
                    <a:pt x="1907322" y="1736116"/>
                  </a:lnTo>
                  <a:lnTo>
                    <a:pt x="1909489" y="1742617"/>
                  </a:lnTo>
                  <a:lnTo>
                    <a:pt x="1909489" y="1748902"/>
                  </a:lnTo>
                  <a:lnTo>
                    <a:pt x="1905154" y="1753236"/>
                  </a:lnTo>
                  <a:lnTo>
                    <a:pt x="1898870" y="1759738"/>
                  </a:lnTo>
                  <a:lnTo>
                    <a:pt x="1892368" y="1766023"/>
                  </a:lnTo>
                  <a:lnTo>
                    <a:pt x="1888034" y="1768190"/>
                  </a:lnTo>
                  <a:lnTo>
                    <a:pt x="1881749" y="1772524"/>
                  </a:lnTo>
                  <a:lnTo>
                    <a:pt x="1879582" y="1776858"/>
                  </a:lnTo>
                  <a:lnTo>
                    <a:pt x="1873080" y="1780976"/>
                  </a:lnTo>
                  <a:lnTo>
                    <a:pt x="1868963" y="1787477"/>
                  </a:lnTo>
                  <a:lnTo>
                    <a:pt x="1862461" y="1793979"/>
                  </a:lnTo>
                  <a:lnTo>
                    <a:pt x="1858127" y="1798097"/>
                  </a:lnTo>
                  <a:lnTo>
                    <a:pt x="1847508" y="1811100"/>
                  </a:lnTo>
                  <a:lnTo>
                    <a:pt x="1830387" y="1826053"/>
                  </a:lnTo>
                  <a:lnTo>
                    <a:pt x="1826053" y="1828003"/>
                  </a:lnTo>
                  <a:lnTo>
                    <a:pt x="1819768" y="1832338"/>
                  </a:lnTo>
                  <a:lnTo>
                    <a:pt x="1815434" y="1836672"/>
                  </a:lnTo>
                  <a:lnTo>
                    <a:pt x="1808932" y="1838839"/>
                  </a:lnTo>
                  <a:lnTo>
                    <a:pt x="1804815" y="1830171"/>
                  </a:lnTo>
                  <a:lnTo>
                    <a:pt x="1798313" y="1828003"/>
                  </a:lnTo>
                  <a:lnTo>
                    <a:pt x="1793979" y="1834505"/>
                  </a:lnTo>
                  <a:lnTo>
                    <a:pt x="1791812" y="1838839"/>
                  </a:lnTo>
                  <a:lnTo>
                    <a:pt x="1787694" y="1845124"/>
                  </a:lnTo>
                  <a:lnTo>
                    <a:pt x="1783360" y="1849458"/>
                  </a:lnTo>
                  <a:lnTo>
                    <a:pt x="1783360" y="1855960"/>
                  </a:lnTo>
                  <a:lnTo>
                    <a:pt x="1785527" y="1862245"/>
                  </a:lnTo>
                  <a:lnTo>
                    <a:pt x="1789861" y="1864412"/>
                  </a:lnTo>
                  <a:lnTo>
                    <a:pt x="1789861" y="1873081"/>
                  </a:lnTo>
                  <a:lnTo>
                    <a:pt x="1787694" y="1879365"/>
                  </a:lnTo>
                  <a:lnTo>
                    <a:pt x="1783360" y="1883700"/>
                  </a:lnTo>
                  <a:lnTo>
                    <a:pt x="1779026" y="1888034"/>
                  </a:lnTo>
                  <a:lnTo>
                    <a:pt x="1772741" y="1896486"/>
                  </a:lnTo>
                  <a:lnTo>
                    <a:pt x="1751286" y="1896486"/>
                  </a:lnTo>
                  <a:lnTo>
                    <a:pt x="1742617" y="1892152"/>
                  </a:lnTo>
                  <a:lnTo>
                    <a:pt x="1731998" y="1892152"/>
                  </a:lnTo>
                  <a:lnTo>
                    <a:pt x="1725713" y="1894319"/>
                  </a:lnTo>
                  <a:lnTo>
                    <a:pt x="1717045" y="1898653"/>
                  </a:lnTo>
                  <a:lnTo>
                    <a:pt x="1706425" y="1902987"/>
                  </a:lnTo>
                  <a:lnTo>
                    <a:pt x="1702091" y="1905155"/>
                  </a:lnTo>
                  <a:lnTo>
                    <a:pt x="1693639" y="1909272"/>
                  </a:lnTo>
                  <a:lnTo>
                    <a:pt x="1687138" y="1913606"/>
                  </a:lnTo>
                  <a:lnTo>
                    <a:pt x="1682803" y="1917941"/>
                  </a:lnTo>
                  <a:lnTo>
                    <a:pt x="1678469" y="1922275"/>
                  </a:lnTo>
                  <a:lnTo>
                    <a:pt x="1674351" y="1926393"/>
                  </a:lnTo>
                  <a:lnTo>
                    <a:pt x="1667850" y="1930727"/>
                  </a:lnTo>
                  <a:lnTo>
                    <a:pt x="1663516" y="1935061"/>
                  </a:lnTo>
                  <a:lnTo>
                    <a:pt x="1659398" y="1937229"/>
                  </a:lnTo>
                  <a:lnTo>
                    <a:pt x="1655064" y="1939179"/>
                  </a:lnTo>
                  <a:lnTo>
                    <a:pt x="1633609" y="1943513"/>
                  </a:lnTo>
                  <a:lnTo>
                    <a:pt x="1569461" y="1952182"/>
                  </a:lnTo>
                  <a:lnTo>
                    <a:pt x="1563176" y="1952182"/>
                  </a:lnTo>
                  <a:lnTo>
                    <a:pt x="1558842" y="1954349"/>
                  </a:lnTo>
                  <a:lnTo>
                    <a:pt x="1550390" y="1956300"/>
                  </a:lnTo>
                  <a:lnTo>
                    <a:pt x="1543888" y="1960634"/>
                  </a:lnTo>
                  <a:lnTo>
                    <a:pt x="1526768" y="1969303"/>
                  </a:lnTo>
                  <a:lnTo>
                    <a:pt x="1492526" y="1969303"/>
                  </a:lnTo>
                  <a:lnTo>
                    <a:pt x="1486241" y="1971253"/>
                  </a:lnTo>
                  <a:lnTo>
                    <a:pt x="1477573" y="1975587"/>
                  </a:lnTo>
                  <a:lnTo>
                    <a:pt x="1471071" y="1977755"/>
                  </a:lnTo>
                  <a:lnTo>
                    <a:pt x="1464787" y="1979922"/>
                  </a:lnTo>
                  <a:lnTo>
                    <a:pt x="1456118" y="1988374"/>
                  </a:lnTo>
                  <a:lnTo>
                    <a:pt x="1454167" y="1992708"/>
                  </a:lnTo>
                  <a:lnTo>
                    <a:pt x="1447666" y="1997042"/>
                  </a:lnTo>
                  <a:lnTo>
                    <a:pt x="1432712" y="1997042"/>
                  </a:lnTo>
                  <a:lnTo>
                    <a:pt x="1424044" y="1994875"/>
                  </a:lnTo>
                  <a:lnTo>
                    <a:pt x="1417759" y="1994875"/>
                  </a:lnTo>
                  <a:lnTo>
                    <a:pt x="1413425" y="1992708"/>
                  </a:lnTo>
                  <a:lnTo>
                    <a:pt x="1404973" y="1990541"/>
                  </a:lnTo>
                  <a:lnTo>
                    <a:pt x="1398471" y="1988374"/>
                  </a:lnTo>
                  <a:lnTo>
                    <a:pt x="1390019" y="1988374"/>
                  </a:lnTo>
                  <a:lnTo>
                    <a:pt x="1383518" y="1986423"/>
                  </a:lnTo>
                  <a:lnTo>
                    <a:pt x="1377016" y="1988374"/>
                  </a:lnTo>
                  <a:lnTo>
                    <a:pt x="1370732" y="1988374"/>
                  </a:lnTo>
                  <a:lnTo>
                    <a:pt x="1364230" y="1990541"/>
                  </a:lnTo>
                  <a:lnTo>
                    <a:pt x="1357945" y="1990541"/>
                  </a:lnTo>
                  <a:lnTo>
                    <a:pt x="1351444" y="1992708"/>
                  </a:lnTo>
                  <a:lnTo>
                    <a:pt x="1344942" y="1992708"/>
                  </a:lnTo>
                  <a:lnTo>
                    <a:pt x="1329989" y="1994875"/>
                  </a:lnTo>
                  <a:lnTo>
                    <a:pt x="1329989" y="1969303"/>
                  </a:lnTo>
                  <a:lnTo>
                    <a:pt x="1332156" y="1960634"/>
                  </a:lnTo>
                  <a:lnTo>
                    <a:pt x="1332156" y="1954349"/>
                  </a:lnTo>
                  <a:lnTo>
                    <a:pt x="1334323" y="1947848"/>
                  </a:lnTo>
                  <a:lnTo>
                    <a:pt x="1334323" y="1937229"/>
                  </a:lnTo>
                  <a:lnTo>
                    <a:pt x="1332156" y="1930727"/>
                  </a:lnTo>
                  <a:lnTo>
                    <a:pt x="1332156" y="1909272"/>
                  </a:lnTo>
                  <a:lnTo>
                    <a:pt x="1334323" y="1902987"/>
                  </a:lnTo>
                  <a:lnTo>
                    <a:pt x="1336490" y="1894319"/>
                  </a:lnTo>
                  <a:lnTo>
                    <a:pt x="1338658" y="1888034"/>
                  </a:lnTo>
                  <a:lnTo>
                    <a:pt x="1340825" y="1883700"/>
                  </a:lnTo>
                  <a:lnTo>
                    <a:pt x="1342775" y="1879365"/>
                  </a:lnTo>
                  <a:lnTo>
                    <a:pt x="1347110" y="1875031"/>
                  </a:lnTo>
                  <a:lnTo>
                    <a:pt x="1349277" y="1870913"/>
                  </a:lnTo>
                  <a:lnTo>
                    <a:pt x="1353611" y="1864412"/>
                  </a:lnTo>
                  <a:lnTo>
                    <a:pt x="1357945" y="1855960"/>
                  </a:lnTo>
                  <a:lnTo>
                    <a:pt x="1364230" y="1847291"/>
                  </a:lnTo>
                  <a:lnTo>
                    <a:pt x="1370732" y="1838839"/>
                  </a:lnTo>
                  <a:lnTo>
                    <a:pt x="1372899" y="1834505"/>
                  </a:lnTo>
                  <a:lnTo>
                    <a:pt x="1377016" y="1830171"/>
                  </a:lnTo>
                  <a:lnTo>
                    <a:pt x="1385685" y="1817384"/>
                  </a:lnTo>
                  <a:lnTo>
                    <a:pt x="1391970" y="1813050"/>
                  </a:lnTo>
                  <a:lnTo>
                    <a:pt x="1398471" y="1806765"/>
                  </a:lnTo>
                  <a:lnTo>
                    <a:pt x="1400638" y="1800264"/>
                  </a:lnTo>
                  <a:lnTo>
                    <a:pt x="1402806" y="1791812"/>
                  </a:lnTo>
                  <a:lnTo>
                    <a:pt x="1406923" y="1780976"/>
                  </a:lnTo>
                  <a:lnTo>
                    <a:pt x="1406923" y="1776858"/>
                  </a:lnTo>
                  <a:lnTo>
                    <a:pt x="1409090" y="1766023"/>
                  </a:lnTo>
                  <a:lnTo>
                    <a:pt x="1411258" y="1757571"/>
                  </a:lnTo>
                  <a:lnTo>
                    <a:pt x="1411258" y="1751069"/>
                  </a:lnTo>
                  <a:lnTo>
                    <a:pt x="1409090" y="1744784"/>
                  </a:lnTo>
                  <a:lnTo>
                    <a:pt x="1406923" y="1738283"/>
                  </a:lnTo>
                  <a:lnTo>
                    <a:pt x="1404973" y="1729831"/>
                  </a:lnTo>
                  <a:lnTo>
                    <a:pt x="1402806" y="1723329"/>
                  </a:lnTo>
                  <a:lnTo>
                    <a:pt x="1398471" y="1716828"/>
                  </a:lnTo>
                  <a:lnTo>
                    <a:pt x="1394137" y="1712710"/>
                  </a:lnTo>
                  <a:lnTo>
                    <a:pt x="1390019" y="1708376"/>
                  </a:lnTo>
                  <a:lnTo>
                    <a:pt x="1383518" y="1704042"/>
                  </a:lnTo>
                  <a:lnTo>
                    <a:pt x="1377016" y="1695590"/>
                  </a:lnTo>
                  <a:lnTo>
                    <a:pt x="1370732" y="1689088"/>
                  </a:lnTo>
                  <a:lnTo>
                    <a:pt x="1368565" y="1682804"/>
                  </a:lnTo>
                  <a:lnTo>
                    <a:pt x="1366397" y="1676302"/>
                  </a:lnTo>
                  <a:lnTo>
                    <a:pt x="1364230" y="1669800"/>
                  </a:lnTo>
                  <a:lnTo>
                    <a:pt x="1364230" y="1654847"/>
                  </a:lnTo>
                  <a:lnTo>
                    <a:pt x="1366397" y="1648562"/>
                  </a:lnTo>
                  <a:lnTo>
                    <a:pt x="1366397" y="1616488"/>
                  </a:lnTo>
                  <a:lnTo>
                    <a:pt x="1368565" y="1612154"/>
                  </a:lnTo>
                  <a:lnTo>
                    <a:pt x="1372899" y="1607819"/>
                  </a:lnTo>
                  <a:lnTo>
                    <a:pt x="1379184" y="1607819"/>
                  </a:lnTo>
                  <a:lnTo>
                    <a:pt x="1385685" y="1605652"/>
                  </a:lnTo>
                  <a:lnTo>
                    <a:pt x="1391970" y="1605652"/>
                  </a:lnTo>
                  <a:lnTo>
                    <a:pt x="1398471" y="1603485"/>
                  </a:lnTo>
                  <a:lnTo>
                    <a:pt x="1402806" y="1601535"/>
                  </a:lnTo>
                  <a:lnTo>
                    <a:pt x="1411258" y="1599368"/>
                  </a:lnTo>
                  <a:lnTo>
                    <a:pt x="1415592" y="1595033"/>
                  </a:lnTo>
                  <a:lnTo>
                    <a:pt x="1422094" y="1590699"/>
                  </a:lnTo>
                  <a:lnTo>
                    <a:pt x="1426211" y="1586581"/>
                  </a:lnTo>
                  <a:lnTo>
                    <a:pt x="1428378" y="1582247"/>
                  </a:lnTo>
                  <a:lnTo>
                    <a:pt x="1432712" y="1577913"/>
                  </a:lnTo>
                  <a:lnTo>
                    <a:pt x="1434880" y="1571411"/>
                  </a:lnTo>
                  <a:lnTo>
                    <a:pt x="1434880" y="1558625"/>
                  </a:lnTo>
                  <a:lnTo>
                    <a:pt x="1432712" y="1552340"/>
                  </a:lnTo>
                  <a:lnTo>
                    <a:pt x="1430545" y="1543671"/>
                  </a:lnTo>
                  <a:lnTo>
                    <a:pt x="1422094" y="1533052"/>
                  </a:lnTo>
                  <a:lnTo>
                    <a:pt x="1402806" y="1500978"/>
                  </a:lnTo>
                  <a:lnTo>
                    <a:pt x="1398471" y="1494477"/>
                  </a:lnTo>
                  <a:lnTo>
                    <a:pt x="1396304" y="1490359"/>
                  </a:lnTo>
                  <a:lnTo>
                    <a:pt x="1381351" y="1490359"/>
                  </a:lnTo>
                  <a:lnTo>
                    <a:pt x="1370732" y="1492310"/>
                  </a:lnTo>
                  <a:lnTo>
                    <a:pt x="1364230" y="1494477"/>
                  </a:lnTo>
                  <a:lnTo>
                    <a:pt x="1351444" y="1498811"/>
                  </a:lnTo>
                  <a:lnTo>
                    <a:pt x="1342775" y="1500978"/>
                  </a:lnTo>
                  <a:lnTo>
                    <a:pt x="1334323" y="1503146"/>
                  </a:lnTo>
                  <a:lnTo>
                    <a:pt x="1306584" y="1503146"/>
                  </a:lnTo>
                  <a:lnTo>
                    <a:pt x="1280794" y="1500978"/>
                  </a:lnTo>
                  <a:lnTo>
                    <a:pt x="1248720" y="1486025"/>
                  </a:lnTo>
                  <a:lnTo>
                    <a:pt x="1246553" y="1481690"/>
                  </a:lnTo>
                  <a:lnTo>
                    <a:pt x="1242436" y="1477356"/>
                  </a:lnTo>
                  <a:lnTo>
                    <a:pt x="1238101" y="1473239"/>
                  </a:lnTo>
                  <a:lnTo>
                    <a:pt x="1235934" y="1464570"/>
                  </a:lnTo>
                  <a:lnTo>
                    <a:pt x="1233767" y="1458285"/>
                  </a:lnTo>
                  <a:lnTo>
                    <a:pt x="1233767" y="1451784"/>
                  </a:lnTo>
                  <a:lnTo>
                    <a:pt x="1231600" y="1445282"/>
                  </a:lnTo>
                  <a:lnTo>
                    <a:pt x="1227482" y="1441165"/>
                  </a:lnTo>
                  <a:lnTo>
                    <a:pt x="1223148" y="1436830"/>
                  </a:lnTo>
                  <a:lnTo>
                    <a:pt x="1218813" y="1434663"/>
                  </a:lnTo>
                  <a:lnTo>
                    <a:pt x="1212529" y="1434663"/>
                  </a:lnTo>
                  <a:lnTo>
                    <a:pt x="1206027" y="1432496"/>
                  </a:lnTo>
                  <a:lnTo>
                    <a:pt x="1197575" y="1428162"/>
                  </a:lnTo>
                  <a:lnTo>
                    <a:pt x="1195408" y="1421877"/>
                  </a:lnTo>
                  <a:lnTo>
                    <a:pt x="1197575" y="1415375"/>
                  </a:lnTo>
                  <a:lnTo>
                    <a:pt x="1199526" y="1411258"/>
                  </a:lnTo>
                  <a:lnTo>
                    <a:pt x="1201693" y="1406923"/>
                  </a:lnTo>
                  <a:lnTo>
                    <a:pt x="1201693" y="1400422"/>
                  </a:lnTo>
                  <a:lnTo>
                    <a:pt x="1195408" y="1398255"/>
                  </a:lnTo>
                  <a:lnTo>
                    <a:pt x="1182622" y="1402589"/>
                  </a:lnTo>
                  <a:lnTo>
                    <a:pt x="1176120" y="1404756"/>
                  </a:lnTo>
                  <a:lnTo>
                    <a:pt x="1171786" y="1400422"/>
                  </a:lnTo>
                  <a:lnTo>
                    <a:pt x="1171786" y="1394137"/>
                  </a:lnTo>
                  <a:lnTo>
                    <a:pt x="1176120" y="1389803"/>
                  </a:lnTo>
                  <a:lnTo>
                    <a:pt x="1178287" y="1383301"/>
                  </a:lnTo>
                  <a:lnTo>
                    <a:pt x="1178287" y="1374849"/>
                  </a:lnTo>
                  <a:lnTo>
                    <a:pt x="1173953" y="1351227"/>
                  </a:lnTo>
                  <a:lnTo>
                    <a:pt x="1169619" y="1347110"/>
                  </a:lnTo>
                  <a:lnTo>
                    <a:pt x="1165501" y="1344942"/>
                  </a:lnTo>
                  <a:lnTo>
                    <a:pt x="1152498" y="1344942"/>
                  </a:lnTo>
                  <a:lnTo>
                    <a:pt x="1148381" y="1347110"/>
                  </a:lnTo>
                  <a:lnTo>
                    <a:pt x="1141879" y="1349060"/>
                  </a:lnTo>
                  <a:lnTo>
                    <a:pt x="1137545" y="1351227"/>
                  </a:lnTo>
                  <a:lnTo>
                    <a:pt x="1126926" y="1351227"/>
                  </a:lnTo>
                  <a:lnTo>
                    <a:pt x="1122591" y="1349060"/>
                  </a:lnTo>
                  <a:lnTo>
                    <a:pt x="1116307" y="1351227"/>
                  </a:lnTo>
                  <a:lnTo>
                    <a:pt x="1118474" y="1357729"/>
                  </a:lnTo>
                  <a:lnTo>
                    <a:pt x="1118474" y="1362063"/>
                  </a:lnTo>
                  <a:lnTo>
                    <a:pt x="1114139" y="1368348"/>
                  </a:lnTo>
                  <a:lnTo>
                    <a:pt x="1109805" y="1368348"/>
                  </a:lnTo>
                  <a:lnTo>
                    <a:pt x="1101353" y="1359896"/>
                  </a:lnTo>
                  <a:lnTo>
                    <a:pt x="1097019" y="1353394"/>
                  </a:lnTo>
                  <a:lnTo>
                    <a:pt x="1090517" y="1351227"/>
                  </a:lnTo>
                  <a:lnTo>
                    <a:pt x="1084232" y="1351227"/>
                  </a:lnTo>
                  <a:lnTo>
                    <a:pt x="1084232" y="1344942"/>
                  </a:lnTo>
                  <a:lnTo>
                    <a:pt x="1088350" y="1340608"/>
                  </a:lnTo>
                  <a:lnTo>
                    <a:pt x="1092684" y="1336274"/>
                  </a:lnTo>
                  <a:lnTo>
                    <a:pt x="1092684" y="1329989"/>
                  </a:lnTo>
                  <a:lnTo>
                    <a:pt x="1088350" y="1325655"/>
                  </a:lnTo>
                  <a:lnTo>
                    <a:pt x="1082065" y="1325655"/>
                  </a:lnTo>
                  <a:lnTo>
                    <a:pt x="1077731" y="1329989"/>
                  </a:lnTo>
                  <a:lnTo>
                    <a:pt x="1073397" y="1334107"/>
                  </a:lnTo>
                  <a:lnTo>
                    <a:pt x="1067112" y="1338441"/>
                  </a:lnTo>
                  <a:lnTo>
                    <a:pt x="1054326" y="1338441"/>
                  </a:lnTo>
                  <a:lnTo>
                    <a:pt x="1049991" y="1340608"/>
                  </a:lnTo>
                  <a:lnTo>
                    <a:pt x="1045657" y="1347110"/>
                  </a:lnTo>
                  <a:lnTo>
                    <a:pt x="1043490" y="1351227"/>
                  </a:lnTo>
                  <a:lnTo>
                    <a:pt x="1041323" y="1357729"/>
                  </a:lnTo>
                  <a:lnTo>
                    <a:pt x="1039155" y="1362063"/>
                  </a:lnTo>
                  <a:lnTo>
                    <a:pt x="1032871" y="1364013"/>
                  </a:lnTo>
                  <a:lnTo>
                    <a:pt x="1026369" y="1364013"/>
                  </a:lnTo>
                  <a:lnTo>
                    <a:pt x="1020084" y="1359896"/>
                  </a:lnTo>
                  <a:lnTo>
                    <a:pt x="1002964" y="1342775"/>
                  </a:lnTo>
                  <a:lnTo>
                    <a:pt x="996462" y="1338441"/>
                  </a:lnTo>
                  <a:lnTo>
                    <a:pt x="990178" y="1336274"/>
                  </a:lnTo>
                  <a:lnTo>
                    <a:pt x="983676" y="1334107"/>
                  </a:lnTo>
                  <a:lnTo>
                    <a:pt x="977175" y="1331939"/>
                  </a:lnTo>
                  <a:lnTo>
                    <a:pt x="968723" y="1329989"/>
                  </a:lnTo>
                  <a:lnTo>
                    <a:pt x="960054" y="1327822"/>
                  </a:lnTo>
                  <a:lnTo>
                    <a:pt x="949435" y="1323488"/>
                  </a:lnTo>
                  <a:lnTo>
                    <a:pt x="938816" y="1321320"/>
                  </a:lnTo>
                  <a:lnTo>
                    <a:pt x="930147" y="1319153"/>
                  </a:lnTo>
                  <a:lnTo>
                    <a:pt x="923862" y="1316986"/>
                  </a:lnTo>
                  <a:lnTo>
                    <a:pt x="917361" y="1312869"/>
                  </a:lnTo>
                  <a:lnTo>
                    <a:pt x="911076" y="1308534"/>
                  </a:lnTo>
                  <a:lnTo>
                    <a:pt x="895906" y="1308534"/>
                  </a:lnTo>
                  <a:lnTo>
                    <a:pt x="887454" y="1312869"/>
                  </a:lnTo>
                  <a:lnTo>
                    <a:pt x="880952" y="1315036"/>
                  </a:lnTo>
                  <a:lnTo>
                    <a:pt x="876835" y="1315036"/>
                  </a:lnTo>
                  <a:lnTo>
                    <a:pt x="865999" y="1319153"/>
                  </a:lnTo>
                  <a:lnTo>
                    <a:pt x="857547" y="1321320"/>
                  </a:lnTo>
                  <a:lnTo>
                    <a:pt x="851045" y="1323488"/>
                  </a:lnTo>
                  <a:lnTo>
                    <a:pt x="846928" y="1325655"/>
                  </a:lnTo>
                  <a:lnTo>
                    <a:pt x="842594" y="1329989"/>
                  </a:lnTo>
                  <a:lnTo>
                    <a:pt x="836092" y="1331939"/>
                  </a:lnTo>
                  <a:lnTo>
                    <a:pt x="829807" y="1334107"/>
                  </a:lnTo>
                  <a:lnTo>
                    <a:pt x="816804" y="1338441"/>
                  </a:lnTo>
                  <a:lnTo>
                    <a:pt x="812687" y="1338441"/>
                  </a:lnTo>
                  <a:lnTo>
                    <a:pt x="806185" y="1340608"/>
                  </a:lnTo>
                  <a:lnTo>
                    <a:pt x="784730" y="1340608"/>
                  </a:lnTo>
                  <a:lnTo>
                    <a:pt x="778446" y="1338441"/>
                  </a:lnTo>
                  <a:lnTo>
                    <a:pt x="774111" y="1336274"/>
                  </a:lnTo>
                  <a:lnTo>
                    <a:pt x="765659" y="1331939"/>
                  </a:lnTo>
                  <a:lnTo>
                    <a:pt x="759158" y="1329989"/>
                  </a:lnTo>
                  <a:lnTo>
                    <a:pt x="750706" y="1327822"/>
                  </a:lnTo>
                  <a:lnTo>
                    <a:pt x="744204" y="1325655"/>
                  </a:lnTo>
                  <a:lnTo>
                    <a:pt x="737703" y="1325655"/>
                  </a:lnTo>
                  <a:lnTo>
                    <a:pt x="733585" y="1323488"/>
                  </a:lnTo>
                  <a:lnTo>
                    <a:pt x="727084" y="1323488"/>
                  </a:lnTo>
                  <a:lnTo>
                    <a:pt x="718632" y="1321320"/>
                  </a:lnTo>
                  <a:lnTo>
                    <a:pt x="701511" y="1316986"/>
                  </a:lnTo>
                  <a:lnTo>
                    <a:pt x="692843" y="1315036"/>
                  </a:lnTo>
                  <a:lnTo>
                    <a:pt x="682224" y="1312869"/>
                  </a:lnTo>
                  <a:lnTo>
                    <a:pt x="673555" y="1310701"/>
                  </a:lnTo>
                  <a:lnTo>
                    <a:pt x="667270" y="1306367"/>
                  </a:lnTo>
                  <a:lnTo>
                    <a:pt x="662936" y="1302033"/>
                  </a:lnTo>
                  <a:lnTo>
                    <a:pt x="656434" y="1297915"/>
                  </a:lnTo>
                  <a:lnTo>
                    <a:pt x="652317" y="1293581"/>
                  </a:lnTo>
                  <a:lnTo>
                    <a:pt x="645815" y="1291413"/>
                  </a:lnTo>
                  <a:lnTo>
                    <a:pt x="641481" y="1287079"/>
                  </a:lnTo>
                  <a:lnTo>
                    <a:pt x="626527" y="1287079"/>
                  </a:lnTo>
                  <a:lnTo>
                    <a:pt x="620243" y="1289246"/>
                  </a:lnTo>
                  <a:lnTo>
                    <a:pt x="611574" y="1289246"/>
                  </a:lnTo>
                  <a:lnTo>
                    <a:pt x="605289" y="1291413"/>
                  </a:lnTo>
                  <a:lnTo>
                    <a:pt x="579500" y="1291413"/>
                  </a:lnTo>
                  <a:lnTo>
                    <a:pt x="573215" y="1289246"/>
                  </a:lnTo>
                  <a:lnTo>
                    <a:pt x="568881" y="1287079"/>
                  </a:lnTo>
                  <a:lnTo>
                    <a:pt x="564546" y="1282962"/>
                  </a:lnTo>
                  <a:lnTo>
                    <a:pt x="562379" y="1276460"/>
                  </a:lnTo>
                  <a:lnTo>
                    <a:pt x="562379" y="1265841"/>
                  </a:lnTo>
                  <a:lnTo>
                    <a:pt x="564546" y="1235934"/>
                  </a:lnTo>
                  <a:lnTo>
                    <a:pt x="566714" y="1229433"/>
                  </a:lnTo>
                  <a:lnTo>
                    <a:pt x="564546" y="1216646"/>
                  </a:lnTo>
                  <a:lnTo>
                    <a:pt x="564546" y="1207978"/>
                  </a:lnTo>
                  <a:lnTo>
                    <a:pt x="562379" y="1199526"/>
                  </a:lnTo>
                  <a:lnTo>
                    <a:pt x="562379" y="1180238"/>
                  </a:lnTo>
                  <a:lnTo>
                    <a:pt x="564546" y="1173736"/>
                  </a:lnTo>
                  <a:lnTo>
                    <a:pt x="564546" y="1154665"/>
                  </a:lnTo>
                  <a:lnTo>
                    <a:pt x="547426" y="1139712"/>
                  </a:lnTo>
                  <a:lnTo>
                    <a:pt x="541141" y="1137545"/>
                  </a:lnTo>
                  <a:lnTo>
                    <a:pt x="534639" y="1131043"/>
                  </a:lnTo>
                  <a:lnTo>
                    <a:pt x="532472" y="1124542"/>
                  </a:lnTo>
                  <a:lnTo>
                    <a:pt x="532472" y="1118257"/>
                  </a:lnTo>
                  <a:lnTo>
                    <a:pt x="530305" y="1111755"/>
                  </a:lnTo>
                  <a:lnTo>
                    <a:pt x="530305" y="1107638"/>
                  </a:lnTo>
                  <a:lnTo>
                    <a:pt x="532472" y="1101136"/>
                  </a:lnTo>
                  <a:lnTo>
                    <a:pt x="532472" y="1094635"/>
                  </a:lnTo>
                  <a:lnTo>
                    <a:pt x="534639" y="1088350"/>
                  </a:lnTo>
                  <a:lnTo>
                    <a:pt x="532472" y="1084016"/>
                  </a:lnTo>
                  <a:lnTo>
                    <a:pt x="528138" y="1079682"/>
                  </a:lnTo>
                  <a:lnTo>
                    <a:pt x="521853" y="1077514"/>
                  </a:lnTo>
                  <a:lnTo>
                    <a:pt x="513185" y="1075564"/>
                  </a:lnTo>
                  <a:lnTo>
                    <a:pt x="506900" y="1073397"/>
                  </a:lnTo>
                  <a:lnTo>
                    <a:pt x="502566" y="1069062"/>
                  </a:lnTo>
                  <a:lnTo>
                    <a:pt x="496064" y="1066895"/>
                  </a:lnTo>
                  <a:lnTo>
                    <a:pt x="489779" y="1064728"/>
                  </a:lnTo>
                  <a:lnTo>
                    <a:pt x="481110" y="1056276"/>
                  </a:lnTo>
                  <a:lnTo>
                    <a:pt x="479160" y="1049775"/>
                  </a:lnTo>
                  <a:lnTo>
                    <a:pt x="479160" y="1043490"/>
                  </a:lnTo>
                  <a:lnTo>
                    <a:pt x="476993" y="1039155"/>
                  </a:lnTo>
                  <a:lnTo>
                    <a:pt x="479160" y="1028320"/>
                  </a:lnTo>
                  <a:lnTo>
                    <a:pt x="479160" y="1024202"/>
                  </a:lnTo>
                  <a:lnTo>
                    <a:pt x="476993" y="1015533"/>
                  </a:lnTo>
                  <a:lnTo>
                    <a:pt x="474826" y="1007082"/>
                  </a:lnTo>
                  <a:lnTo>
                    <a:pt x="472659" y="1000580"/>
                  </a:lnTo>
                  <a:lnTo>
                    <a:pt x="463990" y="983459"/>
                  </a:lnTo>
                  <a:lnTo>
                    <a:pt x="459872" y="979342"/>
                  </a:lnTo>
                  <a:lnTo>
                    <a:pt x="457705" y="975007"/>
                  </a:lnTo>
                  <a:lnTo>
                    <a:pt x="453371" y="970673"/>
                  </a:lnTo>
                  <a:lnTo>
                    <a:pt x="449037" y="966339"/>
                  </a:lnTo>
                  <a:lnTo>
                    <a:pt x="447086" y="960054"/>
                  </a:lnTo>
                  <a:lnTo>
                    <a:pt x="442752" y="951385"/>
                  </a:lnTo>
                  <a:lnTo>
                    <a:pt x="438417" y="947268"/>
                  </a:lnTo>
                  <a:lnTo>
                    <a:pt x="436250" y="940766"/>
                  </a:lnTo>
                  <a:lnTo>
                    <a:pt x="434083" y="932314"/>
                  </a:lnTo>
                  <a:lnTo>
                    <a:pt x="431916" y="927980"/>
                  </a:lnTo>
                  <a:lnTo>
                    <a:pt x="431916" y="919311"/>
                  </a:lnTo>
                  <a:lnTo>
                    <a:pt x="434083" y="913026"/>
                  </a:lnTo>
                  <a:lnTo>
                    <a:pt x="436250" y="906525"/>
                  </a:lnTo>
                  <a:lnTo>
                    <a:pt x="438417" y="902191"/>
                  </a:lnTo>
                  <a:lnTo>
                    <a:pt x="444919" y="900240"/>
                  </a:lnTo>
                  <a:lnTo>
                    <a:pt x="451204" y="895906"/>
                  </a:lnTo>
                  <a:lnTo>
                    <a:pt x="457705" y="893739"/>
                  </a:lnTo>
                  <a:lnTo>
                    <a:pt x="462039" y="891572"/>
                  </a:lnTo>
                  <a:lnTo>
                    <a:pt x="468324" y="891572"/>
                  </a:lnTo>
                  <a:lnTo>
                    <a:pt x="474826" y="889404"/>
                  </a:lnTo>
                  <a:lnTo>
                    <a:pt x="491946" y="883120"/>
                  </a:lnTo>
                  <a:lnTo>
                    <a:pt x="489779" y="848878"/>
                  </a:lnTo>
                  <a:lnTo>
                    <a:pt x="487612" y="842377"/>
                  </a:lnTo>
                  <a:lnTo>
                    <a:pt x="485445" y="836092"/>
                  </a:lnTo>
                  <a:lnTo>
                    <a:pt x="483278" y="829591"/>
                  </a:lnTo>
                  <a:lnTo>
                    <a:pt x="481110" y="825256"/>
                  </a:lnTo>
                  <a:lnTo>
                    <a:pt x="476993" y="818972"/>
                  </a:lnTo>
                  <a:lnTo>
                    <a:pt x="470491" y="814637"/>
                  </a:lnTo>
                  <a:lnTo>
                    <a:pt x="466157" y="810303"/>
                  </a:lnTo>
                  <a:lnTo>
                    <a:pt x="455538" y="805968"/>
                  </a:lnTo>
                  <a:lnTo>
                    <a:pt x="449037" y="801851"/>
                  </a:lnTo>
                  <a:lnTo>
                    <a:pt x="444919" y="799684"/>
                  </a:lnTo>
                  <a:lnTo>
                    <a:pt x="438417" y="797517"/>
                  </a:lnTo>
                  <a:lnTo>
                    <a:pt x="431916" y="791015"/>
                  </a:lnTo>
                  <a:lnTo>
                    <a:pt x="427798" y="788848"/>
                  </a:lnTo>
                  <a:lnTo>
                    <a:pt x="423464" y="782563"/>
                  </a:lnTo>
                  <a:lnTo>
                    <a:pt x="419130" y="773895"/>
                  </a:lnTo>
                  <a:lnTo>
                    <a:pt x="416962" y="765443"/>
                  </a:lnTo>
                  <a:lnTo>
                    <a:pt x="412845" y="756774"/>
                  </a:lnTo>
                  <a:lnTo>
                    <a:pt x="408511" y="752656"/>
                  </a:lnTo>
                  <a:lnTo>
                    <a:pt x="404176" y="750489"/>
                  </a:lnTo>
                  <a:lnTo>
                    <a:pt x="397891" y="743988"/>
                  </a:lnTo>
                  <a:lnTo>
                    <a:pt x="387056" y="739870"/>
                  </a:lnTo>
                  <a:lnTo>
                    <a:pt x="378604" y="735536"/>
                  </a:lnTo>
                  <a:lnTo>
                    <a:pt x="369935" y="733369"/>
                  </a:lnTo>
                  <a:lnTo>
                    <a:pt x="365817" y="731201"/>
                  </a:lnTo>
                  <a:lnTo>
                    <a:pt x="331576" y="731201"/>
                  </a:lnTo>
                  <a:lnTo>
                    <a:pt x="325075" y="733369"/>
                  </a:lnTo>
                  <a:lnTo>
                    <a:pt x="318790" y="733369"/>
                  </a:lnTo>
                  <a:lnTo>
                    <a:pt x="310121" y="735536"/>
                  </a:lnTo>
                  <a:lnTo>
                    <a:pt x="303836" y="737703"/>
                  </a:lnTo>
                  <a:lnTo>
                    <a:pt x="286716" y="737703"/>
                  </a:lnTo>
                  <a:lnTo>
                    <a:pt x="282382" y="735536"/>
                  </a:lnTo>
                  <a:lnTo>
                    <a:pt x="269595" y="726867"/>
                  </a:lnTo>
                  <a:lnTo>
                    <a:pt x="263094" y="720582"/>
                  </a:lnTo>
                  <a:lnTo>
                    <a:pt x="256592" y="716248"/>
                  </a:lnTo>
                  <a:lnTo>
                    <a:pt x="252475" y="711914"/>
                  </a:lnTo>
                  <a:lnTo>
                    <a:pt x="248140" y="705629"/>
                  </a:lnTo>
                  <a:lnTo>
                    <a:pt x="245973" y="701295"/>
                  </a:lnTo>
                  <a:lnTo>
                    <a:pt x="241639" y="696960"/>
                  </a:lnTo>
                  <a:lnTo>
                    <a:pt x="237521" y="690675"/>
                  </a:lnTo>
                  <a:lnTo>
                    <a:pt x="233187" y="677672"/>
                  </a:lnTo>
                  <a:lnTo>
                    <a:pt x="258760" y="664886"/>
                  </a:lnTo>
                  <a:lnTo>
                    <a:pt x="263094" y="658601"/>
                  </a:lnTo>
                  <a:lnTo>
                    <a:pt x="265261" y="654267"/>
                  </a:lnTo>
                  <a:lnTo>
                    <a:pt x="269595" y="647766"/>
                  </a:lnTo>
                  <a:lnTo>
                    <a:pt x="269595" y="641481"/>
                  </a:lnTo>
                  <a:lnTo>
                    <a:pt x="273713" y="632812"/>
                  </a:lnTo>
                  <a:lnTo>
                    <a:pt x="275880" y="626527"/>
                  </a:lnTo>
                  <a:lnTo>
                    <a:pt x="282382" y="620026"/>
                  </a:lnTo>
                  <a:lnTo>
                    <a:pt x="288666" y="615691"/>
                  </a:lnTo>
                  <a:lnTo>
                    <a:pt x="295168" y="613524"/>
                  </a:lnTo>
                  <a:lnTo>
                    <a:pt x="301669" y="611574"/>
                  </a:lnTo>
                  <a:lnTo>
                    <a:pt x="307954" y="609407"/>
                  </a:lnTo>
                  <a:lnTo>
                    <a:pt x="314456" y="607240"/>
                  </a:lnTo>
                  <a:lnTo>
                    <a:pt x="325075" y="607240"/>
                  </a:lnTo>
                  <a:lnTo>
                    <a:pt x="331576" y="605072"/>
                  </a:lnTo>
                  <a:lnTo>
                    <a:pt x="335911" y="607240"/>
                  </a:lnTo>
                  <a:lnTo>
                    <a:pt x="344362" y="609407"/>
                  </a:lnTo>
                  <a:lnTo>
                    <a:pt x="348697" y="611574"/>
                  </a:lnTo>
                  <a:lnTo>
                    <a:pt x="352814" y="615691"/>
                  </a:lnTo>
                  <a:lnTo>
                    <a:pt x="354982" y="622193"/>
                  </a:lnTo>
                  <a:lnTo>
                    <a:pt x="359316" y="628478"/>
                  </a:lnTo>
                  <a:lnTo>
                    <a:pt x="363650" y="632812"/>
                  </a:lnTo>
                  <a:lnTo>
                    <a:pt x="365817" y="637147"/>
                  </a:lnTo>
                  <a:lnTo>
                    <a:pt x="378604" y="649933"/>
                  </a:lnTo>
                  <a:lnTo>
                    <a:pt x="395724" y="622193"/>
                  </a:lnTo>
                  <a:lnTo>
                    <a:pt x="397891" y="615691"/>
                  </a:lnTo>
                  <a:lnTo>
                    <a:pt x="402009" y="609407"/>
                  </a:lnTo>
                  <a:lnTo>
                    <a:pt x="404176" y="602905"/>
                  </a:lnTo>
                  <a:lnTo>
                    <a:pt x="406343" y="598571"/>
                  </a:lnTo>
                  <a:lnTo>
                    <a:pt x="408511" y="594453"/>
                  </a:lnTo>
                  <a:lnTo>
                    <a:pt x="408511" y="590119"/>
                  </a:lnTo>
                  <a:lnTo>
                    <a:pt x="410678" y="583618"/>
                  </a:lnTo>
                  <a:lnTo>
                    <a:pt x="410678" y="570831"/>
                  </a:lnTo>
                  <a:lnTo>
                    <a:pt x="408511" y="564546"/>
                  </a:lnTo>
                  <a:lnTo>
                    <a:pt x="406343" y="558045"/>
                  </a:lnTo>
                  <a:lnTo>
                    <a:pt x="399842" y="551543"/>
                  </a:lnTo>
                  <a:lnTo>
                    <a:pt x="395724" y="549376"/>
                  </a:lnTo>
                  <a:lnTo>
                    <a:pt x="389223" y="545259"/>
                  </a:lnTo>
                  <a:lnTo>
                    <a:pt x="380771" y="538757"/>
                  </a:lnTo>
                  <a:lnTo>
                    <a:pt x="372102" y="534423"/>
                  </a:lnTo>
                  <a:lnTo>
                    <a:pt x="365817" y="530305"/>
                  </a:lnTo>
                  <a:lnTo>
                    <a:pt x="361483" y="528138"/>
                  </a:lnTo>
                  <a:lnTo>
                    <a:pt x="350864" y="515352"/>
                  </a:lnTo>
                  <a:lnTo>
                    <a:pt x="344362" y="506683"/>
                  </a:lnTo>
                  <a:lnTo>
                    <a:pt x="329409" y="476776"/>
                  </a:lnTo>
                  <a:lnTo>
                    <a:pt x="327242" y="468324"/>
                  </a:lnTo>
                  <a:lnTo>
                    <a:pt x="325075" y="459656"/>
                  </a:lnTo>
                  <a:lnTo>
                    <a:pt x="320740" y="451204"/>
                  </a:lnTo>
                  <a:lnTo>
                    <a:pt x="318790" y="444702"/>
                  </a:lnTo>
                  <a:lnTo>
                    <a:pt x="314456" y="438201"/>
                  </a:lnTo>
                  <a:lnTo>
                    <a:pt x="312289" y="431916"/>
                  </a:lnTo>
                  <a:lnTo>
                    <a:pt x="307954" y="427582"/>
                  </a:lnTo>
                  <a:lnTo>
                    <a:pt x="303836" y="431916"/>
                  </a:lnTo>
                  <a:lnTo>
                    <a:pt x="301669" y="436250"/>
                  </a:lnTo>
                  <a:lnTo>
                    <a:pt x="297335" y="442535"/>
                  </a:lnTo>
                  <a:lnTo>
                    <a:pt x="295168" y="446869"/>
                  </a:lnTo>
                  <a:lnTo>
                    <a:pt x="290833" y="453154"/>
                  </a:lnTo>
                  <a:lnTo>
                    <a:pt x="286716" y="459656"/>
                  </a:lnTo>
                  <a:lnTo>
                    <a:pt x="282382" y="466157"/>
                  </a:lnTo>
                  <a:lnTo>
                    <a:pt x="269595" y="472442"/>
                  </a:lnTo>
                  <a:lnTo>
                    <a:pt x="260927" y="474609"/>
                  </a:lnTo>
                  <a:lnTo>
                    <a:pt x="254642" y="476776"/>
                  </a:lnTo>
                  <a:lnTo>
                    <a:pt x="245973" y="478943"/>
                  </a:lnTo>
                  <a:lnTo>
                    <a:pt x="239688" y="478943"/>
                  </a:lnTo>
                  <a:lnTo>
                    <a:pt x="231020" y="481111"/>
                  </a:lnTo>
                  <a:lnTo>
                    <a:pt x="226685" y="481111"/>
                  </a:lnTo>
                  <a:lnTo>
                    <a:pt x="220401" y="483278"/>
                  </a:lnTo>
                  <a:lnTo>
                    <a:pt x="216066" y="485228"/>
                  </a:lnTo>
                  <a:lnTo>
                    <a:pt x="209565" y="489563"/>
                  </a:lnTo>
                  <a:lnTo>
                    <a:pt x="205447" y="491730"/>
                  </a:lnTo>
                  <a:lnTo>
                    <a:pt x="201113" y="496064"/>
                  </a:lnTo>
                  <a:lnTo>
                    <a:pt x="196779" y="502349"/>
                  </a:lnTo>
                  <a:lnTo>
                    <a:pt x="196779" y="506683"/>
                  </a:lnTo>
                  <a:lnTo>
                    <a:pt x="194611" y="513185"/>
                  </a:lnTo>
                  <a:lnTo>
                    <a:pt x="194611" y="519469"/>
                  </a:lnTo>
                  <a:lnTo>
                    <a:pt x="190494" y="528138"/>
                  </a:lnTo>
                  <a:lnTo>
                    <a:pt x="186160" y="532472"/>
                  </a:lnTo>
                  <a:lnTo>
                    <a:pt x="179658" y="532472"/>
                  </a:lnTo>
                  <a:lnTo>
                    <a:pt x="173373" y="528138"/>
                  </a:lnTo>
                  <a:lnTo>
                    <a:pt x="171206" y="523804"/>
                  </a:lnTo>
                  <a:lnTo>
                    <a:pt x="166872" y="517302"/>
                  </a:lnTo>
                  <a:lnTo>
                    <a:pt x="162537" y="513185"/>
                  </a:lnTo>
                  <a:lnTo>
                    <a:pt x="158420" y="506683"/>
                  </a:lnTo>
                  <a:lnTo>
                    <a:pt x="154085" y="498231"/>
                  </a:lnTo>
                  <a:lnTo>
                    <a:pt x="154085" y="491730"/>
                  </a:lnTo>
                  <a:lnTo>
                    <a:pt x="151918" y="485228"/>
                  </a:lnTo>
                  <a:lnTo>
                    <a:pt x="151918" y="478943"/>
                  </a:lnTo>
                  <a:lnTo>
                    <a:pt x="149751" y="472442"/>
                  </a:lnTo>
                  <a:lnTo>
                    <a:pt x="147584" y="468324"/>
                  </a:lnTo>
                  <a:lnTo>
                    <a:pt x="143466" y="463990"/>
                  </a:lnTo>
                  <a:lnTo>
                    <a:pt x="136965" y="461823"/>
                  </a:lnTo>
                  <a:lnTo>
                    <a:pt x="130463" y="455321"/>
                  </a:lnTo>
                  <a:lnTo>
                    <a:pt x="117677" y="446869"/>
                  </a:lnTo>
                  <a:lnTo>
                    <a:pt x="111392" y="442535"/>
                  </a:lnTo>
                  <a:lnTo>
                    <a:pt x="107058" y="440368"/>
                  </a:lnTo>
                  <a:lnTo>
                    <a:pt x="100556" y="436250"/>
                  </a:lnTo>
                  <a:lnTo>
                    <a:pt x="94272" y="436250"/>
                  </a:lnTo>
                  <a:lnTo>
                    <a:pt x="92104" y="440368"/>
                  </a:lnTo>
                  <a:lnTo>
                    <a:pt x="87770" y="444702"/>
                  </a:lnTo>
                  <a:lnTo>
                    <a:pt x="81269" y="446869"/>
                  </a:lnTo>
                  <a:lnTo>
                    <a:pt x="49195" y="414795"/>
                  </a:lnTo>
                  <a:lnTo>
                    <a:pt x="49195" y="408294"/>
                  </a:lnTo>
                  <a:lnTo>
                    <a:pt x="51362" y="397675"/>
                  </a:lnTo>
                  <a:lnTo>
                    <a:pt x="51362" y="374053"/>
                  </a:lnTo>
                  <a:lnTo>
                    <a:pt x="49195" y="367768"/>
                  </a:lnTo>
                  <a:lnTo>
                    <a:pt x="42910" y="348480"/>
                  </a:lnTo>
                  <a:lnTo>
                    <a:pt x="45077" y="344146"/>
                  </a:lnTo>
                  <a:lnTo>
                    <a:pt x="49195" y="337861"/>
                  </a:lnTo>
                  <a:lnTo>
                    <a:pt x="68482" y="314239"/>
                  </a:lnTo>
                  <a:lnTo>
                    <a:pt x="68482" y="305787"/>
                  </a:lnTo>
                  <a:lnTo>
                    <a:pt x="68482" y="288666"/>
                  </a:lnTo>
                  <a:lnTo>
                    <a:pt x="68482" y="273713"/>
                  </a:lnTo>
                  <a:lnTo>
                    <a:pt x="57863" y="241639"/>
                  </a:lnTo>
                  <a:lnTo>
                    <a:pt x="60030" y="235137"/>
                  </a:lnTo>
                  <a:lnTo>
                    <a:pt x="62198" y="228853"/>
                  </a:lnTo>
                  <a:lnTo>
                    <a:pt x="77151" y="205230"/>
                  </a:lnTo>
                  <a:lnTo>
                    <a:pt x="77151" y="198729"/>
                  </a:lnTo>
                  <a:lnTo>
                    <a:pt x="74984" y="160370"/>
                  </a:lnTo>
                  <a:lnTo>
                    <a:pt x="74984" y="147584"/>
                  </a:lnTo>
                  <a:lnTo>
                    <a:pt x="55696" y="111175"/>
                  </a:lnTo>
                  <a:lnTo>
                    <a:pt x="49195" y="106841"/>
                  </a:lnTo>
                  <a:lnTo>
                    <a:pt x="40743" y="104674"/>
                  </a:lnTo>
                  <a:lnTo>
                    <a:pt x="10836" y="89721"/>
                  </a:lnTo>
                  <a:lnTo>
                    <a:pt x="4334" y="83436"/>
                  </a:lnTo>
                  <a:lnTo>
                    <a:pt x="0" y="76934"/>
                  </a:lnTo>
                  <a:lnTo>
                    <a:pt x="4334" y="38359"/>
                  </a:lnTo>
                  <a:lnTo>
                    <a:pt x="4334" y="25573"/>
                  </a:lnTo>
                  <a:lnTo>
                    <a:pt x="23622" y="17121"/>
                  </a:lnTo>
                  <a:lnTo>
                    <a:pt x="27956" y="17121"/>
                  </a:lnTo>
                  <a:lnTo>
                    <a:pt x="45077" y="29907"/>
                  </a:lnTo>
                  <a:lnTo>
                    <a:pt x="60030" y="25573"/>
                  </a:lnTo>
                  <a:lnTo>
                    <a:pt x="66315" y="21238"/>
                  </a:lnTo>
                  <a:lnTo>
                    <a:pt x="70650" y="19288"/>
                  </a:lnTo>
                  <a:lnTo>
                    <a:pt x="104891" y="0"/>
                  </a:lnTo>
                </a:path>
              </a:pathLst>
            </a:custGeom>
            <a:solidFill>
              <a:schemeClr val="accent5"/>
            </a:solidFill>
            <a:ln w="10831" cap="rnd">
              <a:solidFill>
                <a:schemeClr val="bg1">
                  <a:lumMod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Graphic 2">
              <a:extLst>
                <a:ext uri="{FF2B5EF4-FFF2-40B4-BE49-F238E27FC236}">
                  <a16:creationId xmlns:a16="http://schemas.microsoft.com/office/drawing/2014/main" id="{3A3782DF-177E-4886-940F-27DCA7124514}"/>
                </a:ext>
              </a:extLst>
            </p:cNvPr>
            <p:cNvSpPr/>
            <p:nvPr/>
          </p:nvSpPr>
          <p:spPr>
            <a:xfrm>
              <a:off x="9324763" y="3059066"/>
              <a:ext cx="1810882" cy="1654846"/>
            </a:xfrm>
            <a:custGeom>
              <a:avLst/>
              <a:gdLst>
                <a:gd name="connsiteX0" fmla="*/ 1451784 w 1810882"/>
                <a:gd name="connsiteY0" fmla="*/ 8452 h 1654846"/>
                <a:gd name="connsiteX1" fmla="*/ 1479523 w 1810882"/>
                <a:gd name="connsiteY1" fmla="*/ 55696 h 1654846"/>
                <a:gd name="connsiteX2" fmla="*/ 1503145 w 1810882"/>
                <a:gd name="connsiteY2" fmla="*/ 89721 h 1654846"/>
                <a:gd name="connsiteX3" fmla="*/ 1507263 w 1810882"/>
                <a:gd name="connsiteY3" fmla="*/ 94055 h 1654846"/>
                <a:gd name="connsiteX4" fmla="*/ 1528718 w 1810882"/>
                <a:gd name="connsiteY4" fmla="*/ 132630 h 1654846"/>
                <a:gd name="connsiteX5" fmla="*/ 1552340 w 1810882"/>
                <a:gd name="connsiteY5" fmla="*/ 177491 h 1654846"/>
                <a:gd name="connsiteX6" fmla="*/ 1556458 w 1810882"/>
                <a:gd name="connsiteY6" fmla="*/ 183992 h 1654846"/>
                <a:gd name="connsiteX7" fmla="*/ 1580080 w 1810882"/>
                <a:gd name="connsiteY7" fmla="*/ 207398 h 1654846"/>
                <a:gd name="connsiteX8" fmla="*/ 1592866 w 1810882"/>
                <a:gd name="connsiteY8" fmla="*/ 215850 h 1654846"/>
                <a:gd name="connsiteX9" fmla="*/ 1616488 w 1810882"/>
                <a:gd name="connsiteY9" fmla="*/ 232970 h 1654846"/>
                <a:gd name="connsiteX10" fmla="*/ 1650513 w 1810882"/>
                <a:gd name="connsiteY10" fmla="*/ 265044 h 1654846"/>
                <a:gd name="connsiteX11" fmla="*/ 1657014 w 1810882"/>
                <a:gd name="connsiteY11" fmla="*/ 278047 h 1654846"/>
                <a:gd name="connsiteX12" fmla="*/ 1663515 w 1810882"/>
                <a:gd name="connsiteY12" fmla="*/ 293001 h 1654846"/>
                <a:gd name="connsiteX13" fmla="*/ 1663515 w 1810882"/>
                <a:gd name="connsiteY13" fmla="*/ 297118 h 1654846"/>
                <a:gd name="connsiteX14" fmla="*/ 1676302 w 1810882"/>
                <a:gd name="connsiteY14" fmla="*/ 312072 h 1654846"/>
                <a:gd name="connsiteX15" fmla="*/ 1697540 w 1810882"/>
                <a:gd name="connsiteY15" fmla="*/ 331359 h 1654846"/>
                <a:gd name="connsiteX16" fmla="*/ 1729614 w 1810882"/>
                <a:gd name="connsiteY16" fmla="*/ 352814 h 1654846"/>
                <a:gd name="connsiteX17" fmla="*/ 1733948 w 1810882"/>
                <a:gd name="connsiteY17" fmla="*/ 359316 h 1654846"/>
                <a:gd name="connsiteX18" fmla="*/ 1768190 w 1810882"/>
                <a:gd name="connsiteY18" fmla="*/ 404176 h 1654846"/>
                <a:gd name="connsiteX19" fmla="*/ 1772524 w 1810882"/>
                <a:gd name="connsiteY19" fmla="*/ 412628 h 1654846"/>
                <a:gd name="connsiteX20" fmla="*/ 1787477 w 1810882"/>
                <a:gd name="connsiteY20" fmla="*/ 468324 h 1654846"/>
                <a:gd name="connsiteX21" fmla="*/ 1800264 w 1810882"/>
                <a:gd name="connsiteY21" fmla="*/ 566714 h 1654846"/>
                <a:gd name="connsiteX22" fmla="*/ 1800264 w 1810882"/>
                <a:gd name="connsiteY22" fmla="*/ 572998 h 1654846"/>
                <a:gd name="connsiteX23" fmla="*/ 1804598 w 1810882"/>
                <a:gd name="connsiteY23" fmla="*/ 583618 h 1654846"/>
                <a:gd name="connsiteX24" fmla="*/ 1806765 w 1810882"/>
                <a:gd name="connsiteY24" fmla="*/ 594453 h 1654846"/>
                <a:gd name="connsiteX25" fmla="*/ 1806765 w 1810882"/>
                <a:gd name="connsiteY25" fmla="*/ 602905 h 1654846"/>
                <a:gd name="connsiteX26" fmla="*/ 1808716 w 1810882"/>
                <a:gd name="connsiteY26" fmla="*/ 624360 h 1654846"/>
                <a:gd name="connsiteX27" fmla="*/ 1802431 w 1810882"/>
                <a:gd name="connsiteY27" fmla="*/ 664886 h 1654846"/>
                <a:gd name="connsiteX28" fmla="*/ 1800264 w 1810882"/>
                <a:gd name="connsiteY28" fmla="*/ 673555 h 1654846"/>
                <a:gd name="connsiteX29" fmla="*/ 1798097 w 1810882"/>
                <a:gd name="connsiteY29" fmla="*/ 742037 h 1654846"/>
                <a:gd name="connsiteX30" fmla="*/ 1798097 w 1810882"/>
                <a:gd name="connsiteY30" fmla="*/ 748322 h 1654846"/>
                <a:gd name="connsiteX31" fmla="*/ 1795929 w 1810882"/>
                <a:gd name="connsiteY31" fmla="*/ 756991 h 1654846"/>
                <a:gd name="connsiteX32" fmla="*/ 1795929 w 1810882"/>
                <a:gd name="connsiteY32" fmla="*/ 872284 h 1654846"/>
                <a:gd name="connsiteX33" fmla="*/ 1802431 w 1810882"/>
                <a:gd name="connsiteY33" fmla="*/ 942933 h 1654846"/>
                <a:gd name="connsiteX34" fmla="*/ 1804598 w 1810882"/>
                <a:gd name="connsiteY34" fmla="*/ 945100 h 1654846"/>
                <a:gd name="connsiteX35" fmla="*/ 1802431 w 1810882"/>
                <a:gd name="connsiteY35" fmla="*/ 957887 h 1654846"/>
                <a:gd name="connsiteX36" fmla="*/ 1800264 w 1810882"/>
                <a:gd name="connsiteY36" fmla="*/ 975007 h 1654846"/>
                <a:gd name="connsiteX37" fmla="*/ 1798097 w 1810882"/>
                <a:gd name="connsiteY37" fmla="*/ 981509 h 1654846"/>
                <a:gd name="connsiteX38" fmla="*/ 1793762 w 1810882"/>
                <a:gd name="connsiteY38" fmla="*/ 1009249 h 1654846"/>
                <a:gd name="connsiteX39" fmla="*/ 1800264 w 1810882"/>
                <a:gd name="connsiteY39" fmla="*/ 1028536 h 1654846"/>
                <a:gd name="connsiteX40" fmla="*/ 1804598 w 1810882"/>
                <a:gd name="connsiteY40" fmla="*/ 1041323 h 1654846"/>
                <a:gd name="connsiteX41" fmla="*/ 1806765 w 1810882"/>
                <a:gd name="connsiteY41" fmla="*/ 1045657 h 1654846"/>
                <a:gd name="connsiteX42" fmla="*/ 1804598 w 1810882"/>
                <a:gd name="connsiteY42" fmla="*/ 1086183 h 1654846"/>
                <a:gd name="connsiteX43" fmla="*/ 1808716 w 1810882"/>
                <a:gd name="connsiteY43" fmla="*/ 1126926 h 1654846"/>
                <a:gd name="connsiteX44" fmla="*/ 1810883 w 1810882"/>
                <a:gd name="connsiteY44" fmla="*/ 1133211 h 1654846"/>
                <a:gd name="connsiteX45" fmla="*/ 1810883 w 1810882"/>
                <a:gd name="connsiteY45" fmla="*/ 1184572 h 1654846"/>
                <a:gd name="connsiteX46" fmla="*/ 1808716 w 1810882"/>
                <a:gd name="connsiteY46" fmla="*/ 1191074 h 1654846"/>
                <a:gd name="connsiteX47" fmla="*/ 1808716 w 1810882"/>
                <a:gd name="connsiteY47" fmla="*/ 1195191 h 1654846"/>
                <a:gd name="connsiteX48" fmla="*/ 1804598 w 1810882"/>
                <a:gd name="connsiteY48" fmla="*/ 1227265 h 1654846"/>
                <a:gd name="connsiteX49" fmla="*/ 1802431 w 1810882"/>
                <a:gd name="connsiteY49" fmla="*/ 1235934 h 1654846"/>
                <a:gd name="connsiteX50" fmla="*/ 1800264 w 1810882"/>
                <a:gd name="connsiteY50" fmla="*/ 1248720 h 1654846"/>
                <a:gd name="connsiteX51" fmla="*/ 1802431 w 1810882"/>
                <a:gd name="connsiteY51" fmla="*/ 1274293 h 1654846"/>
                <a:gd name="connsiteX52" fmla="*/ 1802431 w 1810882"/>
                <a:gd name="connsiteY52" fmla="*/ 1282961 h 1654846"/>
                <a:gd name="connsiteX53" fmla="*/ 1793762 w 1810882"/>
                <a:gd name="connsiteY53" fmla="*/ 1321320 h 1654846"/>
                <a:gd name="connsiteX54" fmla="*/ 1791812 w 1810882"/>
                <a:gd name="connsiteY54" fmla="*/ 1327822 h 1654846"/>
                <a:gd name="connsiteX55" fmla="*/ 1793762 w 1810882"/>
                <a:gd name="connsiteY55" fmla="*/ 1434663 h 1654846"/>
                <a:gd name="connsiteX56" fmla="*/ 1791812 w 1810882"/>
                <a:gd name="connsiteY56" fmla="*/ 1443332 h 1654846"/>
                <a:gd name="connsiteX57" fmla="*/ 1787477 w 1810882"/>
                <a:gd name="connsiteY57" fmla="*/ 1462620 h 1654846"/>
                <a:gd name="connsiteX58" fmla="*/ 1785310 w 1810882"/>
                <a:gd name="connsiteY58" fmla="*/ 1466737 h 1654846"/>
                <a:gd name="connsiteX59" fmla="*/ 1772524 w 1810882"/>
                <a:gd name="connsiteY59" fmla="*/ 1498811 h 1654846"/>
                <a:gd name="connsiteX60" fmla="*/ 1770357 w 1810882"/>
                <a:gd name="connsiteY60" fmla="*/ 1507480 h 1654846"/>
                <a:gd name="connsiteX61" fmla="*/ 1751069 w 1810882"/>
                <a:gd name="connsiteY61" fmla="*/ 1548006 h 1654846"/>
                <a:gd name="connsiteX62" fmla="*/ 1748902 w 1810882"/>
                <a:gd name="connsiteY62" fmla="*/ 1554507 h 1654846"/>
                <a:gd name="connsiteX63" fmla="*/ 1746735 w 1810882"/>
                <a:gd name="connsiteY63" fmla="*/ 1560792 h 1654846"/>
                <a:gd name="connsiteX64" fmla="*/ 1733948 w 1810882"/>
                <a:gd name="connsiteY64" fmla="*/ 1605869 h 1654846"/>
                <a:gd name="connsiteX65" fmla="*/ 1729614 w 1810882"/>
                <a:gd name="connsiteY65" fmla="*/ 1609987 h 1654846"/>
                <a:gd name="connsiteX66" fmla="*/ 1725496 w 1810882"/>
                <a:gd name="connsiteY66" fmla="*/ 1616488 h 1654846"/>
                <a:gd name="connsiteX67" fmla="*/ 1704042 w 1810882"/>
                <a:gd name="connsiteY67" fmla="*/ 1654847 h 1654846"/>
                <a:gd name="connsiteX68" fmla="*/ 1684754 w 1810882"/>
                <a:gd name="connsiteY68" fmla="*/ 1650729 h 1654846"/>
                <a:gd name="connsiteX69" fmla="*/ 1674135 w 1810882"/>
                <a:gd name="connsiteY69" fmla="*/ 1650729 h 1654846"/>
                <a:gd name="connsiteX70" fmla="*/ 1667633 w 1810882"/>
                <a:gd name="connsiteY70" fmla="*/ 1648562 h 1654846"/>
                <a:gd name="connsiteX71" fmla="*/ 1654847 w 1810882"/>
                <a:gd name="connsiteY71" fmla="*/ 1648562 h 1654846"/>
                <a:gd name="connsiteX72" fmla="*/ 1646395 w 1810882"/>
                <a:gd name="connsiteY72" fmla="*/ 1646395 h 1654846"/>
                <a:gd name="connsiteX73" fmla="*/ 1639893 w 1810882"/>
                <a:gd name="connsiteY73" fmla="*/ 1646395 h 1654846"/>
                <a:gd name="connsiteX74" fmla="*/ 1633392 w 1810882"/>
                <a:gd name="connsiteY74" fmla="*/ 1644228 h 1654846"/>
                <a:gd name="connsiteX75" fmla="*/ 1627107 w 1810882"/>
                <a:gd name="connsiteY75" fmla="*/ 1642061 h 1654846"/>
                <a:gd name="connsiteX76" fmla="*/ 1618438 w 1810882"/>
                <a:gd name="connsiteY76" fmla="*/ 1639893 h 1654846"/>
                <a:gd name="connsiteX77" fmla="*/ 1612154 w 1810882"/>
                <a:gd name="connsiteY77" fmla="*/ 1637943 h 1654846"/>
                <a:gd name="connsiteX78" fmla="*/ 1607820 w 1810882"/>
                <a:gd name="connsiteY78" fmla="*/ 1633609 h 1654846"/>
                <a:gd name="connsiteX79" fmla="*/ 1605652 w 1810882"/>
                <a:gd name="connsiteY79" fmla="*/ 1627107 h 1654846"/>
                <a:gd name="connsiteX80" fmla="*/ 1595033 w 1810882"/>
                <a:gd name="connsiteY80" fmla="*/ 1616488 h 1654846"/>
                <a:gd name="connsiteX81" fmla="*/ 1588532 w 1810882"/>
                <a:gd name="connsiteY81" fmla="*/ 1614321 h 1654846"/>
                <a:gd name="connsiteX82" fmla="*/ 1584414 w 1810882"/>
                <a:gd name="connsiteY82" fmla="*/ 1614321 h 1654846"/>
                <a:gd name="connsiteX83" fmla="*/ 1580080 w 1810882"/>
                <a:gd name="connsiteY83" fmla="*/ 1609987 h 1654846"/>
                <a:gd name="connsiteX84" fmla="*/ 1577913 w 1810882"/>
                <a:gd name="connsiteY84" fmla="*/ 1605869 h 1654846"/>
                <a:gd name="connsiteX85" fmla="*/ 1577913 w 1810882"/>
                <a:gd name="connsiteY85" fmla="*/ 1592866 h 1654846"/>
                <a:gd name="connsiteX86" fmla="*/ 1580080 w 1810882"/>
                <a:gd name="connsiteY86" fmla="*/ 1586581 h 1654846"/>
                <a:gd name="connsiteX87" fmla="*/ 1582247 w 1810882"/>
                <a:gd name="connsiteY87" fmla="*/ 1580080 h 1654846"/>
                <a:gd name="connsiteX88" fmla="*/ 1584414 w 1810882"/>
                <a:gd name="connsiteY88" fmla="*/ 1575746 h 1654846"/>
                <a:gd name="connsiteX89" fmla="*/ 1584414 w 1810882"/>
                <a:gd name="connsiteY89" fmla="*/ 1571628 h 1654846"/>
                <a:gd name="connsiteX90" fmla="*/ 1582247 w 1810882"/>
                <a:gd name="connsiteY90" fmla="*/ 1565126 h 1654846"/>
                <a:gd name="connsiteX91" fmla="*/ 1580080 w 1810882"/>
                <a:gd name="connsiteY91" fmla="*/ 1560792 h 1654846"/>
                <a:gd name="connsiteX92" fmla="*/ 1577913 w 1810882"/>
                <a:gd name="connsiteY92" fmla="*/ 1554507 h 1654846"/>
                <a:gd name="connsiteX93" fmla="*/ 1575746 w 1810882"/>
                <a:gd name="connsiteY93" fmla="*/ 1550173 h 1654846"/>
                <a:gd name="connsiteX94" fmla="*/ 1577913 w 1810882"/>
                <a:gd name="connsiteY94" fmla="*/ 1543672 h 1654846"/>
                <a:gd name="connsiteX95" fmla="*/ 1577913 w 1810882"/>
                <a:gd name="connsiteY95" fmla="*/ 1530885 h 1654846"/>
                <a:gd name="connsiteX96" fmla="*/ 1573578 w 1810882"/>
                <a:gd name="connsiteY96" fmla="*/ 1524600 h 1654846"/>
                <a:gd name="connsiteX97" fmla="*/ 1567294 w 1810882"/>
                <a:gd name="connsiteY97" fmla="*/ 1520266 h 1654846"/>
                <a:gd name="connsiteX98" fmla="*/ 1545839 w 1810882"/>
                <a:gd name="connsiteY98" fmla="*/ 1520266 h 1654846"/>
                <a:gd name="connsiteX99" fmla="*/ 1539337 w 1810882"/>
                <a:gd name="connsiteY99" fmla="*/ 1518099 h 1654846"/>
                <a:gd name="connsiteX100" fmla="*/ 1520266 w 1810882"/>
                <a:gd name="connsiteY100" fmla="*/ 1518099 h 1654846"/>
                <a:gd name="connsiteX101" fmla="*/ 1513765 w 1810882"/>
                <a:gd name="connsiteY101" fmla="*/ 1515932 h 1654846"/>
                <a:gd name="connsiteX102" fmla="*/ 1507263 w 1810882"/>
                <a:gd name="connsiteY102" fmla="*/ 1513765 h 1654846"/>
                <a:gd name="connsiteX103" fmla="*/ 1503145 w 1810882"/>
                <a:gd name="connsiteY103" fmla="*/ 1507480 h 1654846"/>
                <a:gd name="connsiteX104" fmla="*/ 1500978 w 1810882"/>
                <a:gd name="connsiteY104" fmla="*/ 1503145 h 1654846"/>
                <a:gd name="connsiteX105" fmla="*/ 1498811 w 1810882"/>
                <a:gd name="connsiteY105" fmla="*/ 1498811 h 1654846"/>
                <a:gd name="connsiteX106" fmla="*/ 1494477 w 1810882"/>
                <a:gd name="connsiteY106" fmla="*/ 1494477 h 1654846"/>
                <a:gd name="connsiteX107" fmla="*/ 1488192 w 1810882"/>
                <a:gd name="connsiteY107" fmla="*/ 1492526 h 1654846"/>
                <a:gd name="connsiteX108" fmla="*/ 1483858 w 1810882"/>
                <a:gd name="connsiteY108" fmla="*/ 1494477 h 1654846"/>
                <a:gd name="connsiteX109" fmla="*/ 1475189 w 1810882"/>
                <a:gd name="connsiteY109" fmla="*/ 1494477 h 1654846"/>
                <a:gd name="connsiteX110" fmla="*/ 1471071 w 1810882"/>
                <a:gd name="connsiteY110" fmla="*/ 1496644 h 1654846"/>
                <a:gd name="connsiteX111" fmla="*/ 1464570 w 1810882"/>
                <a:gd name="connsiteY111" fmla="*/ 1496644 h 1654846"/>
                <a:gd name="connsiteX112" fmla="*/ 1460236 w 1810882"/>
                <a:gd name="connsiteY112" fmla="*/ 1494477 h 1654846"/>
                <a:gd name="connsiteX113" fmla="*/ 1453951 w 1810882"/>
                <a:gd name="connsiteY113" fmla="*/ 1492526 h 1654846"/>
                <a:gd name="connsiteX114" fmla="*/ 1449616 w 1810882"/>
                <a:gd name="connsiteY114" fmla="*/ 1483858 h 1654846"/>
                <a:gd name="connsiteX115" fmla="*/ 1445282 w 1810882"/>
                <a:gd name="connsiteY115" fmla="*/ 1477573 h 1654846"/>
                <a:gd name="connsiteX116" fmla="*/ 1443115 w 1810882"/>
                <a:gd name="connsiteY116" fmla="*/ 1471071 h 1654846"/>
                <a:gd name="connsiteX117" fmla="*/ 1438997 w 1810882"/>
                <a:gd name="connsiteY117" fmla="*/ 1466737 h 1654846"/>
                <a:gd name="connsiteX118" fmla="*/ 1434663 w 1810882"/>
                <a:gd name="connsiteY118" fmla="*/ 1462620 h 1654846"/>
                <a:gd name="connsiteX119" fmla="*/ 1430329 w 1810882"/>
                <a:gd name="connsiteY119" fmla="*/ 1460452 h 1654846"/>
                <a:gd name="connsiteX120" fmla="*/ 1421877 w 1810882"/>
                <a:gd name="connsiteY120" fmla="*/ 1451784 h 1654846"/>
                <a:gd name="connsiteX121" fmla="*/ 1376800 w 1810882"/>
                <a:gd name="connsiteY121" fmla="*/ 1438997 h 1654846"/>
                <a:gd name="connsiteX122" fmla="*/ 1368348 w 1810882"/>
                <a:gd name="connsiteY122" fmla="*/ 1438997 h 1654846"/>
                <a:gd name="connsiteX123" fmla="*/ 1361846 w 1810882"/>
                <a:gd name="connsiteY123" fmla="*/ 1441164 h 1654846"/>
                <a:gd name="connsiteX124" fmla="*/ 1351227 w 1810882"/>
                <a:gd name="connsiteY124" fmla="*/ 1443332 h 1654846"/>
                <a:gd name="connsiteX125" fmla="*/ 1346893 w 1810882"/>
                <a:gd name="connsiteY125" fmla="*/ 1445499 h 1654846"/>
                <a:gd name="connsiteX126" fmla="*/ 1338441 w 1810882"/>
                <a:gd name="connsiteY126" fmla="*/ 1447449 h 1654846"/>
                <a:gd name="connsiteX127" fmla="*/ 1334107 w 1810882"/>
                <a:gd name="connsiteY127" fmla="*/ 1449616 h 1654846"/>
                <a:gd name="connsiteX128" fmla="*/ 1325655 w 1810882"/>
                <a:gd name="connsiteY128" fmla="*/ 1451784 h 1654846"/>
                <a:gd name="connsiteX129" fmla="*/ 1319153 w 1810882"/>
                <a:gd name="connsiteY129" fmla="*/ 1456118 h 1654846"/>
                <a:gd name="connsiteX130" fmla="*/ 1312868 w 1810882"/>
                <a:gd name="connsiteY130" fmla="*/ 1458285 h 1654846"/>
                <a:gd name="connsiteX131" fmla="*/ 1308534 w 1810882"/>
                <a:gd name="connsiteY131" fmla="*/ 1460452 h 1654846"/>
                <a:gd name="connsiteX132" fmla="*/ 1304200 w 1810882"/>
                <a:gd name="connsiteY132" fmla="*/ 1466737 h 1654846"/>
                <a:gd name="connsiteX133" fmla="*/ 1299865 w 1810882"/>
                <a:gd name="connsiteY133" fmla="*/ 1471071 h 1654846"/>
                <a:gd name="connsiteX134" fmla="*/ 1295748 w 1810882"/>
                <a:gd name="connsiteY134" fmla="*/ 1479523 h 1654846"/>
                <a:gd name="connsiteX135" fmla="*/ 1293581 w 1810882"/>
                <a:gd name="connsiteY135" fmla="*/ 1486025 h 1654846"/>
                <a:gd name="connsiteX136" fmla="*/ 1289246 w 1810882"/>
                <a:gd name="connsiteY136" fmla="*/ 1492526 h 1654846"/>
                <a:gd name="connsiteX137" fmla="*/ 1282745 w 1810882"/>
                <a:gd name="connsiteY137" fmla="*/ 1498811 h 1654846"/>
                <a:gd name="connsiteX138" fmla="*/ 1280794 w 1810882"/>
                <a:gd name="connsiteY138" fmla="*/ 1503145 h 1654846"/>
                <a:gd name="connsiteX139" fmla="*/ 1272126 w 1810882"/>
                <a:gd name="connsiteY139" fmla="*/ 1507480 h 1654846"/>
                <a:gd name="connsiteX140" fmla="*/ 1267791 w 1810882"/>
                <a:gd name="connsiteY140" fmla="*/ 1509647 h 1654846"/>
                <a:gd name="connsiteX141" fmla="*/ 1261507 w 1810882"/>
                <a:gd name="connsiteY141" fmla="*/ 1511597 h 1654846"/>
                <a:gd name="connsiteX142" fmla="*/ 1250671 w 1810882"/>
                <a:gd name="connsiteY142" fmla="*/ 1515932 h 1654846"/>
                <a:gd name="connsiteX143" fmla="*/ 1246553 w 1810882"/>
                <a:gd name="connsiteY143" fmla="*/ 1518099 h 1654846"/>
                <a:gd name="connsiteX144" fmla="*/ 1237884 w 1810882"/>
                <a:gd name="connsiteY144" fmla="*/ 1520266 h 1654846"/>
                <a:gd name="connsiteX145" fmla="*/ 1225098 w 1810882"/>
                <a:gd name="connsiteY145" fmla="*/ 1520266 h 1654846"/>
                <a:gd name="connsiteX146" fmla="*/ 1218597 w 1810882"/>
                <a:gd name="connsiteY146" fmla="*/ 1522433 h 1654846"/>
                <a:gd name="connsiteX147" fmla="*/ 1212312 w 1810882"/>
                <a:gd name="connsiteY147" fmla="*/ 1522433 h 1654846"/>
                <a:gd name="connsiteX148" fmla="*/ 1203643 w 1810882"/>
                <a:gd name="connsiteY148" fmla="*/ 1524600 h 1654846"/>
                <a:gd name="connsiteX149" fmla="*/ 1197358 w 1810882"/>
                <a:gd name="connsiteY149" fmla="*/ 1524600 h 1654846"/>
                <a:gd name="connsiteX150" fmla="*/ 1188690 w 1810882"/>
                <a:gd name="connsiteY150" fmla="*/ 1526551 h 1654846"/>
                <a:gd name="connsiteX151" fmla="*/ 1184572 w 1810882"/>
                <a:gd name="connsiteY151" fmla="*/ 1528718 h 1654846"/>
                <a:gd name="connsiteX152" fmla="*/ 1178071 w 1810882"/>
                <a:gd name="connsiteY152" fmla="*/ 1528718 h 1654846"/>
                <a:gd name="connsiteX153" fmla="*/ 1171569 w 1810882"/>
                <a:gd name="connsiteY153" fmla="*/ 1530885 h 1654846"/>
                <a:gd name="connsiteX154" fmla="*/ 1165285 w 1810882"/>
                <a:gd name="connsiteY154" fmla="*/ 1530885 h 1654846"/>
                <a:gd name="connsiteX155" fmla="*/ 1131043 w 1810882"/>
                <a:gd name="connsiteY155" fmla="*/ 1533052 h 1654846"/>
                <a:gd name="connsiteX156" fmla="*/ 1107421 w 1810882"/>
                <a:gd name="connsiteY156" fmla="*/ 1535220 h 1654846"/>
                <a:gd name="connsiteX157" fmla="*/ 1081849 w 1810882"/>
                <a:gd name="connsiteY157" fmla="*/ 1541721 h 1654846"/>
                <a:gd name="connsiteX158" fmla="*/ 1088350 w 1810882"/>
                <a:gd name="connsiteY158" fmla="*/ 1520266 h 1654846"/>
                <a:gd name="connsiteX159" fmla="*/ 1090301 w 1810882"/>
                <a:gd name="connsiteY159" fmla="*/ 1511597 h 1654846"/>
                <a:gd name="connsiteX160" fmla="*/ 1092468 w 1810882"/>
                <a:gd name="connsiteY160" fmla="*/ 1507480 h 1654846"/>
                <a:gd name="connsiteX161" fmla="*/ 1096802 w 1810882"/>
                <a:gd name="connsiteY161" fmla="*/ 1500978 h 1654846"/>
                <a:gd name="connsiteX162" fmla="*/ 1105254 w 1810882"/>
                <a:gd name="connsiteY162" fmla="*/ 1492526 h 1654846"/>
                <a:gd name="connsiteX163" fmla="*/ 1111756 w 1810882"/>
                <a:gd name="connsiteY163" fmla="*/ 1488192 h 1654846"/>
                <a:gd name="connsiteX164" fmla="*/ 1113923 w 1810882"/>
                <a:gd name="connsiteY164" fmla="*/ 1483858 h 1654846"/>
                <a:gd name="connsiteX165" fmla="*/ 1113923 w 1810882"/>
                <a:gd name="connsiteY165" fmla="*/ 1477573 h 1654846"/>
                <a:gd name="connsiteX166" fmla="*/ 1111756 w 1810882"/>
                <a:gd name="connsiteY166" fmla="*/ 1471071 h 1654846"/>
                <a:gd name="connsiteX167" fmla="*/ 1109588 w 1810882"/>
                <a:gd name="connsiteY167" fmla="*/ 1466737 h 1654846"/>
                <a:gd name="connsiteX168" fmla="*/ 1105254 w 1810882"/>
                <a:gd name="connsiteY168" fmla="*/ 1460452 h 1654846"/>
                <a:gd name="connsiteX169" fmla="*/ 1103304 w 1810882"/>
                <a:gd name="connsiteY169" fmla="*/ 1456118 h 1654846"/>
                <a:gd name="connsiteX170" fmla="*/ 1101136 w 1810882"/>
                <a:gd name="connsiteY170" fmla="*/ 1451784 h 1654846"/>
                <a:gd name="connsiteX171" fmla="*/ 1101136 w 1810882"/>
                <a:gd name="connsiteY171" fmla="*/ 1438997 h 1654846"/>
                <a:gd name="connsiteX172" fmla="*/ 1096802 w 1810882"/>
                <a:gd name="connsiteY172" fmla="*/ 1434663 h 1654846"/>
                <a:gd name="connsiteX173" fmla="*/ 1092468 w 1810882"/>
                <a:gd name="connsiteY173" fmla="*/ 1432496 h 1654846"/>
                <a:gd name="connsiteX174" fmla="*/ 1090301 w 1810882"/>
                <a:gd name="connsiteY174" fmla="*/ 1419710 h 1654846"/>
                <a:gd name="connsiteX175" fmla="*/ 1092468 w 1810882"/>
                <a:gd name="connsiteY175" fmla="*/ 1394137 h 1654846"/>
                <a:gd name="connsiteX176" fmla="*/ 1094635 w 1810882"/>
                <a:gd name="connsiteY176" fmla="*/ 1387635 h 1654846"/>
                <a:gd name="connsiteX177" fmla="*/ 1094635 w 1810882"/>
                <a:gd name="connsiteY177" fmla="*/ 1383301 h 1654846"/>
                <a:gd name="connsiteX178" fmla="*/ 1101136 w 1810882"/>
                <a:gd name="connsiteY178" fmla="*/ 1377017 h 1654846"/>
                <a:gd name="connsiteX179" fmla="*/ 1105254 w 1810882"/>
                <a:gd name="connsiteY179" fmla="*/ 1372682 h 1654846"/>
                <a:gd name="connsiteX180" fmla="*/ 1109588 w 1810882"/>
                <a:gd name="connsiteY180" fmla="*/ 1370515 h 1654846"/>
                <a:gd name="connsiteX181" fmla="*/ 1116090 w 1810882"/>
                <a:gd name="connsiteY181" fmla="*/ 1366397 h 1654846"/>
                <a:gd name="connsiteX182" fmla="*/ 1120424 w 1810882"/>
                <a:gd name="connsiteY182" fmla="*/ 1359896 h 1654846"/>
                <a:gd name="connsiteX183" fmla="*/ 1124542 w 1810882"/>
                <a:gd name="connsiteY183" fmla="*/ 1347110 h 1654846"/>
                <a:gd name="connsiteX184" fmla="*/ 1128876 w 1810882"/>
                <a:gd name="connsiteY184" fmla="*/ 1342775 h 1654846"/>
                <a:gd name="connsiteX185" fmla="*/ 1131043 w 1810882"/>
                <a:gd name="connsiteY185" fmla="*/ 1336274 h 1654846"/>
                <a:gd name="connsiteX186" fmla="*/ 1135378 w 1810882"/>
                <a:gd name="connsiteY186" fmla="*/ 1332156 h 1654846"/>
                <a:gd name="connsiteX187" fmla="*/ 1141662 w 1810882"/>
                <a:gd name="connsiteY187" fmla="*/ 1327822 h 1654846"/>
                <a:gd name="connsiteX188" fmla="*/ 1145997 w 1810882"/>
                <a:gd name="connsiteY188" fmla="*/ 1325655 h 1654846"/>
                <a:gd name="connsiteX189" fmla="*/ 1150331 w 1810882"/>
                <a:gd name="connsiteY189" fmla="*/ 1321320 h 1654846"/>
                <a:gd name="connsiteX190" fmla="*/ 1154449 w 1810882"/>
                <a:gd name="connsiteY190" fmla="*/ 1317203 h 1654846"/>
                <a:gd name="connsiteX191" fmla="*/ 1158783 w 1810882"/>
                <a:gd name="connsiteY191" fmla="*/ 1315036 h 1654846"/>
                <a:gd name="connsiteX192" fmla="*/ 1165285 w 1810882"/>
                <a:gd name="connsiteY192" fmla="*/ 1310701 h 1654846"/>
                <a:gd name="connsiteX193" fmla="*/ 1171569 w 1810882"/>
                <a:gd name="connsiteY193" fmla="*/ 1308534 h 1654846"/>
                <a:gd name="connsiteX194" fmla="*/ 1175903 w 1810882"/>
                <a:gd name="connsiteY194" fmla="*/ 1304200 h 1654846"/>
                <a:gd name="connsiteX195" fmla="*/ 1178071 w 1810882"/>
                <a:gd name="connsiteY195" fmla="*/ 1300082 h 1654846"/>
                <a:gd name="connsiteX196" fmla="*/ 1180238 w 1810882"/>
                <a:gd name="connsiteY196" fmla="*/ 1295748 h 1654846"/>
                <a:gd name="connsiteX197" fmla="*/ 1182405 w 1810882"/>
                <a:gd name="connsiteY197" fmla="*/ 1289246 h 1654846"/>
                <a:gd name="connsiteX198" fmla="*/ 1182405 w 1810882"/>
                <a:gd name="connsiteY198" fmla="*/ 1285129 h 1654846"/>
                <a:gd name="connsiteX199" fmla="*/ 1186523 w 1810882"/>
                <a:gd name="connsiteY199" fmla="*/ 1280794 h 1654846"/>
                <a:gd name="connsiteX200" fmla="*/ 1193024 w 1810882"/>
                <a:gd name="connsiteY200" fmla="*/ 1276460 h 1654846"/>
                <a:gd name="connsiteX201" fmla="*/ 1201476 w 1810882"/>
                <a:gd name="connsiteY201" fmla="*/ 1272126 h 1654846"/>
                <a:gd name="connsiteX202" fmla="*/ 1205810 w 1810882"/>
                <a:gd name="connsiteY202" fmla="*/ 1268008 h 1654846"/>
                <a:gd name="connsiteX203" fmla="*/ 1207978 w 1810882"/>
                <a:gd name="connsiteY203" fmla="*/ 1263674 h 1654846"/>
                <a:gd name="connsiteX204" fmla="*/ 1210145 w 1810882"/>
                <a:gd name="connsiteY204" fmla="*/ 1257172 h 1654846"/>
                <a:gd name="connsiteX205" fmla="*/ 1214479 w 1810882"/>
                <a:gd name="connsiteY205" fmla="*/ 1255005 h 1654846"/>
                <a:gd name="connsiteX206" fmla="*/ 1220764 w 1810882"/>
                <a:gd name="connsiteY206" fmla="*/ 1250887 h 1654846"/>
                <a:gd name="connsiteX207" fmla="*/ 1225098 w 1810882"/>
                <a:gd name="connsiteY207" fmla="*/ 1246553 h 1654846"/>
                <a:gd name="connsiteX208" fmla="*/ 1229432 w 1810882"/>
                <a:gd name="connsiteY208" fmla="*/ 1244386 h 1654846"/>
                <a:gd name="connsiteX209" fmla="*/ 1233550 w 1810882"/>
                <a:gd name="connsiteY209" fmla="*/ 1240052 h 1654846"/>
                <a:gd name="connsiteX210" fmla="*/ 1237884 w 1810882"/>
                <a:gd name="connsiteY210" fmla="*/ 1235934 h 1654846"/>
                <a:gd name="connsiteX211" fmla="*/ 1233550 w 1810882"/>
                <a:gd name="connsiteY211" fmla="*/ 1229433 h 1654846"/>
                <a:gd name="connsiteX212" fmla="*/ 1229432 w 1810882"/>
                <a:gd name="connsiteY212" fmla="*/ 1227265 h 1654846"/>
                <a:gd name="connsiteX213" fmla="*/ 1225098 w 1810882"/>
                <a:gd name="connsiteY213" fmla="*/ 1222931 h 1654846"/>
                <a:gd name="connsiteX214" fmla="*/ 1220764 w 1810882"/>
                <a:gd name="connsiteY214" fmla="*/ 1218813 h 1654846"/>
                <a:gd name="connsiteX215" fmla="*/ 1218597 w 1810882"/>
                <a:gd name="connsiteY215" fmla="*/ 1214479 h 1654846"/>
                <a:gd name="connsiteX216" fmla="*/ 1214479 w 1810882"/>
                <a:gd name="connsiteY216" fmla="*/ 1210145 h 1654846"/>
                <a:gd name="connsiteX217" fmla="*/ 1205810 w 1810882"/>
                <a:gd name="connsiteY217" fmla="*/ 1203860 h 1654846"/>
                <a:gd name="connsiteX218" fmla="*/ 1195191 w 1810882"/>
                <a:gd name="connsiteY218" fmla="*/ 1169619 h 1654846"/>
                <a:gd name="connsiteX219" fmla="*/ 1195191 w 1810882"/>
                <a:gd name="connsiteY219" fmla="*/ 1165284 h 1654846"/>
                <a:gd name="connsiteX220" fmla="*/ 1193024 w 1810882"/>
                <a:gd name="connsiteY220" fmla="*/ 1159000 h 1654846"/>
                <a:gd name="connsiteX221" fmla="*/ 1193024 w 1810882"/>
                <a:gd name="connsiteY221" fmla="*/ 1143829 h 1654846"/>
                <a:gd name="connsiteX222" fmla="*/ 1195191 w 1810882"/>
                <a:gd name="connsiteY222" fmla="*/ 1137545 h 1654846"/>
                <a:gd name="connsiteX223" fmla="*/ 1197358 w 1810882"/>
                <a:gd name="connsiteY223" fmla="*/ 1131043 h 1654846"/>
                <a:gd name="connsiteX224" fmla="*/ 1199526 w 1810882"/>
                <a:gd name="connsiteY224" fmla="*/ 1124759 h 1654846"/>
                <a:gd name="connsiteX225" fmla="*/ 1201476 w 1810882"/>
                <a:gd name="connsiteY225" fmla="*/ 1118257 h 1654846"/>
                <a:gd name="connsiteX226" fmla="*/ 1205810 w 1810882"/>
                <a:gd name="connsiteY226" fmla="*/ 1111755 h 1654846"/>
                <a:gd name="connsiteX227" fmla="*/ 1212312 w 1810882"/>
                <a:gd name="connsiteY227" fmla="*/ 1109805 h 1654846"/>
                <a:gd name="connsiteX228" fmla="*/ 1218597 w 1810882"/>
                <a:gd name="connsiteY228" fmla="*/ 1107638 h 1654846"/>
                <a:gd name="connsiteX229" fmla="*/ 1222931 w 1810882"/>
                <a:gd name="connsiteY229" fmla="*/ 1103304 h 1654846"/>
                <a:gd name="connsiteX230" fmla="*/ 1225098 w 1810882"/>
                <a:gd name="connsiteY230" fmla="*/ 1096802 h 1654846"/>
                <a:gd name="connsiteX231" fmla="*/ 1225098 w 1810882"/>
                <a:gd name="connsiteY231" fmla="*/ 1090517 h 1654846"/>
                <a:gd name="connsiteX232" fmla="*/ 1227265 w 1810882"/>
                <a:gd name="connsiteY232" fmla="*/ 1081849 h 1654846"/>
                <a:gd name="connsiteX233" fmla="*/ 1227265 w 1810882"/>
                <a:gd name="connsiteY233" fmla="*/ 1077731 h 1654846"/>
                <a:gd name="connsiteX234" fmla="*/ 1229432 w 1810882"/>
                <a:gd name="connsiteY234" fmla="*/ 1071230 h 1654846"/>
                <a:gd name="connsiteX235" fmla="*/ 1231600 w 1810882"/>
                <a:gd name="connsiteY235" fmla="*/ 1064728 h 1654846"/>
                <a:gd name="connsiteX236" fmla="*/ 1231600 w 1810882"/>
                <a:gd name="connsiteY236" fmla="*/ 1060610 h 1654846"/>
                <a:gd name="connsiteX237" fmla="*/ 1233550 w 1810882"/>
                <a:gd name="connsiteY237" fmla="*/ 1051942 h 1654846"/>
                <a:gd name="connsiteX238" fmla="*/ 1235717 w 1810882"/>
                <a:gd name="connsiteY238" fmla="*/ 1047608 h 1654846"/>
                <a:gd name="connsiteX239" fmla="*/ 1235717 w 1810882"/>
                <a:gd name="connsiteY239" fmla="*/ 1026369 h 1654846"/>
                <a:gd name="connsiteX240" fmla="*/ 1231600 w 1810882"/>
                <a:gd name="connsiteY240" fmla="*/ 1017701 h 1654846"/>
                <a:gd name="connsiteX241" fmla="*/ 1229432 w 1810882"/>
                <a:gd name="connsiteY241" fmla="*/ 1011416 h 1654846"/>
                <a:gd name="connsiteX242" fmla="*/ 1225098 w 1810882"/>
                <a:gd name="connsiteY242" fmla="*/ 1004914 h 1654846"/>
                <a:gd name="connsiteX243" fmla="*/ 1225098 w 1810882"/>
                <a:gd name="connsiteY243" fmla="*/ 987794 h 1654846"/>
                <a:gd name="connsiteX244" fmla="*/ 1227265 w 1810882"/>
                <a:gd name="connsiteY244" fmla="*/ 981509 h 1654846"/>
                <a:gd name="connsiteX245" fmla="*/ 1227265 w 1810882"/>
                <a:gd name="connsiteY245" fmla="*/ 975007 h 1654846"/>
                <a:gd name="connsiteX246" fmla="*/ 1229432 w 1810882"/>
                <a:gd name="connsiteY246" fmla="*/ 968506 h 1654846"/>
                <a:gd name="connsiteX247" fmla="*/ 1231600 w 1810882"/>
                <a:gd name="connsiteY247" fmla="*/ 962221 h 1654846"/>
                <a:gd name="connsiteX248" fmla="*/ 1233550 w 1810882"/>
                <a:gd name="connsiteY248" fmla="*/ 957887 h 1654846"/>
                <a:gd name="connsiteX249" fmla="*/ 1233550 w 1810882"/>
                <a:gd name="connsiteY249" fmla="*/ 949435 h 1654846"/>
                <a:gd name="connsiteX250" fmla="*/ 1235717 w 1810882"/>
                <a:gd name="connsiteY250" fmla="*/ 942933 h 1654846"/>
                <a:gd name="connsiteX251" fmla="*/ 1235717 w 1810882"/>
                <a:gd name="connsiteY251" fmla="*/ 938599 h 1654846"/>
                <a:gd name="connsiteX252" fmla="*/ 1237884 w 1810882"/>
                <a:gd name="connsiteY252" fmla="*/ 932314 h 1654846"/>
                <a:gd name="connsiteX253" fmla="*/ 1237884 w 1810882"/>
                <a:gd name="connsiteY253" fmla="*/ 927980 h 1654846"/>
                <a:gd name="connsiteX254" fmla="*/ 1240052 w 1810882"/>
                <a:gd name="connsiteY254" fmla="*/ 921478 h 1654846"/>
                <a:gd name="connsiteX255" fmla="*/ 1235717 w 1810882"/>
                <a:gd name="connsiteY255" fmla="*/ 902407 h 1654846"/>
                <a:gd name="connsiteX256" fmla="*/ 1227265 w 1810882"/>
                <a:gd name="connsiteY256" fmla="*/ 868166 h 1654846"/>
                <a:gd name="connsiteX257" fmla="*/ 1225098 w 1810882"/>
                <a:gd name="connsiteY257" fmla="*/ 863832 h 1654846"/>
                <a:gd name="connsiteX258" fmla="*/ 1225098 w 1810882"/>
                <a:gd name="connsiteY258" fmla="*/ 838259 h 1654846"/>
                <a:gd name="connsiteX259" fmla="*/ 1227265 w 1810882"/>
                <a:gd name="connsiteY259" fmla="*/ 833925 h 1654846"/>
                <a:gd name="connsiteX260" fmla="*/ 1225098 w 1810882"/>
                <a:gd name="connsiteY260" fmla="*/ 827424 h 1654846"/>
                <a:gd name="connsiteX261" fmla="*/ 1220764 w 1810882"/>
                <a:gd name="connsiteY261" fmla="*/ 823306 h 1654846"/>
                <a:gd name="connsiteX262" fmla="*/ 1216646 w 1810882"/>
                <a:gd name="connsiteY262" fmla="*/ 816804 h 1654846"/>
                <a:gd name="connsiteX263" fmla="*/ 1212312 w 1810882"/>
                <a:gd name="connsiteY263" fmla="*/ 812470 h 1654846"/>
                <a:gd name="connsiteX264" fmla="*/ 1207978 w 1810882"/>
                <a:gd name="connsiteY264" fmla="*/ 806185 h 1654846"/>
                <a:gd name="connsiteX265" fmla="*/ 1205810 w 1810882"/>
                <a:gd name="connsiteY265" fmla="*/ 799684 h 1654846"/>
                <a:gd name="connsiteX266" fmla="*/ 1203643 w 1810882"/>
                <a:gd name="connsiteY266" fmla="*/ 793182 h 1654846"/>
                <a:gd name="connsiteX267" fmla="*/ 1203643 w 1810882"/>
                <a:gd name="connsiteY267" fmla="*/ 769777 h 1654846"/>
                <a:gd name="connsiteX268" fmla="*/ 1201476 w 1810882"/>
                <a:gd name="connsiteY268" fmla="*/ 765443 h 1654846"/>
                <a:gd name="connsiteX269" fmla="*/ 1201476 w 1810882"/>
                <a:gd name="connsiteY269" fmla="*/ 759158 h 1654846"/>
                <a:gd name="connsiteX270" fmla="*/ 1199526 w 1810882"/>
                <a:gd name="connsiteY270" fmla="*/ 752656 h 1654846"/>
                <a:gd name="connsiteX271" fmla="*/ 1197358 w 1810882"/>
                <a:gd name="connsiteY271" fmla="*/ 746155 h 1654846"/>
                <a:gd name="connsiteX272" fmla="*/ 1188690 w 1810882"/>
                <a:gd name="connsiteY272" fmla="*/ 742037 h 1654846"/>
                <a:gd name="connsiteX273" fmla="*/ 1180238 w 1810882"/>
                <a:gd name="connsiteY273" fmla="*/ 739870 h 1654846"/>
                <a:gd name="connsiteX274" fmla="*/ 1173736 w 1810882"/>
                <a:gd name="connsiteY274" fmla="*/ 737703 h 1654846"/>
                <a:gd name="connsiteX275" fmla="*/ 1169402 w 1810882"/>
                <a:gd name="connsiteY275" fmla="*/ 739870 h 1654846"/>
                <a:gd name="connsiteX276" fmla="*/ 1163117 w 1810882"/>
                <a:gd name="connsiteY276" fmla="*/ 739870 h 1654846"/>
                <a:gd name="connsiteX277" fmla="*/ 1156616 w 1810882"/>
                <a:gd name="connsiteY277" fmla="*/ 742037 h 1654846"/>
                <a:gd name="connsiteX278" fmla="*/ 1150331 w 1810882"/>
                <a:gd name="connsiteY278" fmla="*/ 750489 h 1654846"/>
                <a:gd name="connsiteX279" fmla="*/ 1141662 w 1810882"/>
                <a:gd name="connsiteY279" fmla="*/ 752656 h 1654846"/>
                <a:gd name="connsiteX280" fmla="*/ 1135378 w 1810882"/>
                <a:gd name="connsiteY280" fmla="*/ 752656 h 1654846"/>
                <a:gd name="connsiteX281" fmla="*/ 1131043 w 1810882"/>
                <a:gd name="connsiteY281" fmla="*/ 754823 h 1654846"/>
                <a:gd name="connsiteX282" fmla="*/ 1131043 w 1810882"/>
                <a:gd name="connsiteY282" fmla="*/ 761108 h 1654846"/>
                <a:gd name="connsiteX283" fmla="*/ 1135378 w 1810882"/>
                <a:gd name="connsiteY283" fmla="*/ 765443 h 1654846"/>
                <a:gd name="connsiteX284" fmla="*/ 1137328 w 1810882"/>
                <a:gd name="connsiteY284" fmla="*/ 771944 h 1654846"/>
                <a:gd name="connsiteX285" fmla="*/ 1135378 w 1810882"/>
                <a:gd name="connsiteY285" fmla="*/ 776062 h 1654846"/>
                <a:gd name="connsiteX286" fmla="*/ 1128876 w 1810882"/>
                <a:gd name="connsiteY286" fmla="*/ 780396 h 1654846"/>
                <a:gd name="connsiteX287" fmla="*/ 1124542 w 1810882"/>
                <a:gd name="connsiteY287" fmla="*/ 786897 h 1654846"/>
                <a:gd name="connsiteX288" fmla="*/ 1120424 w 1810882"/>
                <a:gd name="connsiteY288" fmla="*/ 791232 h 1654846"/>
                <a:gd name="connsiteX289" fmla="*/ 1118257 w 1810882"/>
                <a:gd name="connsiteY289" fmla="*/ 795349 h 1654846"/>
                <a:gd name="connsiteX290" fmla="*/ 1113923 w 1810882"/>
                <a:gd name="connsiteY290" fmla="*/ 801851 h 1654846"/>
                <a:gd name="connsiteX291" fmla="*/ 1111756 w 1810882"/>
                <a:gd name="connsiteY291" fmla="*/ 808136 h 1654846"/>
                <a:gd name="connsiteX292" fmla="*/ 1109588 w 1810882"/>
                <a:gd name="connsiteY292" fmla="*/ 816804 h 1654846"/>
                <a:gd name="connsiteX293" fmla="*/ 1109588 w 1810882"/>
                <a:gd name="connsiteY293" fmla="*/ 823306 h 1654846"/>
                <a:gd name="connsiteX294" fmla="*/ 1107421 w 1810882"/>
                <a:gd name="connsiteY294" fmla="*/ 831758 h 1654846"/>
                <a:gd name="connsiteX295" fmla="*/ 1107421 w 1810882"/>
                <a:gd name="connsiteY295" fmla="*/ 853213 h 1654846"/>
                <a:gd name="connsiteX296" fmla="*/ 1103304 w 1810882"/>
                <a:gd name="connsiteY296" fmla="*/ 859497 h 1654846"/>
                <a:gd name="connsiteX297" fmla="*/ 1098969 w 1810882"/>
                <a:gd name="connsiteY297" fmla="*/ 863832 h 1654846"/>
                <a:gd name="connsiteX298" fmla="*/ 1092468 w 1810882"/>
                <a:gd name="connsiteY298" fmla="*/ 865999 h 1654846"/>
                <a:gd name="connsiteX299" fmla="*/ 1086183 w 1810882"/>
                <a:gd name="connsiteY299" fmla="*/ 868166 h 1654846"/>
                <a:gd name="connsiteX300" fmla="*/ 1081849 w 1810882"/>
                <a:gd name="connsiteY300" fmla="*/ 870333 h 1654846"/>
                <a:gd name="connsiteX301" fmla="*/ 1077514 w 1810882"/>
                <a:gd name="connsiteY301" fmla="*/ 874451 h 1654846"/>
                <a:gd name="connsiteX302" fmla="*/ 1075347 w 1810882"/>
                <a:gd name="connsiteY302" fmla="*/ 880953 h 1654846"/>
                <a:gd name="connsiteX303" fmla="*/ 1073180 w 1810882"/>
                <a:gd name="connsiteY303" fmla="*/ 889404 h 1654846"/>
                <a:gd name="connsiteX304" fmla="*/ 1071229 w 1810882"/>
                <a:gd name="connsiteY304" fmla="*/ 898073 h 1654846"/>
                <a:gd name="connsiteX305" fmla="*/ 1069062 w 1810882"/>
                <a:gd name="connsiteY305" fmla="*/ 906525 h 1654846"/>
                <a:gd name="connsiteX306" fmla="*/ 1066895 w 1810882"/>
                <a:gd name="connsiteY306" fmla="*/ 913026 h 1654846"/>
                <a:gd name="connsiteX307" fmla="*/ 1064728 w 1810882"/>
                <a:gd name="connsiteY307" fmla="*/ 917361 h 1654846"/>
                <a:gd name="connsiteX308" fmla="*/ 1064728 w 1810882"/>
                <a:gd name="connsiteY308" fmla="*/ 923646 h 1654846"/>
                <a:gd name="connsiteX309" fmla="*/ 1066895 w 1810882"/>
                <a:gd name="connsiteY309" fmla="*/ 927980 h 1654846"/>
                <a:gd name="connsiteX310" fmla="*/ 1066895 w 1810882"/>
                <a:gd name="connsiteY310" fmla="*/ 934482 h 1654846"/>
                <a:gd name="connsiteX311" fmla="*/ 1062561 w 1810882"/>
                <a:gd name="connsiteY311" fmla="*/ 938599 h 1654846"/>
                <a:gd name="connsiteX312" fmla="*/ 1049775 w 1810882"/>
                <a:gd name="connsiteY312" fmla="*/ 951385 h 1654846"/>
                <a:gd name="connsiteX313" fmla="*/ 1047607 w 1810882"/>
                <a:gd name="connsiteY313" fmla="*/ 955720 h 1654846"/>
                <a:gd name="connsiteX314" fmla="*/ 1043273 w 1810882"/>
                <a:gd name="connsiteY314" fmla="*/ 960054 h 1654846"/>
                <a:gd name="connsiteX315" fmla="*/ 1041106 w 1810882"/>
                <a:gd name="connsiteY315" fmla="*/ 968506 h 1654846"/>
                <a:gd name="connsiteX316" fmla="*/ 1039155 w 1810882"/>
                <a:gd name="connsiteY316" fmla="*/ 972840 h 1654846"/>
                <a:gd name="connsiteX317" fmla="*/ 1036988 w 1810882"/>
                <a:gd name="connsiteY317" fmla="*/ 979342 h 1654846"/>
                <a:gd name="connsiteX318" fmla="*/ 1034821 w 1810882"/>
                <a:gd name="connsiteY318" fmla="*/ 983459 h 1654846"/>
                <a:gd name="connsiteX319" fmla="*/ 1030487 w 1810882"/>
                <a:gd name="connsiteY319" fmla="*/ 989961 h 1654846"/>
                <a:gd name="connsiteX320" fmla="*/ 1026153 w 1810882"/>
                <a:gd name="connsiteY320" fmla="*/ 994295 h 1654846"/>
                <a:gd name="connsiteX321" fmla="*/ 1022035 w 1810882"/>
                <a:gd name="connsiteY321" fmla="*/ 994295 h 1654846"/>
                <a:gd name="connsiteX322" fmla="*/ 1013366 w 1810882"/>
                <a:gd name="connsiteY322" fmla="*/ 996462 h 1654846"/>
                <a:gd name="connsiteX323" fmla="*/ 1000580 w 1810882"/>
                <a:gd name="connsiteY323" fmla="*/ 996462 h 1654846"/>
                <a:gd name="connsiteX324" fmla="*/ 987794 w 1810882"/>
                <a:gd name="connsiteY324" fmla="*/ 992128 h 1654846"/>
                <a:gd name="connsiteX325" fmla="*/ 976958 w 1810882"/>
                <a:gd name="connsiteY325" fmla="*/ 992128 h 1654846"/>
                <a:gd name="connsiteX326" fmla="*/ 962004 w 1810882"/>
                <a:gd name="connsiteY326" fmla="*/ 987794 h 1654846"/>
                <a:gd name="connsiteX327" fmla="*/ 938599 w 1810882"/>
                <a:gd name="connsiteY327" fmla="*/ 989961 h 1654846"/>
                <a:gd name="connsiteX328" fmla="*/ 921478 w 1810882"/>
                <a:gd name="connsiteY328" fmla="*/ 989961 h 1654846"/>
                <a:gd name="connsiteX329" fmla="*/ 914977 w 1810882"/>
                <a:gd name="connsiteY329" fmla="*/ 987794 h 1654846"/>
                <a:gd name="connsiteX330" fmla="*/ 889404 w 1810882"/>
                <a:gd name="connsiteY330" fmla="*/ 977175 h 1654846"/>
                <a:gd name="connsiteX331" fmla="*/ 880952 w 1810882"/>
                <a:gd name="connsiteY331" fmla="*/ 975007 h 1654846"/>
                <a:gd name="connsiteX332" fmla="*/ 861665 w 1810882"/>
                <a:gd name="connsiteY332" fmla="*/ 975007 h 1654846"/>
                <a:gd name="connsiteX333" fmla="*/ 855163 w 1810882"/>
                <a:gd name="connsiteY333" fmla="*/ 977175 h 1654846"/>
                <a:gd name="connsiteX334" fmla="*/ 848878 w 1810882"/>
                <a:gd name="connsiteY334" fmla="*/ 977175 h 1654846"/>
                <a:gd name="connsiteX335" fmla="*/ 842377 w 1810882"/>
                <a:gd name="connsiteY335" fmla="*/ 975007 h 1654846"/>
                <a:gd name="connsiteX336" fmla="*/ 838043 w 1810882"/>
                <a:gd name="connsiteY336" fmla="*/ 972840 h 1654846"/>
                <a:gd name="connsiteX337" fmla="*/ 833708 w 1810882"/>
                <a:gd name="connsiteY337" fmla="*/ 968506 h 1654846"/>
                <a:gd name="connsiteX338" fmla="*/ 829591 w 1810882"/>
                <a:gd name="connsiteY338" fmla="*/ 964388 h 1654846"/>
                <a:gd name="connsiteX339" fmla="*/ 825256 w 1810882"/>
                <a:gd name="connsiteY339" fmla="*/ 960054 h 1654846"/>
                <a:gd name="connsiteX340" fmla="*/ 820922 w 1810882"/>
                <a:gd name="connsiteY340" fmla="*/ 955720 h 1654846"/>
                <a:gd name="connsiteX341" fmla="*/ 816804 w 1810882"/>
                <a:gd name="connsiteY341" fmla="*/ 953552 h 1654846"/>
                <a:gd name="connsiteX342" fmla="*/ 810303 w 1810882"/>
                <a:gd name="connsiteY342" fmla="*/ 951385 h 1654846"/>
                <a:gd name="connsiteX343" fmla="*/ 803801 w 1810882"/>
                <a:gd name="connsiteY343" fmla="*/ 949435 h 1654846"/>
                <a:gd name="connsiteX344" fmla="*/ 793182 w 1810882"/>
                <a:gd name="connsiteY344" fmla="*/ 947268 h 1654846"/>
                <a:gd name="connsiteX345" fmla="*/ 754607 w 1810882"/>
                <a:gd name="connsiteY345" fmla="*/ 947268 h 1654846"/>
                <a:gd name="connsiteX346" fmla="*/ 750489 w 1810882"/>
                <a:gd name="connsiteY346" fmla="*/ 945100 h 1654846"/>
                <a:gd name="connsiteX347" fmla="*/ 696960 w 1810882"/>
                <a:gd name="connsiteY347" fmla="*/ 945100 h 1654846"/>
                <a:gd name="connsiteX348" fmla="*/ 690459 w 1810882"/>
                <a:gd name="connsiteY348" fmla="*/ 947268 h 1654846"/>
                <a:gd name="connsiteX349" fmla="*/ 686341 w 1810882"/>
                <a:gd name="connsiteY349" fmla="*/ 947268 h 1654846"/>
                <a:gd name="connsiteX350" fmla="*/ 669220 w 1810882"/>
                <a:gd name="connsiteY350" fmla="*/ 951385 h 1654846"/>
                <a:gd name="connsiteX351" fmla="*/ 660552 w 1810882"/>
                <a:gd name="connsiteY351" fmla="*/ 953552 h 1654846"/>
                <a:gd name="connsiteX352" fmla="*/ 654267 w 1810882"/>
                <a:gd name="connsiteY352" fmla="*/ 955720 h 1654846"/>
                <a:gd name="connsiteX353" fmla="*/ 647766 w 1810882"/>
                <a:gd name="connsiteY353" fmla="*/ 957887 h 1654846"/>
                <a:gd name="connsiteX354" fmla="*/ 641264 w 1810882"/>
                <a:gd name="connsiteY354" fmla="*/ 960054 h 1654846"/>
                <a:gd name="connsiteX355" fmla="*/ 624360 w 1810882"/>
                <a:gd name="connsiteY355" fmla="*/ 960054 h 1654846"/>
                <a:gd name="connsiteX356" fmla="*/ 568664 w 1810882"/>
                <a:gd name="connsiteY356" fmla="*/ 977175 h 1654846"/>
                <a:gd name="connsiteX357" fmla="*/ 558045 w 1810882"/>
                <a:gd name="connsiteY357" fmla="*/ 977175 h 1654846"/>
                <a:gd name="connsiteX358" fmla="*/ 551543 w 1810882"/>
                <a:gd name="connsiteY358" fmla="*/ 979342 h 1654846"/>
                <a:gd name="connsiteX359" fmla="*/ 530088 w 1810882"/>
                <a:gd name="connsiteY359" fmla="*/ 979342 h 1654846"/>
                <a:gd name="connsiteX360" fmla="*/ 521637 w 1810882"/>
                <a:gd name="connsiteY360" fmla="*/ 981509 h 1654846"/>
                <a:gd name="connsiteX361" fmla="*/ 511017 w 1810882"/>
                <a:gd name="connsiteY361" fmla="*/ 981509 h 1654846"/>
                <a:gd name="connsiteX362" fmla="*/ 504516 w 1810882"/>
                <a:gd name="connsiteY362" fmla="*/ 983459 h 1654846"/>
                <a:gd name="connsiteX363" fmla="*/ 500182 w 1810882"/>
                <a:gd name="connsiteY363" fmla="*/ 983459 h 1654846"/>
                <a:gd name="connsiteX364" fmla="*/ 493897 w 1810882"/>
                <a:gd name="connsiteY364" fmla="*/ 987794 h 1654846"/>
                <a:gd name="connsiteX365" fmla="*/ 487395 w 1810882"/>
                <a:gd name="connsiteY365" fmla="*/ 989961 h 1654846"/>
                <a:gd name="connsiteX366" fmla="*/ 481110 w 1810882"/>
                <a:gd name="connsiteY366" fmla="*/ 994295 h 1654846"/>
                <a:gd name="connsiteX367" fmla="*/ 476776 w 1810882"/>
                <a:gd name="connsiteY367" fmla="*/ 996462 h 1654846"/>
                <a:gd name="connsiteX368" fmla="*/ 472442 w 1810882"/>
                <a:gd name="connsiteY368" fmla="*/ 1002747 h 1654846"/>
                <a:gd name="connsiteX369" fmla="*/ 444702 w 1810882"/>
                <a:gd name="connsiteY369" fmla="*/ 1009249 h 1654846"/>
                <a:gd name="connsiteX370" fmla="*/ 438201 w 1810882"/>
                <a:gd name="connsiteY370" fmla="*/ 1004914 h 1654846"/>
                <a:gd name="connsiteX371" fmla="*/ 429749 w 1810882"/>
                <a:gd name="connsiteY371" fmla="*/ 1000580 h 1654846"/>
                <a:gd name="connsiteX372" fmla="*/ 425414 w 1810882"/>
                <a:gd name="connsiteY372" fmla="*/ 996462 h 1654846"/>
                <a:gd name="connsiteX373" fmla="*/ 416962 w 1810882"/>
                <a:gd name="connsiteY373" fmla="*/ 992128 h 1654846"/>
                <a:gd name="connsiteX374" fmla="*/ 410461 w 1810882"/>
                <a:gd name="connsiteY374" fmla="*/ 989961 h 1654846"/>
                <a:gd name="connsiteX375" fmla="*/ 401792 w 1810882"/>
                <a:gd name="connsiteY375" fmla="*/ 987794 h 1654846"/>
                <a:gd name="connsiteX376" fmla="*/ 397675 w 1810882"/>
                <a:gd name="connsiteY376" fmla="*/ 987794 h 1654846"/>
                <a:gd name="connsiteX377" fmla="*/ 384888 w 1810882"/>
                <a:gd name="connsiteY377" fmla="*/ 985627 h 1654846"/>
                <a:gd name="connsiteX378" fmla="*/ 369718 w 1810882"/>
                <a:gd name="connsiteY378" fmla="*/ 985627 h 1654846"/>
                <a:gd name="connsiteX379" fmla="*/ 363433 w 1810882"/>
                <a:gd name="connsiteY379" fmla="*/ 987794 h 1654846"/>
                <a:gd name="connsiteX380" fmla="*/ 356932 w 1810882"/>
                <a:gd name="connsiteY380" fmla="*/ 987794 h 1654846"/>
                <a:gd name="connsiteX381" fmla="*/ 350647 w 1810882"/>
                <a:gd name="connsiteY381" fmla="*/ 985627 h 1654846"/>
                <a:gd name="connsiteX382" fmla="*/ 344146 w 1810882"/>
                <a:gd name="connsiteY382" fmla="*/ 985627 h 1654846"/>
                <a:gd name="connsiteX383" fmla="*/ 337861 w 1810882"/>
                <a:gd name="connsiteY383" fmla="*/ 983459 h 1654846"/>
                <a:gd name="connsiteX384" fmla="*/ 329192 w 1810882"/>
                <a:gd name="connsiteY384" fmla="*/ 981509 h 1654846"/>
                <a:gd name="connsiteX385" fmla="*/ 324858 w 1810882"/>
                <a:gd name="connsiteY385" fmla="*/ 977175 h 1654846"/>
                <a:gd name="connsiteX386" fmla="*/ 316406 w 1810882"/>
                <a:gd name="connsiteY386" fmla="*/ 972840 h 1654846"/>
                <a:gd name="connsiteX387" fmla="*/ 309905 w 1810882"/>
                <a:gd name="connsiteY387" fmla="*/ 970673 h 1654846"/>
                <a:gd name="connsiteX388" fmla="*/ 303620 w 1810882"/>
                <a:gd name="connsiteY388" fmla="*/ 966555 h 1654846"/>
                <a:gd name="connsiteX389" fmla="*/ 297118 w 1810882"/>
                <a:gd name="connsiteY389" fmla="*/ 962221 h 1654846"/>
                <a:gd name="connsiteX390" fmla="*/ 288666 w 1810882"/>
                <a:gd name="connsiteY390" fmla="*/ 953552 h 1654846"/>
                <a:gd name="connsiteX391" fmla="*/ 282165 w 1810882"/>
                <a:gd name="connsiteY391" fmla="*/ 949435 h 1654846"/>
                <a:gd name="connsiteX392" fmla="*/ 273713 w 1810882"/>
                <a:gd name="connsiteY392" fmla="*/ 945100 h 1654846"/>
                <a:gd name="connsiteX393" fmla="*/ 267211 w 1810882"/>
                <a:gd name="connsiteY393" fmla="*/ 938599 h 1654846"/>
                <a:gd name="connsiteX394" fmla="*/ 258543 w 1810882"/>
                <a:gd name="connsiteY394" fmla="*/ 932314 h 1654846"/>
                <a:gd name="connsiteX395" fmla="*/ 252258 w 1810882"/>
                <a:gd name="connsiteY395" fmla="*/ 927980 h 1654846"/>
                <a:gd name="connsiteX396" fmla="*/ 247924 w 1810882"/>
                <a:gd name="connsiteY396" fmla="*/ 923646 h 1654846"/>
                <a:gd name="connsiteX397" fmla="*/ 241639 w 1810882"/>
                <a:gd name="connsiteY397" fmla="*/ 921478 h 1654846"/>
                <a:gd name="connsiteX398" fmla="*/ 237304 w 1810882"/>
                <a:gd name="connsiteY398" fmla="*/ 917361 h 1654846"/>
                <a:gd name="connsiteX399" fmla="*/ 230803 w 1810882"/>
                <a:gd name="connsiteY399" fmla="*/ 913026 h 1654846"/>
                <a:gd name="connsiteX400" fmla="*/ 224518 w 1810882"/>
                <a:gd name="connsiteY400" fmla="*/ 908692 h 1654846"/>
                <a:gd name="connsiteX401" fmla="*/ 220184 w 1810882"/>
                <a:gd name="connsiteY401" fmla="*/ 906525 h 1654846"/>
                <a:gd name="connsiteX402" fmla="*/ 215850 w 1810882"/>
                <a:gd name="connsiteY402" fmla="*/ 902407 h 1654846"/>
                <a:gd name="connsiteX403" fmla="*/ 211515 w 1810882"/>
                <a:gd name="connsiteY403" fmla="*/ 900240 h 1654846"/>
                <a:gd name="connsiteX404" fmla="*/ 203063 w 1810882"/>
                <a:gd name="connsiteY404" fmla="*/ 895906 h 1654846"/>
                <a:gd name="connsiteX405" fmla="*/ 198729 w 1810882"/>
                <a:gd name="connsiteY405" fmla="*/ 893739 h 1654846"/>
                <a:gd name="connsiteX406" fmla="*/ 192444 w 1810882"/>
                <a:gd name="connsiteY406" fmla="*/ 889404 h 1654846"/>
                <a:gd name="connsiteX407" fmla="*/ 183776 w 1810882"/>
                <a:gd name="connsiteY407" fmla="*/ 887454 h 1654846"/>
                <a:gd name="connsiteX408" fmla="*/ 177491 w 1810882"/>
                <a:gd name="connsiteY408" fmla="*/ 885287 h 1654846"/>
                <a:gd name="connsiteX409" fmla="*/ 170989 w 1810882"/>
                <a:gd name="connsiteY409" fmla="*/ 880953 h 1654846"/>
                <a:gd name="connsiteX410" fmla="*/ 164488 w 1810882"/>
                <a:gd name="connsiteY410" fmla="*/ 878785 h 1654846"/>
                <a:gd name="connsiteX411" fmla="*/ 158203 w 1810882"/>
                <a:gd name="connsiteY411" fmla="*/ 876618 h 1654846"/>
                <a:gd name="connsiteX412" fmla="*/ 153869 w 1810882"/>
                <a:gd name="connsiteY412" fmla="*/ 872284 h 1654846"/>
                <a:gd name="connsiteX413" fmla="*/ 149534 w 1810882"/>
                <a:gd name="connsiteY413" fmla="*/ 872284 h 1654846"/>
                <a:gd name="connsiteX414" fmla="*/ 145417 w 1810882"/>
                <a:gd name="connsiteY414" fmla="*/ 868166 h 1654846"/>
                <a:gd name="connsiteX415" fmla="*/ 138915 w 1810882"/>
                <a:gd name="connsiteY415" fmla="*/ 865999 h 1654846"/>
                <a:gd name="connsiteX416" fmla="*/ 130247 w 1810882"/>
                <a:gd name="connsiteY416" fmla="*/ 863832 h 1654846"/>
                <a:gd name="connsiteX417" fmla="*/ 123962 w 1810882"/>
                <a:gd name="connsiteY417" fmla="*/ 859497 h 1654846"/>
                <a:gd name="connsiteX418" fmla="*/ 113343 w 1810882"/>
                <a:gd name="connsiteY418" fmla="*/ 848878 h 1654846"/>
                <a:gd name="connsiteX419" fmla="*/ 109008 w 1810882"/>
                <a:gd name="connsiteY419" fmla="*/ 846711 h 1654846"/>
                <a:gd name="connsiteX420" fmla="*/ 104674 w 1810882"/>
                <a:gd name="connsiteY420" fmla="*/ 840210 h 1654846"/>
                <a:gd name="connsiteX421" fmla="*/ 100340 w 1810882"/>
                <a:gd name="connsiteY421" fmla="*/ 836092 h 1654846"/>
                <a:gd name="connsiteX422" fmla="*/ 98173 w 1810882"/>
                <a:gd name="connsiteY422" fmla="*/ 831758 h 1654846"/>
                <a:gd name="connsiteX423" fmla="*/ 94055 w 1810882"/>
                <a:gd name="connsiteY423" fmla="*/ 825256 h 1654846"/>
                <a:gd name="connsiteX424" fmla="*/ 89721 w 1810882"/>
                <a:gd name="connsiteY424" fmla="*/ 821139 h 1654846"/>
                <a:gd name="connsiteX425" fmla="*/ 87553 w 1810882"/>
                <a:gd name="connsiteY425" fmla="*/ 816804 h 1654846"/>
                <a:gd name="connsiteX426" fmla="*/ 83219 w 1810882"/>
                <a:gd name="connsiteY426" fmla="*/ 812470 h 1654846"/>
                <a:gd name="connsiteX427" fmla="*/ 79102 w 1810882"/>
                <a:gd name="connsiteY427" fmla="*/ 808136 h 1654846"/>
                <a:gd name="connsiteX428" fmla="*/ 74767 w 1810882"/>
                <a:gd name="connsiteY428" fmla="*/ 801851 h 1654846"/>
                <a:gd name="connsiteX429" fmla="*/ 72600 w 1810882"/>
                <a:gd name="connsiteY429" fmla="*/ 797517 h 1654846"/>
                <a:gd name="connsiteX430" fmla="*/ 64148 w 1810882"/>
                <a:gd name="connsiteY430" fmla="*/ 789065 h 1654846"/>
                <a:gd name="connsiteX431" fmla="*/ 57647 w 1810882"/>
                <a:gd name="connsiteY431" fmla="*/ 784730 h 1654846"/>
                <a:gd name="connsiteX432" fmla="*/ 51145 w 1810882"/>
                <a:gd name="connsiteY432" fmla="*/ 782563 h 1654846"/>
                <a:gd name="connsiteX433" fmla="*/ 47027 w 1810882"/>
                <a:gd name="connsiteY433" fmla="*/ 782563 h 1654846"/>
                <a:gd name="connsiteX434" fmla="*/ 29907 w 1810882"/>
                <a:gd name="connsiteY434" fmla="*/ 784730 h 1654846"/>
                <a:gd name="connsiteX435" fmla="*/ 25573 w 1810882"/>
                <a:gd name="connsiteY435" fmla="*/ 769777 h 1654846"/>
                <a:gd name="connsiteX436" fmla="*/ 29907 w 1810882"/>
                <a:gd name="connsiteY436" fmla="*/ 763275 h 1654846"/>
                <a:gd name="connsiteX437" fmla="*/ 34241 w 1810882"/>
                <a:gd name="connsiteY437" fmla="*/ 759158 h 1654846"/>
                <a:gd name="connsiteX438" fmla="*/ 44860 w 1810882"/>
                <a:gd name="connsiteY438" fmla="*/ 722749 h 1654846"/>
                <a:gd name="connsiteX439" fmla="*/ 44860 w 1810882"/>
                <a:gd name="connsiteY439" fmla="*/ 716248 h 1654846"/>
                <a:gd name="connsiteX440" fmla="*/ 47027 w 1810882"/>
                <a:gd name="connsiteY440" fmla="*/ 711914 h 1654846"/>
                <a:gd name="connsiteX441" fmla="*/ 36192 w 1810882"/>
                <a:gd name="connsiteY441" fmla="*/ 679840 h 1654846"/>
                <a:gd name="connsiteX442" fmla="*/ 32074 w 1810882"/>
                <a:gd name="connsiteY442" fmla="*/ 673555 h 1654846"/>
                <a:gd name="connsiteX443" fmla="*/ 4118 w 1810882"/>
                <a:gd name="connsiteY443" fmla="*/ 620026 h 1654846"/>
                <a:gd name="connsiteX444" fmla="*/ 2167 w 1810882"/>
                <a:gd name="connsiteY444" fmla="*/ 615691 h 1654846"/>
                <a:gd name="connsiteX445" fmla="*/ 0 w 1810882"/>
                <a:gd name="connsiteY445" fmla="*/ 581667 h 1654846"/>
                <a:gd name="connsiteX446" fmla="*/ 8452 w 1810882"/>
                <a:gd name="connsiteY446" fmla="*/ 577333 h 1654846"/>
                <a:gd name="connsiteX447" fmla="*/ 14953 w 1810882"/>
                <a:gd name="connsiteY447" fmla="*/ 575166 h 1654846"/>
                <a:gd name="connsiteX448" fmla="*/ 19071 w 1810882"/>
                <a:gd name="connsiteY448" fmla="*/ 572998 h 1654846"/>
                <a:gd name="connsiteX449" fmla="*/ 25573 w 1810882"/>
                <a:gd name="connsiteY449" fmla="*/ 570831 h 1654846"/>
                <a:gd name="connsiteX450" fmla="*/ 34241 w 1810882"/>
                <a:gd name="connsiteY450" fmla="*/ 568664 h 1654846"/>
                <a:gd name="connsiteX451" fmla="*/ 40526 w 1810882"/>
                <a:gd name="connsiteY451" fmla="*/ 568664 h 1654846"/>
                <a:gd name="connsiteX452" fmla="*/ 44860 w 1810882"/>
                <a:gd name="connsiteY452" fmla="*/ 566714 h 1654846"/>
                <a:gd name="connsiteX453" fmla="*/ 57647 w 1810882"/>
                <a:gd name="connsiteY453" fmla="*/ 566714 h 1654846"/>
                <a:gd name="connsiteX454" fmla="*/ 64148 w 1810882"/>
                <a:gd name="connsiteY454" fmla="*/ 568664 h 1654846"/>
                <a:gd name="connsiteX455" fmla="*/ 70433 w 1810882"/>
                <a:gd name="connsiteY455" fmla="*/ 568664 h 1654846"/>
                <a:gd name="connsiteX456" fmla="*/ 79102 w 1810882"/>
                <a:gd name="connsiteY456" fmla="*/ 570831 h 1654846"/>
                <a:gd name="connsiteX457" fmla="*/ 83219 w 1810882"/>
                <a:gd name="connsiteY457" fmla="*/ 572998 h 1654846"/>
                <a:gd name="connsiteX458" fmla="*/ 89721 w 1810882"/>
                <a:gd name="connsiteY458" fmla="*/ 577333 h 1654846"/>
                <a:gd name="connsiteX459" fmla="*/ 96222 w 1810882"/>
                <a:gd name="connsiteY459" fmla="*/ 581667 h 1654846"/>
                <a:gd name="connsiteX460" fmla="*/ 109008 w 1810882"/>
                <a:gd name="connsiteY460" fmla="*/ 585784 h 1654846"/>
                <a:gd name="connsiteX461" fmla="*/ 115293 w 1810882"/>
                <a:gd name="connsiteY461" fmla="*/ 587952 h 1654846"/>
                <a:gd name="connsiteX462" fmla="*/ 134581 w 1810882"/>
                <a:gd name="connsiteY462" fmla="*/ 587952 h 1654846"/>
                <a:gd name="connsiteX463" fmla="*/ 143250 w 1810882"/>
                <a:gd name="connsiteY463" fmla="*/ 585784 h 1654846"/>
                <a:gd name="connsiteX464" fmla="*/ 151702 w 1810882"/>
                <a:gd name="connsiteY464" fmla="*/ 583618 h 1654846"/>
                <a:gd name="connsiteX465" fmla="*/ 160370 w 1810882"/>
                <a:gd name="connsiteY465" fmla="*/ 583618 h 1654846"/>
                <a:gd name="connsiteX466" fmla="*/ 164488 w 1810882"/>
                <a:gd name="connsiteY466" fmla="*/ 581667 h 1654846"/>
                <a:gd name="connsiteX467" fmla="*/ 168822 w 1810882"/>
                <a:gd name="connsiteY467" fmla="*/ 579500 h 1654846"/>
                <a:gd name="connsiteX468" fmla="*/ 175324 w 1810882"/>
                <a:gd name="connsiteY468" fmla="*/ 577333 h 1654846"/>
                <a:gd name="connsiteX469" fmla="*/ 181608 w 1810882"/>
                <a:gd name="connsiteY469" fmla="*/ 575166 h 1654846"/>
                <a:gd name="connsiteX470" fmla="*/ 190277 w 1810882"/>
                <a:gd name="connsiteY470" fmla="*/ 572998 h 1654846"/>
                <a:gd name="connsiteX471" fmla="*/ 194395 w 1810882"/>
                <a:gd name="connsiteY471" fmla="*/ 568664 h 1654846"/>
                <a:gd name="connsiteX472" fmla="*/ 215850 w 1810882"/>
                <a:gd name="connsiteY472" fmla="*/ 568664 h 1654846"/>
                <a:gd name="connsiteX473" fmla="*/ 222351 w 1810882"/>
                <a:gd name="connsiteY473" fmla="*/ 570831 h 1654846"/>
                <a:gd name="connsiteX474" fmla="*/ 228636 w 1810882"/>
                <a:gd name="connsiteY474" fmla="*/ 572998 h 1654846"/>
                <a:gd name="connsiteX475" fmla="*/ 235137 w 1810882"/>
                <a:gd name="connsiteY475" fmla="*/ 572998 h 1654846"/>
                <a:gd name="connsiteX476" fmla="*/ 241639 w 1810882"/>
                <a:gd name="connsiteY476" fmla="*/ 575166 h 1654846"/>
                <a:gd name="connsiteX477" fmla="*/ 247924 w 1810882"/>
                <a:gd name="connsiteY477" fmla="*/ 575166 h 1654846"/>
                <a:gd name="connsiteX478" fmla="*/ 254425 w 1810882"/>
                <a:gd name="connsiteY478" fmla="*/ 570831 h 1654846"/>
                <a:gd name="connsiteX479" fmla="*/ 256592 w 1810882"/>
                <a:gd name="connsiteY479" fmla="*/ 566714 h 1654846"/>
                <a:gd name="connsiteX480" fmla="*/ 260710 w 1810882"/>
                <a:gd name="connsiteY480" fmla="*/ 562379 h 1654846"/>
                <a:gd name="connsiteX481" fmla="*/ 262877 w 1810882"/>
                <a:gd name="connsiteY481" fmla="*/ 558045 h 1654846"/>
                <a:gd name="connsiteX482" fmla="*/ 269379 w 1810882"/>
                <a:gd name="connsiteY482" fmla="*/ 553711 h 1654846"/>
                <a:gd name="connsiteX483" fmla="*/ 273713 w 1810882"/>
                <a:gd name="connsiteY483" fmla="*/ 551543 h 1654846"/>
                <a:gd name="connsiteX484" fmla="*/ 279998 w 1810882"/>
                <a:gd name="connsiteY484" fmla="*/ 547426 h 1654846"/>
                <a:gd name="connsiteX485" fmla="*/ 284332 w 1810882"/>
                <a:gd name="connsiteY485" fmla="*/ 545259 h 1654846"/>
                <a:gd name="connsiteX486" fmla="*/ 290617 w 1810882"/>
                <a:gd name="connsiteY486" fmla="*/ 543091 h 1654846"/>
                <a:gd name="connsiteX487" fmla="*/ 297118 w 1810882"/>
                <a:gd name="connsiteY487" fmla="*/ 540924 h 1654846"/>
                <a:gd name="connsiteX488" fmla="*/ 303620 w 1810882"/>
                <a:gd name="connsiteY488" fmla="*/ 540924 h 1654846"/>
                <a:gd name="connsiteX489" fmla="*/ 309905 w 1810882"/>
                <a:gd name="connsiteY489" fmla="*/ 543091 h 1654846"/>
                <a:gd name="connsiteX490" fmla="*/ 316406 w 1810882"/>
                <a:gd name="connsiteY490" fmla="*/ 543091 h 1654846"/>
                <a:gd name="connsiteX491" fmla="*/ 324858 w 1810882"/>
                <a:gd name="connsiteY491" fmla="*/ 545259 h 1654846"/>
                <a:gd name="connsiteX492" fmla="*/ 335694 w 1810882"/>
                <a:gd name="connsiteY492" fmla="*/ 547426 h 1654846"/>
                <a:gd name="connsiteX493" fmla="*/ 341979 w 1810882"/>
                <a:gd name="connsiteY493" fmla="*/ 551543 h 1654846"/>
                <a:gd name="connsiteX494" fmla="*/ 350647 w 1810882"/>
                <a:gd name="connsiteY494" fmla="*/ 553711 h 1654846"/>
                <a:gd name="connsiteX495" fmla="*/ 356932 w 1810882"/>
                <a:gd name="connsiteY495" fmla="*/ 558045 h 1654846"/>
                <a:gd name="connsiteX496" fmla="*/ 365601 w 1810882"/>
                <a:gd name="connsiteY496" fmla="*/ 560212 h 1654846"/>
                <a:gd name="connsiteX497" fmla="*/ 371886 w 1810882"/>
                <a:gd name="connsiteY497" fmla="*/ 562379 h 1654846"/>
                <a:gd name="connsiteX498" fmla="*/ 380554 w 1810882"/>
                <a:gd name="connsiteY498" fmla="*/ 564546 h 1654846"/>
                <a:gd name="connsiteX499" fmla="*/ 386839 w 1810882"/>
                <a:gd name="connsiteY499" fmla="*/ 562379 h 1654846"/>
                <a:gd name="connsiteX500" fmla="*/ 393340 w 1810882"/>
                <a:gd name="connsiteY500" fmla="*/ 558045 h 1654846"/>
                <a:gd name="connsiteX501" fmla="*/ 397675 w 1810882"/>
                <a:gd name="connsiteY501" fmla="*/ 553711 h 1654846"/>
                <a:gd name="connsiteX502" fmla="*/ 401792 w 1810882"/>
                <a:gd name="connsiteY502" fmla="*/ 547426 h 1654846"/>
                <a:gd name="connsiteX503" fmla="*/ 403959 w 1810882"/>
                <a:gd name="connsiteY503" fmla="*/ 543091 h 1654846"/>
                <a:gd name="connsiteX504" fmla="*/ 406127 w 1810882"/>
                <a:gd name="connsiteY504" fmla="*/ 538757 h 1654846"/>
                <a:gd name="connsiteX505" fmla="*/ 414795 w 1810882"/>
                <a:gd name="connsiteY505" fmla="*/ 530305 h 1654846"/>
                <a:gd name="connsiteX506" fmla="*/ 421080 w 1810882"/>
                <a:gd name="connsiteY506" fmla="*/ 525971 h 1654846"/>
                <a:gd name="connsiteX507" fmla="*/ 425414 w 1810882"/>
                <a:gd name="connsiteY507" fmla="*/ 523804 h 1654846"/>
                <a:gd name="connsiteX508" fmla="*/ 438201 w 1810882"/>
                <a:gd name="connsiteY508" fmla="*/ 519686 h 1654846"/>
                <a:gd name="connsiteX509" fmla="*/ 442535 w 1810882"/>
                <a:gd name="connsiteY509" fmla="*/ 515352 h 1654846"/>
                <a:gd name="connsiteX510" fmla="*/ 446869 w 1810882"/>
                <a:gd name="connsiteY510" fmla="*/ 511017 h 1654846"/>
                <a:gd name="connsiteX511" fmla="*/ 450987 w 1810882"/>
                <a:gd name="connsiteY511" fmla="*/ 506683 h 1654846"/>
                <a:gd name="connsiteX512" fmla="*/ 455321 w 1810882"/>
                <a:gd name="connsiteY512" fmla="*/ 504516 h 1654846"/>
                <a:gd name="connsiteX513" fmla="*/ 461823 w 1810882"/>
                <a:gd name="connsiteY513" fmla="*/ 502565 h 1654846"/>
                <a:gd name="connsiteX514" fmla="*/ 489562 w 1810882"/>
                <a:gd name="connsiteY514" fmla="*/ 489563 h 1654846"/>
                <a:gd name="connsiteX515" fmla="*/ 506683 w 1810882"/>
                <a:gd name="connsiteY515" fmla="*/ 478943 h 1654846"/>
                <a:gd name="connsiteX516" fmla="*/ 513185 w 1810882"/>
                <a:gd name="connsiteY516" fmla="*/ 476776 h 1654846"/>
                <a:gd name="connsiteX517" fmla="*/ 519469 w 1810882"/>
                <a:gd name="connsiteY517" fmla="*/ 472442 h 1654846"/>
                <a:gd name="connsiteX518" fmla="*/ 525971 w 1810882"/>
                <a:gd name="connsiteY518" fmla="*/ 470491 h 1654846"/>
                <a:gd name="connsiteX519" fmla="*/ 532256 w 1810882"/>
                <a:gd name="connsiteY519" fmla="*/ 470491 h 1654846"/>
                <a:gd name="connsiteX520" fmla="*/ 536590 w 1810882"/>
                <a:gd name="connsiteY520" fmla="*/ 468324 h 1654846"/>
                <a:gd name="connsiteX521" fmla="*/ 543091 w 1810882"/>
                <a:gd name="connsiteY521" fmla="*/ 463990 h 1654846"/>
                <a:gd name="connsiteX522" fmla="*/ 549376 w 1810882"/>
                <a:gd name="connsiteY522" fmla="*/ 459656 h 1654846"/>
                <a:gd name="connsiteX523" fmla="*/ 553711 w 1810882"/>
                <a:gd name="connsiteY523" fmla="*/ 455538 h 1654846"/>
                <a:gd name="connsiteX524" fmla="*/ 555878 w 1810882"/>
                <a:gd name="connsiteY524" fmla="*/ 451204 h 1654846"/>
                <a:gd name="connsiteX525" fmla="*/ 562163 w 1810882"/>
                <a:gd name="connsiteY525" fmla="*/ 446869 h 1654846"/>
                <a:gd name="connsiteX526" fmla="*/ 566497 w 1810882"/>
                <a:gd name="connsiteY526" fmla="*/ 442535 h 1654846"/>
                <a:gd name="connsiteX527" fmla="*/ 572998 w 1810882"/>
                <a:gd name="connsiteY527" fmla="*/ 436250 h 1654846"/>
                <a:gd name="connsiteX528" fmla="*/ 579283 w 1810882"/>
                <a:gd name="connsiteY528" fmla="*/ 434083 h 1654846"/>
                <a:gd name="connsiteX529" fmla="*/ 611357 w 1810882"/>
                <a:gd name="connsiteY529" fmla="*/ 419130 h 1654846"/>
                <a:gd name="connsiteX530" fmla="*/ 630645 w 1810882"/>
                <a:gd name="connsiteY530" fmla="*/ 412628 h 1654846"/>
                <a:gd name="connsiteX531" fmla="*/ 637146 w 1810882"/>
                <a:gd name="connsiteY531" fmla="*/ 408294 h 1654846"/>
                <a:gd name="connsiteX532" fmla="*/ 643431 w 1810882"/>
                <a:gd name="connsiteY532" fmla="*/ 406343 h 1654846"/>
                <a:gd name="connsiteX533" fmla="*/ 649933 w 1810882"/>
                <a:gd name="connsiteY533" fmla="*/ 404176 h 1654846"/>
                <a:gd name="connsiteX534" fmla="*/ 656434 w 1810882"/>
                <a:gd name="connsiteY534" fmla="*/ 402009 h 1654846"/>
                <a:gd name="connsiteX535" fmla="*/ 664886 w 1810882"/>
                <a:gd name="connsiteY535" fmla="*/ 397675 h 1654846"/>
                <a:gd name="connsiteX536" fmla="*/ 671388 w 1810882"/>
                <a:gd name="connsiteY536" fmla="*/ 395507 h 1654846"/>
                <a:gd name="connsiteX537" fmla="*/ 677672 w 1810882"/>
                <a:gd name="connsiteY537" fmla="*/ 391390 h 1654846"/>
                <a:gd name="connsiteX538" fmla="*/ 724700 w 1810882"/>
                <a:gd name="connsiteY538" fmla="*/ 367768 h 1654846"/>
                <a:gd name="connsiteX539" fmla="*/ 739653 w 1810882"/>
                <a:gd name="connsiteY539" fmla="*/ 365601 h 1654846"/>
                <a:gd name="connsiteX540" fmla="*/ 746155 w 1810882"/>
                <a:gd name="connsiteY540" fmla="*/ 365601 h 1654846"/>
                <a:gd name="connsiteX541" fmla="*/ 752656 w 1810882"/>
                <a:gd name="connsiteY541" fmla="*/ 363433 h 1654846"/>
                <a:gd name="connsiteX542" fmla="*/ 758941 w 1810882"/>
                <a:gd name="connsiteY542" fmla="*/ 363433 h 1654846"/>
                <a:gd name="connsiteX543" fmla="*/ 765443 w 1810882"/>
                <a:gd name="connsiteY543" fmla="*/ 361266 h 1654846"/>
                <a:gd name="connsiteX544" fmla="*/ 771727 w 1810882"/>
                <a:gd name="connsiteY544" fmla="*/ 361266 h 1654846"/>
                <a:gd name="connsiteX545" fmla="*/ 778229 w 1810882"/>
                <a:gd name="connsiteY545" fmla="*/ 359316 h 1654846"/>
                <a:gd name="connsiteX546" fmla="*/ 784730 w 1810882"/>
                <a:gd name="connsiteY546" fmla="*/ 361266 h 1654846"/>
                <a:gd name="connsiteX547" fmla="*/ 793182 w 1810882"/>
                <a:gd name="connsiteY547" fmla="*/ 361266 h 1654846"/>
                <a:gd name="connsiteX548" fmla="*/ 799684 w 1810882"/>
                <a:gd name="connsiteY548" fmla="*/ 363433 h 1654846"/>
                <a:gd name="connsiteX549" fmla="*/ 808136 w 1810882"/>
                <a:gd name="connsiteY549" fmla="*/ 365601 h 1654846"/>
                <a:gd name="connsiteX550" fmla="*/ 812470 w 1810882"/>
                <a:gd name="connsiteY550" fmla="*/ 367768 h 1654846"/>
                <a:gd name="connsiteX551" fmla="*/ 818755 w 1810882"/>
                <a:gd name="connsiteY551" fmla="*/ 367768 h 1654846"/>
                <a:gd name="connsiteX552" fmla="*/ 827423 w 1810882"/>
                <a:gd name="connsiteY552" fmla="*/ 369935 h 1654846"/>
                <a:gd name="connsiteX553" fmla="*/ 835876 w 1810882"/>
                <a:gd name="connsiteY553" fmla="*/ 369935 h 1654846"/>
                <a:gd name="connsiteX554" fmla="*/ 842377 w 1810882"/>
                <a:gd name="connsiteY554" fmla="*/ 369935 h 1654846"/>
                <a:gd name="connsiteX555" fmla="*/ 848878 w 1810882"/>
                <a:gd name="connsiteY555" fmla="*/ 365601 h 1654846"/>
                <a:gd name="connsiteX556" fmla="*/ 850829 w 1810882"/>
                <a:gd name="connsiteY556" fmla="*/ 361266 h 1654846"/>
                <a:gd name="connsiteX557" fmla="*/ 859498 w 1810882"/>
                <a:gd name="connsiteY557" fmla="*/ 352814 h 1654846"/>
                <a:gd name="connsiteX558" fmla="*/ 865782 w 1810882"/>
                <a:gd name="connsiteY558" fmla="*/ 350647 h 1654846"/>
                <a:gd name="connsiteX559" fmla="*/ 872284 w 1810882"/>
                <a:gd name="connsiteY559" fmla="*/ 348480 h 1654846"/>
                <a:gd name="connsiteX560" fmla="*/ 880952 w 1810882"/>
                <a:gd name="connsiteY560" fmla="*/ 344146 h 1654846"/>
                <a:gd name="connsiteX561" fmla="*/ 887237 w 1810882"/>
                <a:gd name="connsiteY561" fmla="*/ 342195 h 1654846"/>
                <a:gd name="connsiteX562" fmla="*/ 921478 w 1810882"/>
                <a:gd name="connsiteY562" fmla="*/ 342195 h 1654846"/>
                <a:gd name="connsiteX563" fmla="*/ 938599 w 1810882"/>
                <a:gd name="connsiteY563" fmla="*/ 333527 h 1654846"/>
                <a:gd name="connsiteX564" fmla="*/ 945101 w 1810882"/>
                <a:gd name="connsiteY564" fmla="*/ 329192 h 1654846"/>
                <a:gd name="connsiteX565" fmla="*/ 953552 w 1810882"/>
                <a:gd name="connsiteY565" fmla="*/ 327242 h 1654846"/>
                <a:gd name="connsiteX566" fmla="*/ 957887 w 1810882"/>
                <a:gd name="connsiteY566" fmla="*/ 325075 h 1654846"/>
                <a:gd name="connsiteX567" fmla="*/ 964172 w 1810882"/>
                <a:gd name="connsiteY567" fmla="*/ 325075 h 1654846"/>
                <a:gd name="connsiteX568" fmla="*/ 1028320 w 1810882"/>
                <a:gd name="connsiteY568" fmla="*/ 316406 h 1654846"/>
                <a:gd name="connsiteX569" fmla="*/ 1049775 w 1810882"/>
                <a:gd name="connsiteY569" fmla="*/ 312072 h 1654846"/>
                <a:gd name="connsiteX570" fmla="*/ 1054109 w 1810882"/>
                <a:gd name="connsiteY570" fmla="*/ 310121 h 1654846"/>
                <a:gd name="connsiteX571" fmla="*/ 1058227 w 1810882"/>
                <a:gd name="connsiteY571" fmla="*/ 307954 h 1654846"/>
                <a:gd name="connsiteX572" fmla="*/ 1062561 w 1810882"/>
                <a:gd name="connsiteY572" fmla="*/ 303620 h 1654846"/>
                <a:gd name="connsiteX573" fmla="*/ 1069062 w 1810882"/>
                <a:gd name="connsiteY573" fmla="*/ 299285 h 1654846"/>
                <a:gd name="connsiteX574" fmla="*/ 1073180 w 1810882"/>
                <a:gd name="connsiteY574" fmla="*/ 295168 h 1654846"/>
                <a:gd name="connsiteX575" fmla="*/ 1077514 w 1810882"/>
                <a:gd name="connsiteY575" fmla="*/ 290833 h 1654846"/>
                <a:gd name="connsiteX576" fmla="*/ 1081849 w 1810882"/>
                <a:gd name="connsiteY576" fmla="*/ 286499 h 1654846"/>
                <a:gd name="connsiteX577" fmla="*/ 1088350 w 1810882"/>
                <a:gd name="connsiteY577" fmla="*/ 282165 h 1654846"/>
                <a:gd name="connsiteX578" fmla="*/ 1096802 w 1810882"/>
                <a:gd name="connsiteY578" fmla="*/ 278047 h 1654846"/>
                <a:gd name="connsiteX579" fmla="*/ 1101136 w 1810882"/>
                <a:gd name="connsiteY579" fmla="*/ 275880 h 1654846"/>
                <a:gd name="connsiteX580" fmla="*/ 1111756 w 1810882"/>
                <a:gd name="connsiteY580" fmla="*/ 271546 h 1654846"/>
                <a:gd name="connsiteX581" fmla="*/ 1120424 w 1810882"/>
                <a:gd name="connsiteY581" fmla="*/ 267211 h 1654846"/>
                <a:gd name="connsiteX582" fmla="*/ 1126709 w 1810882"/>
                <a:gd name="connsiteY582" fmla="*/ 265044 h 1654846"/>
                <a:gd name="connsiteX583" fmla="*/ 1137328 w 1810882"/>
                <a:gd name="connsiteY583" fmla="*/ 265044 h 1654846"/>
                <a:gd name="connsiteX584" fmla="*/ 1145997 w 1810882"/>
                <a:gd name="connsiteY584" fmla="*/ 269379 h 1654846"/>
                <a:gd name="connsiteX585" fmla="*/ 1167452 w 1810882"/>
                <a:gd name="connsiteY585" fmla="*/ 269379 h 1654846"/>
                <a:gd name="connsiteX586" fmla="*/ 1173736 w 1810882"/>
                <a:gd name="connsiteY586" fmla="*/ 260926 h 1654846"/>
                <a:gd name="connsiteX587" fmla="*/ 1178071 w 1810882"/>
                <a:gd name="connsiteY587" fmla="*/ 256592 h 1654846"/>
                <a:gd name="connsiteX588" fmla="*/ 1182405 w 1810882"/>
                <a:gd name="connsiteY588" fmla="*/ 252258 h 1654846"/>
                <a:gd name="connsiteX589" fmla="*/ 1184572 w 1810882"/>
                <a:gd name="connsiteY589" fmla="*/ 245973 h 1654846"/>
                <a:gd name="connsiteX590" fmla="*/ 1184572 w 1810882"/>
                <a:gd name="connsiteY590" fmla="*/ 237304 h 1654846"/>
                <a:gd name="connsiteX591" fmla="*/ 1180238 w 1810882"/>
                <a:gd name="connsiteY591" fmla="*/ 235137 h 1654846"/>
                <a:gd name="connsiteX592" fmla="*/ 1178071 w 1810882"/>
                <a:gd name="connsiteY592" fmla="*/ 228853 h 1654846"/>
                <a:gd name="connsiteX593" fmla="*/ 1178071 w 1810882"/>
                <a:gd name="connsiteY593" fmla="*/ 222351 h 1654846"/>
                <a:gd name="connsiteX594" fmla="*/ 1182405 w 1810882"/>
                <a:gd name="connsiteY594" fmla="*/ 218017 h 1654846"/>
                <a:gd name="connsiteX595" fmla="*/ 1186523 w 1810882"/>
                <a:gd name="connsiteY595" fmla="*/ 211732 h 1654846"/>
                <a:gd name="connsiteX596" fmla="*/ 1188690 w 1810882"/>
                <a:gd name="connsiteY596" fmla="*/ 207398 h 1654846"/>
                <a:gd name="connsiteX597" fmla="*/ 1193024 w 1810882"/>
                <a:gd name="connsiteY597" fmla="*/ 200896 h 1654846"/>
                <a:gd name="connsiteX598" fmla="*/ 1199526 w 1810882"/>
                <a:gd name="connsiteY598" fmla="*/ 203063 h 1654846"/>
                <a:gd name="connsiteX599" fmla="*/ 1203643 w 1810882"/>
                <a:gd name="connsiteY599" fmla="*/ 211732 h 1654846"/>
                <a:gd name="connsiteX600" fmla="*/ 1210145 w 1810882"/>
                <a:gd name="connsiteY600" fmla="*/ 209565 h 1654846"/>
                <a:gd name="connsiteX601" fmla="*/ 1214479 w 1810882"/>
                <a:gd name="connsiteY601" fmla="*/ 205230 h 1654846"/>
                <a:gd name="connsiteX602" fmla="*/ 1220764 w 1810882"/>
                <a:gd name="connsiteY602" fmla="*/ 200896 h 1654846"/>
                <a:gd name="connsiteX603" fmla="*/ 1225098 w 1810882"/>
                <a:gd name="connsiteY603" fmla="*/ 198946 h 1654846"/>
                <a:gd name="connsiteX604" fmla="*/ 1242219 w 1810882"/>
                <a:gd name="connsiteY604" fmla="*/ 183992 h 1654846"/>
                <a:gd name="connsiteX605" fmla="*/ 1252838 w 1810882"/>
                <a:gd name="connsiteY605" fmla="*/ 170989 h 1654846"/>
                <a:gd name="connsiteX606" fmla="*/ 1257172 w 1810882"/>
                <a:gd name="connsiteY606" fmla="*/ 166872 h 1654846"/>
                <a:gd name="connsiteX607" fmla="*/ 1263674 w 1810882"/>
                <a:gd name="connsiteY607" fmla="*/ 160370 h 1654846"/>
                <a:gd name="connsiteX608" fmla="*/ 1267791 w 1810882"/>
                <a:gd name="connsiteY608" fmla="*/ 153869 h 1654846"/>
                <a:gd name="connsiteX609" fmla="*/ 1274293 w 1810882"/>
                <a:gd name="connsiteY609" fmla="*/ 149751 h 1654846"/>
                <a:gd name="connsiteX610" fmla="*/ 1276460 w 1810882"/>
                <a:gd name="connsiteY610" fmla="*/ 145417 h 1654846"/>
                <a:gd name="connsiteX611" fmla="*/ 1282745 w 1810882"/>
                <a:gd name="connsiteY611" fmla="*/ 141082 h 1654846"/>
                <a:gd name="connsiteX612" fmla="*/ 1287079 w 1810882"/>
                <a:gd name="connsiteY612" fmla="*/ 138915 h 1654846"/>
                <a:gd name="connsiteX613" fmla="*/ 1293581 w 1810882"/>
                <a:gd name="connsiteY613" fmla="*/ 132630 h 1654846"/>
                <a:gd name="connsiteX614" fmla="*/ 1299865 w 1810882"/>
                <a:gd name="connsiteY614" fmla="*/ 126129 h 1654846"/>
                <a:gd name="connsiteX615" fmla="*/ 1304200 w 1810882"/>
                <a:gd name="connsiteY615" fmla="*/ 121795 h 1654846"/>
                <a:gd name="connsiteX616" fmla="*/ 1304200 w 1810882"/>
                <a:gd name="connsiteY616" fmla="*/ 115510 h 1654846"/>
                <a:gd name="connsiteX617" fmla="*/ 1302033 w 1810882"/>
                <a:gd name="connsiteY617" fmla="*/ 109008 h 1654846"/>
                <a:gd name="connsiteX618" fmla="*/ 1302033 w 1810882"/>
                <a:gd name="connsiteY618" fmla="*/ 102724 h 1654846"/>
                <a:gd name="connsiteX619" fmla="*/ 1304200 w 1810882"/>
                <a:gd name="connsiteY619" fmla="*/ 98389 h 1654846"/>
                <a:gd name="connsiteX620" fmla="*/ 1310701 w 1810882"/>
                <a:gd name="connsiteY620" fmla="*/ 98389 h 1654846"/>
                <a:gd name="connsiteX621" fmla="*/ 1316986 w 1810882"/>
                <a:gd name="connsiteY621" fmla="*/ 96222 h 1654846"/>
                <a:gd name="connsiteX622" fmla="*/ 1321320 w 1810882"/>
                <a:gd name="connsiteY622" fmla="*/ 89721 h 1654846"/>
                <a:gd name="connsiteX623" fmla="*/ 1321320 w 1810882"/>
                <a:gd name="connsiteY623" fmla="*/ 83436 h 1654846"/>
                <a:gd name="connsiteX624" fmla="*/ 1316986 w 1810882"/>
                <a:gd name="connsiteY624" fmla="*/ 79101 h 1654846"/>
                <a:gd name="connsiteX625" fmla="*/ 1316986 w 1810882"/>
                <a:gd name="connsiteY625" fmla="*/ 74767 h 1654846"/>
                <a:gd name="connsiteX626" fmla="*/ 1319153 w 1810882"/>
                <a:gd name="connsiteY626" fmla="*/ 68482 h 1654846"/>
                <a:gd name="connsiteX627" fmla="*/ 1321320 w 1810882"/>
                <a:gd name="connsiteY627" fmla="*/ 64148 h 1654846"/>
                <a:gd name="connsiteX628" fmla="*/ 1319153 w 1810882"/>
                <a:gd name="connsiteY628" fmla="*/ 61981 h 1654846"/>
                <a:gd name="connsiteX629" fmla="*/ 1314819 w 1810882"/>
                <a:gd name="connsiteY629" fmla="*/ 55696 h 1654846"/>
                <a:gd name="connsiteX630" fmla="*/ 1321320 w 1810882"/>
                <a:gd name="connsiteY630" fmla="*/ 51362 h 1654846"/>
                <a:gd name="connsiteX631" fmla="*/ 1327822 w 1810882"/>
                <a:gd name="connsiteY631" fmla="*/ 51362 h 1654846"/>
                <a:gd name="connsiteX632" fmla="*/ 1329772 w 1810882"/>
                <a:gd name="connsiteY632" fmla="*/ 47027 h 1654846"/>
                <a:gd name="connsiteX633" fmla="*/ 1334107 w 1810882"/>
                <a:gd name="connsiteY633" fmla="*/ 42693 h 1654846"/>
                <a:gd name="connsiteX634" fmla="*/ 1340608 w 1810882"/>
                <a:gd name="connsiteY634" fmla="*/ 42693 h 1654846"/>
                <a:gd name="connsiteX635" fmla="*/ 1346893 w 1810882"/>
                <a:gd name="connsiteY635" fmla="*/ 44860 h 1654846"/>
                <a:gd name="connsiteX636" fmla="*/ 1351227 w 1810882"/>
                <a:gd name="connsiteY636" fmla="*/ 40526 h 1654846"/>
                <a:gd name="connsiteX637" fmla="*/ 1351227 w 1810882"/>
                <a:gd name="connsiteY637" fmla="*/ 36408 h 1654846"/>
                <a:gd name="connsiteX638" fmla="*/ 1346893 w 1810882"/>
                <a:gd name="connsiteY638" fmla="*/ 32074 h 1654846"/>
                <a:gd name="connsiteX639" fmla="*/ 1346893 w 1810882"/>
                <a:gd name="connsiteY639" fmla="*/ 25573 h 1654846"/>
                <a:gd name="connsiteX640" fmla="*/ 1351227 w 1810882"/>
                <a:gd name="connsiteY640" fmla="*/ 21455 h 1654846"/>
                <a:gd name="connsiteX641" fmla="*/ 1355562 w 1810882"/>
                <a:gd name="connsiteY641" fmla="*/ 19288 h 1654846"/>
                <a:gd name="connsiteX642" fmla="*/ 1361846 w 1810882"/>
                <a:gd name="connsiteY642" fmla="*/ 19288 h 1654846"/>
                <a:gd name="connsiteX643" fmla="*/ 1366180 w 1810882"/>
                <a:gd name="connsiteY643" fmla="*/ 23622 h 1654846"/>
                <a:gd name="connsiteX644" fmla="*/ 1372682 w 1810882"/>
                <a:gd name="connsiteY644" fmla="*/ 23622 h 1654846"/>
                <a:gd name="connsiteX645" fmla="*/ 1376800 w 1810882"/>
                <a:gd name="connsiteY645" fmla="*/ 27740 h 1654846"/>
                <a:gd name="connsiteX646" fmla="*/ 1378967 w 1810882"/>
                <a:gd name="connsiteY646" fmla="*/ 32074 h 1654846"/>
                <a:gd name="connsiteX647" fmla="*/ 1383301 w 1810882"/>
                <a:gd name="connsiteY647" fmla="*/ 34241 h 1654846"/>
                <a:gd name="connsiteX648" fmla="*/ 1387636 w 1810882"/>
                <a:gd name="connsiteY648" fmla="*/ 29907 h 1654846"/>
                <a:gd name="connsiteX649" fmla="*/ 1387636 w 1810882"/>
                <a:gd name="connsiteY649" fmla="*/ 12786 h 1654846"/>
                <a:gd name="connsiteX650" fmla="*/ 1389803 w 1810882"/>
                <a:gd name="connsiteY650" fmla="*/ 8452 h 1654846"/>
                <a:gd name="connsiteX651" fmla="*/ 1391970 w 1810882"/>
                <a:gd name="connsiteY651" fmla="*/ 2167 h 1654846"/>
                <a:gd name="connsiteX652" fmla="*/ 1398255 w 1810882"/>
                <a:gd name="connsiteY652" fmla="*/ 0 h 1654846"/>
                <a:gd name="connsiteX653" fmla="*/ 1402589 w 1810882"/>
                <a:gd name="connsiteY653" fmla="*/ 4334 h 1654846"/>
                <a:gd name="connsiteX654" fmla="*/ 1402589 w 1810882"/>
                <a:gd name="connsiteY654" fmla="*/ 14953 h 1654846"/>
                <a:gd name="connsiteX655" fmla="*/ 1406923 w 1810882"/>
                <a:gd name="connsiteY655" fmla="*/ 17120 h 1654846"/>
                <a:gd name="connsiteX656" fmla="*/ 1413208 w 1810882"/>
                <a:gd name="connsiteY656" fmla="*/ 17120 h 1654846"/>
                <a:gd name="connsiteX657" fmla="*/ 1419709 w 1810882"/>
                <a:gd name="connsiteY657" fmla="*/ 19288 h 1654846"/>
                <a:gd name="connsiteX658" fmla="*/ 1425994 w 1810882"/>
                <a:gd name="connsiteY658" fmla="*/ 19288 h 1654846"/>
                <a:gd name="connsiteX659" fmla="*/ 1430329 w 1810882"/>
                <a:gd name="connsiteY659" fmla="*/ 14953 h 1654846"/>
                <a:gd name="connsiteX660" fmla="*/ 1434663 w 1810882"/>
                <a:gd name="connsiteY660" fmla="*/ 12786 h 1654846"/>
                <a:gd name="connsiteX661" fmla="*/ 1438997 w 1810882"/>
                <a:gd name="connsiteY661" fmla="*/ 8452 h 1654846"/>
                <a:gd name="connsiteX662" fmla="*/ 1451784 w 1810882"/>
                <a:gd name="connsiteY662" fmla="*/ 8452 h 1654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</a:cxnLst>
              <a:rect l="l" t="t" r="r" b="b"/>
              <a:pathLst>
                <a:path w="1810882" h="1654846">
                  <a:moveTo>
                    <a:pt x="1451784" y="8452"/>
                  </a:moveTo>
                  <a:lnTo>
                    <a:pt x="1479523" y="55696"/>
                  </a:lnTo>
                  <a:lnTo>
                    <a:pt x="1503145" y="89721"/>
                  </a:lnTo>
                  <a:lnTo>
                    <a:pt x="1507263" y="94055"/>
                  </a:lnTo>
                  <a:lnTo>
                    <a:pt x="1528718" y="132630"/>
                  </a:lnTo>
                  <a:lnTo>
                    <a:pt x="1552340" y="177491"/>
                  </a:lnTo>
                  <a:lnTo>
                    <a:pt x="1556458" y="183992"/>
                  </a:lnTo>
                  <a:lnTo>
                    <a:pt x="1580080" y="207398"/>
                  </a:lnTo>
                  <a:lnTo>
                    <a:pt x="1592866" y="215850"/>
                  </a:lnTo>
                  <a:lnTo>
                    <a:pt x="1616488" y="232970"/>
                  </a:lnTo>
                  <a:lnTo>
                    <a:pt x="1650513" y="265044"/>
                  </a:lnTo>
                  <a:lnTo>
                    <a:pt x="1657014" y="278047"/>
                  </a:lnTo>
                  <a:lnTo>
                    <a:pt x="1663515" y="293001"/>
                  </a:lnTo>
                  <a:lnTo>
                    <a:pt x="1663515" y="297118"/>
                  </a:lnTo>
                  <a:lnTo>
                    <a:pt x="1676302" y="312072"/>
                  </a:lnTo>
                  <a:lnTo>
                    <a:pt x="1697540" y="331359"/>
                  </a:lnTo>
                  <a:lnTo>
                    <a:pt x="1729614" y="352814"/>
                  </a:lnTo>
                  <a:lnTo>
                    <a:pt x="1733948" y="359316"/>
                  </a:lnTo>
                  <a:lnTo>
                    <a:pt x="1768190" y="404176"/>
                  </a:lnTo>
                  <a:lnTo>
                    <a:pt x="1772524" y="412628"/>
                  </a:lnTo>
                  <a:lnTo>
                    <a:pt x="1787477" y="468324"/>
                  </a:lnTo>
                  <a:lnTo>
                    <a:pt x="1800264" y="566714"/>
                  </a:lnTo>
                  <a:lnTo>
                    <a:pt x="1800264" y="572998"/>
                  </a:lnTo>
                  <a:lnTo>
                    <a:pt x="1804598" y="583618"/>
                  </a:lnTo>
                  <a:lnTo>
                    <a:pt x="1806765" y="594453"/>
                  </a:lnTo>
                  <a:lnTo>
                    <a:pt x="1806765" y="602905"/>
                  </a:lnTo>
                  <a:lnTo>
                    <a:pt x="1808716" y="624360"/>
                  </a:lnTo>
                  <a:lnTo>
                    <a:pt x="1802431" y="664886"/>
                  </a:lnTo>
                  <a:lnTo>
                    <a:pt x="1800264" y="673555"/>
                  </a:lnTo>
                  <a:lnTo>
                    <a:pt x="1798097" y="742037"/>
                  </a:lnTo>
                  <a:lnTo>
                    <a:pt x="1798097" y="748322"/>
                  </a:lnTo>
                  <a:lnTo>
                    <a:pt x="1795929" y="756991"/>
                  </a:lnTo>
                  <a:lnTo>
                    <a:pt x="1795929" y="872284"/>
                  </a:lnTo>
                  <a:lnTo>
                    <a:pt x="1802431" y="942933"/>
                  </a:lnTo>
                  <a:lnTo>
                    <a:pt x="1804598" y="945100"/>
                  </a:lnTo>
                  <a:lnTo>
                    <a:pt x="1802431" y="957887"/>
                  </a:lnTo>
                  <a:lnTo>
                    <a:pt x="1800264" y="975007"/>
                  </a:lnTo>
                  <a:lnTo>
                    <a:pt x="1798097" y="981509"/>
                  </a:lnTo>
                  <a:lnTo>
                    <a:pt x="1793762" y="1009249"/>
                  </a:lnTo>
                  <a:lnTo>
                    <a:pt x="1800264" y="1028536"/>
                  </a:lnTo>
                  <a:lnTo>
                    <a:pt x="1804598" y="1041323"/>
                  </a:lnTo>
                  <a:lnTo>
                    <a:pt x="1806765" y="1045657"/>
                  </a:lnTo>
                  <a:lnTo>
                    <a:pt x="1804598" y="1086183"/>
                  </a:lnTo>
                  <a:lnTo>
                    <a:pt x="1808716" y="1126926"/>
                  </a:lnTo>
                  <a:lnTo>
                    <a:pt x="1810883" y="1133211"/>
                  </a:lnTo>
                  <a:lnTo>
                    <a:pt x="1810883" y="1184572"/>
                  </a:lnTo>
                  <a:lnTo>
                    <a:pt x="1808716" y="1191074"/>
                  </a:lnTo>
                  <a:lnTo>
                    <a:pt x="1808716" y="1195191"/>
                  </a:lnTo>
                  <a:lnTo>
                    <a:pt x="1804598" y="1227265"/>
                  </a:lnTo>
                  <a:lnTo>
                    <a:pt x="1802431" y="1235934"/>
                  </a:lnTo>
                  <a:lnTo>
                    <a:pt x="1800264" y="1248720"/>
                  </a:lnTo>
                  <a:lnTo>
                    <a:pt x="1802431" y="1274293"/>
                  </a:lnTo>
                  <a:lnTo>
                    <a:pt x="1802431" y="1282961"/>
                  </a:lnTo>
                  <a:lnTo>
                    <a:pt x="1793762" y="1321320"/>
                  </a:lnTo>
                  <a:lnTo>
                    <a:pt x="1791812" y="1327822"/>
                  </a:lnTo>
                  <a:lnTo>
                    <a:pt x="1793762" y="1434663"/>
                  </a:lnTo>
                  <a:lnTo>
                    <a:pt x="1791812" y="1443332"/>
                  </a:lnTo>
                  <a:lnTo>
                    <a:pt x="1787477" y="1462620"/>
                  </a:lnTo>
                  <a:lnTo>
                    <a:pt x="1785310" y="1466737"/>
                  </a:lnTo>
                  <a:lnTo>
                    <a:pt x="1772524" y="1498811"/>
                  </a:lnTo>
                  <a:lnTo>
                    <a:pt x="1770357" y="1507480"/>
                  </a:lnTo>
                  <a:lnTo>
                    <a:pt x="1751069" y="1548006"/>
                  </a:lnTo>
                  <a:lnTo>
                    <a:pt x="1748902" y="1554507"/>
                  </a:lnTo>
                  <a:lnTo>
                    <a:pt x="1746735" y="1560792"/>
                  </a:lnTo>
                  <a:lnTo>
                    <a:pt x="1733948" y="1605869"/>
                  </a:lnTo>
                  <a:lnTo>
                    <a:pt x="1729614" y="1609987"/>
                  </a:lnTo>
                  <a:lnTo>
                    <a:pt x="1725496" y="1616488"/>
                  </a:lnTo>
                  <a:lnTo>
                    <a:pt x="1704042" y="1654847"/>
                  </a:lnTo>
                  <a:lnTo>
                    <a:pt x="1684754" y="1650729"/>
                  </a:lnTo>
                  <a:lnTo>
                    <a:pt x="1674135" y="1650729"/>
                  </a:lnTo>
                  <a:lnTo>
                    <a:pt x="1667633" y="1648562"/>
                  </a:lnTo>
                  <a:lnTo>
                    <a:pt x="1654847" y="1648562"/>
                  </a:lnTo>
                  <a:lnTo>
                    <a:pt x="1646395" y="1646395"/>
                  </a:lnTo>
                  <a:lnTo>
                    <a:pt x="1639893" y="1646395"/>
                  </a:lnTo>
                  <a:lnTo>
                    <a:pt x="1633392" y="1644228"/>
                  </a:lnTo>
                  <a:lnTo>
                    <a:pt x="1627107" y="1642061"/>
                  </a:lnTo>
                  <a:lnTo>
                    <a:pt x="1618438" y="1639893"/>
                  </a:lnTo>
                  <a:lnTo>
                    <a:pt x="1612154" y="1637943"/>
                  </a:lnTo>
                  <a:lnTo>
                    <a:pt x="1607820" y="1633609"/>
                  </a:lnTo>
                  <a:lnTo>
                    <a:pt x="1605652" y="1627107"/>
                  </a:lnTo>
                  <a:lnTo>
                    <a:pt x="1595033" y="1616488"/>
                  </a:lnTo>
                  <a:lnTo>
                    <a:pt x="1588532" y="1614321"/>
                  </a:lnTo>
                  <a:lnTo>
                    <a:pt x="1584414" y="1614321"/>
                  </a:lnTo>
                  <a:lnTo>
                    <a:pt x="1580080" y="1609987"/>
                  </a:lnTo>
                  <a:lnTo>
                    <a:pt x="1577913" y="1605869"/>
                  </a:lnTo>
                  <a:lnTo>
                    <a:pt x="1577913" y="1592866"/>
                  </a:lnTo>
                  <a:lnTo>
                    <a:pt x="1580080" y="1586581"/>
                  </a:lnTo>
                  <a:lnTo>
                    <a:pt x="1582247" y="1580080"/>
                  </a:lnTo>
                  <a:lnTo>
                    <a:pt x="1584414" y="1575746"/>
                  </a:lnTo>
                  <a:lnTo>
                    <a:pt x="1584414" y="1571628"/>
                  </a:lnTo>
                  <a:lnTo>
                    <a:pt x="1582247" y="1565126"/>
                  </a:lnTo>
                  <a:lnTo>
                    <a:pt x="1580080" y="1560792"/>
                  </a:lnTo>
                  <a:lnTo>
                    <a:pt x="1577913" y="1554507"/>
                  </a:lnTo>
                  <a:lnTo>
                    <a:pt x="1575746" y="1550173"/>
                  </a:lnTo>
                  <a:lnTo>
                    <a:pt x="1577913" y="1543672"/>
                  </a:lnTo>
                  <a:lnTo>
                    <a:pt x="1577913" y="1530885"/>
                  </a:lnTo>
                  <a:lnTo>
                    <a:pt x="1573578" y="1524600"/>
                  </a:lnTo>
                  <a:lnTo>
                    <a:pt x="1567294" y="1520266"/>
                  </a:lnTo>
                  <a:lnTo>
                    <a:pt x="1545839" y="1520266"/>
                  </a:lnTo>
                  <a:lnTo>
                    <a:pt x="1539337" y="1518099"/>
                  </a:lnTo>
                  <a:lnTo>
                    <a:pt x="1520266" y="1518099"/>
                  </a:lnTo>
                  <a:lnTo>
                    <a:pt x="1513765" y="1515932"/>
                  </a:lnTo>
                  <a:lnTo>
                    <a:pt x="1507263" y="1513765"/>
                  </a:lnTo>
                  <a:lnTo>
                    <a:pt x="1503145" y="1507480"/>
                  </a:lnTo>
                  <a:lnTo>
                    <a:pt x="1500978" y="1503145"/>
                  </a:lnTo>
                  <a:lnTo>
                    <a:pt x="1498811" y="1498811"/>
                  </a:lnTo>
                  <a:lnTo>
                    <a:pt x="1494477" y="1494477"/>
                  </a:lnTo>
                  <a:lnTo>
                    <a:pt x="1488192" y="1492526"/>
                  </a:lnTo>
                  <a:lnTo>
                    <a:pt x="1483858" y="1494477"/>
                  </a:lnTo>
                  <a:lnTo>
                    <a:pt x="1475189" y="1494477"/>
                  </a:lnTo>
                  <a:lnTo>
                    <a:pt x="1471071" y="1496644"/>
                  </a:lnTo>
                  <a:lnTo>
                    <a:pt x="1464570" y="1496644"/>
                  </a:lnTo>
                  <a:lnTo>
                    <a:pt x="1460236" y="1494477"/>
                  </a:lnTo>
                  <a:lnTo>
                    <a:pt x="1453951" y="1492526"/>
                  </a:lnTo>
                  <a:lnTo>
                    <a:pt x="1449616" y="1483858"/>
                  </a:lnTo>
                  <a:lnTo>
                    <a:pt x="1445282" y="1477573"/>
                  </a:lnTo>
                  <a:lnTo>
                    <a:pt x="1443115" y="1471071"/>
                  </a:lnTo>
                  <a:lnTo>
                    <a:pt x="1438997" y="1466737"/>
                  </a:lnTo>
                  <a:lnTo>
                    <a:pt x="1434663" y="1462620"/>
                  </a:lnTo>
                  <a:lnTo>
                    <a:pt x="1430329" y="1460452"/>
                  </a:lnTo>
                  <a:lnTo>
                    <a:pt x="1421877" y="1451784"/>
                  </a:lnTo>
                  <a:lnTo>
                    <a:pt x="1376800" y="1438997"/>
                  </a:lnTo>
                  <a:lnTo>
                    <a:pt x="1368348" y="1438997"/>
                  </a:lnTo>
                  <a:lnTo>
                    <a:pt x="1361846" y="1441164"/>
                  </a:lnTo>
                  <a:lnTo>
                    <a:pt x="1351227" y="1443332"/>
                  </a:lnTo>
                  <a:lnTo>
                    <a:pt x="1346893" y="1445499"/>
                  </a:lnTo>
                  <a:lnTo>
                    <a:pt x="1338441" y="1447449"/>
                  </a:lnTo>
                  <a:lnTo>
                    <a:pt x="1334107" y="1449616"/>
                  </a:lnTo>
                  <a:lnTo>
                    <a:pt x="1325655" y="1451784"/>
                  </a:lnTo>
                  <a:lnTo>
                    <a:pt x="1319153" y="1456118"/>
                  </a:lnTo>
                  <a:lnTo>
                    <a:pt x="1312868" y="1458285"/>
                  </a:lnTo>
                  <a:lnTo>
                    <a:pt x="1308534" y="1460452"/>
                  </a:lnTo>
                  <a:lnTo>
                    <a:pt x="1304200" y="1466737"/>
                  </a:lnTo>
                  <a:lnTo>
                    <a:pt x="1299865" y="1471071"/>
                  </a:lnTo>
                  <a:lnTo>
                    <a:pt x="1295748" y="1479523"/>
                  </a:lnTo>
                  <a:lnTo>
                    <a:pt x="1293581" y="1486025"/>
                  </a:lnTo>
                  <a:lnTo>
                    <a:pt x="1289246" y="1492526"/>
                  </a:lnTo>
                  <a:lnTo>
                    <a:pt x="1282745" y="1498811"/>
                  </a:lnTo>
                  <a:lnTo>
                    <a:pt x="1280794" y="1503145"/>
                  </a:lnTo>
                  <a:lnTo>
                    <a:pt x="1272126" y="1507480"/>
                  </a:lnTo>
                  <a:lnTo>
                    <a:pt x="1267791" y="1509647"/>
                  </a:lnTo>
                  <a:lnTo>
                    <a:pt x="1261507" y="1511597"/>
                  </a:lnTo>
                  <a:lnTo>
                    <a:pt x="1250671" y="1515932"/>
                  </a:lnTo>
                  <a:lnTo>
                    <a:pt x="1246553" y="1518099"/>
                  </a:lnTo>
                  <a:lnTo>
                    <a:pt x="1237884" y="1520266"/>
                  </a:lnTo>
                  <a:lnTo>
                    <a:pt x="1225098" y="1520266"/>
                  </a:lnTo>
                  <a:lnTo>
                    <a:pt x="1218597" y="1522433"/>
                  </a:lnTo>
                  <a:lnTo>
                    <a:pt x="1212312" y="1522433"/>
                  </a:lnTo>
                  <a:lnTo>
                    <a:pt x="1203643" y="1524600"/>
                  </a:lnTo>
                  <a:lnTo>
                    <a:pt x="1197358" y="1524600"/>
                  </a:lnTo>
                  <a:lnTo>
                    <a:pt x="1188690" y="1526551"/>
                  </a:lnTo>
                  <a:lnTo>
                    <a:pt x="1184572" y="1528718"/>
                  </a:lnTo>
                  <a:lnTo>
                    <a:pt x="1178071" y="1528718"/>
                  </a:lnTo>
                  <a:lnTo>
                    <a:pt x="1171569" y="1530885"/>
                  </a:lnTo>
                  <a:lnTo>
                    <a:pt x="1165285" y="1530885"/>
                  </a:lnTo>
                  <a:lnTo>
                    <a:pt x="1131043" y="1533052"/>
                  </a:lnTo>
                  <a:lnTo>
                    <a:pt x="1107421" y="1535220"/>
                  </a:lnTo>
                  <a:lnTo>
                    <a:pt x="1081849" y="1541721"/>
                  </a:lnTo>
                  <a:lnTo>
                    <a:pt x="1088350" y="1520266"/>
                  </a:lnTo>
                  <a:lnTo>
                    <a:pt x="1090301" y="1511597"/>
                  </a:lnTo>
                  <a:lnTo>
                    <a:pt x="1092468" y="1507480"/>
                  </a:lnTo>
                  <a:lnTo>
                    <a:pt x="1096802" y="1500978"/>
                  </a:lnTo>
                  <a:lnTo>
                    <a:pt x="1105254" y="1492526"/>
                  </a:lnTo>
                  <a:lnTo>
                    <a:pt x="1111756" y="1488192"/>
                  </a:lnTo>
                  <a:lnTo>
                    <a:pt x="1113923" y="1483858"/>
                  </a:lnTo>
                  <a:lnTo>
                    <a:pt x="1113923" y="1477573"/>
                  </a:lnTo>
                  <a:lnTo>
                    <a:pt x="1111756" y="1471071"/>
                  </a:lnTo>
                  <a:lnTo>
                    <a:pt x="1109588" y="1466737"/>
                  </a:lnTo>
                  <a:lnTo>
                    <a:pt x="1105254" y="1460452"/>
                  </a:lnTo>
                  <a:lnTo>
                    <a:pt x="1103304" y="1456118"/>
                  </a:lnTo>
                  <a:lnTo>
                    <a:pt x="1101136" y="1451784"/>
                  </a:lnTo>
                  <a:lnTo>
                    <a:pt x="1101136" y="1438997"/>
                  </a:lnTo>
                  <a:lnTo>
                    <a:pt x="1096802" y="1434663"/>
                  </a:lnTo>
                  <a:lnTo>
                    <a:pt x="1092468" y="1432496"/>
                  </a:lnTo>
                  <a:lnTo>
                    <a:pt x="1090301" y="1419710"/>
                  </a:lnTo>
                  <a:lnTo>
                    <a:pt x="1092468" y="1394137"/>
                  </a:lnTo>
                  <a:lnTo>
                    <a:pt x="1094635" y="1387635"/>
                  </a:lnTo>
                  <a:lnTo>
                    <a:pt x="1094635" y="1383301"/>
                  </a:lnTo>
                  <a:lnTo>
                    <a:pt x="1101136" y="1377017"/>
                  </a:lnTo>
                  <a:lnTo>
                    <a:pt x="1105254" y="1372682"/>
                  </a:lnTo>
                  <a:lnTo>
                    <a:pt x="1109588" y="1370515"/>
                  </a:lnTo>
                  <a:lnTo>
                    <a:pt x="1116090" y="1366397"/>
                  </a:lnTo>
                  <a:lnTo>
                    <a:pt x="1120424" y="1359896"/>
                  </a:lnTo>
                  <a:lnTo>
                    <a:pt x="1124542" y="1347110"/>
                  </a:lnTo>
                  <a:lnTo>
                    <a:pt x="1128876" y="1342775"/>
                  </a:lnTo>
                  <a:lnTo>
                    <a:pt x="1131043" y="1336274"/>
                  </a:lnTo>
                  <a:lnTo>
                    <a:pt x="1135378" y="1332156"/>
                  </a:lnTo>
                  <a:lnTo>
                    <a:pt x="1141662" y="1327822"/>
                  </a:lnTo>
                  <a:lnTo>
                    <a:pt x="1145997" y="1325655"/>
                  </a:lnTo>
                  <a:lnTo>
                    <a:pt x="1150331" y="1321320"/>
                  </a:lnTo>
                  <a:lnTo>
                    <a:pt x="1154449" y="1317203"/>
                  </a:lnTo>
                  <a:lnTo>
                    <a:pt x="1158783" y="1315036"/>
                  </a:lnTo>
                  <a:lnTo>
                    <a:pt x="1165285" y="1310701"/>
                  </a:lnTo>
                  <a:lnTo>
                    <a:pt x="1171569" y="1308534"/>
                  </a:lnTo>
                  <a:lnTo>
                    <a:pt x="1175903" y="1304200"/>
                  </a:lnTo>
                  <a:lnTo>
                    <a:pt x="1178071" y="1300082"/>
                  </a:lnTo>
                  <a:lnTo>
                    <a:pt x="1180238" y="1295748"/>
                  </a:lnTo>
                  <a:lnTo>
                    <a:pt x="1182405" y="1289246"/>
                  </a:lnTo>
                  <a:lnTo>
                    <a:pt x="1182405" y="1285129"/>
                  </a:lnTo>
                  <a:lnTo>
                    <a:pt x="1186523" y="1280794"/>
                  </a:lnTo>
                  <a:lnTo>
                    <a:pt x="1193024" y="1276460"/>
                  </a:lnTo>
                  <a:lnTo>
                    <a:pt x="1201476" y="1272126"/>
                  </a:lnTo>
                  <a:lnTo>
                    <a:pt x="1205810" y="1268008"/>
                  </a:lnTo>
                  <a:lnTo>
                    <a:pt x="1207978" y="1263674"/>
                  </a:lnTo>
                  <a:lnTo>
                    <a:pt x="1210145" y="1257172"/>
                  </a:lnTo>
                  <a:lnTo>
                    <a:pt x="1214479" y="1255005"/>
                  </a:lnTo>
                  <a:lnTo>
                    <a:pt x="1220764" y="1250887"/>
                  </a:lnTo>
                  <a:lnTo>
                    <a:pt x="1225098" y="1246553"/>
                  </a:lnTo>
                  <a:lnTo>
                    <a:pt x="1229432" y="1244386"/>
                  </a:lnTo>
                  <a:lnTo>
                    <a:pt x="1233550" y="1240052"/>
                  </a:lnTo>
                  <a:lnTo>
                    <a:pt x="1237884" y="1235934"/>
                  </a:lnTo>
                  <a:lnTo>
                    <a:pt x="1233550" y="1229433"/>
                  </a:lnTo>
                  <a:lnTo>
                    <a:pt x="1229432" y="1227265"/>
                  </a:lnTo>
                  <a:lnTo>
                    <a:pt x="1225098" y="1222931"/>
                  </a:lnTo>
                  <a:lnTo>
                    <a:pt x="1220764" y="1218813"/>
                  </a:lnTo>
                  <a:lnTo>
                    <a:pt x="1218597" y="1214479"/>
                  </a:lnTo>
                  <a:lnTo>
                    <a:pt x="1214479" y="1210145"/>
                  </a:lnTo>
                  <a:lnTo>
                    <a:pt x="1205810" y="1203860"/>
                  </a:lnTo>
                  <a:lnTo>
                    <a:pt x="1195191" y="1169619"/>
                  </a:lnTo>
                  <a:lnTo>
                    <a:pt x="1195191" y="1165284"/>
                  </a:lnTo>
                  <a:lnTo>
                    <a:pt x="1193024" y="1159000"/>
                  </a:lnTo>
                  <a:lnTo>
                    <a:pt x="1193024" y="1143829"/>
                  </a:lnTo>
                  <a:lnTo>
                    <a:pt x="1195191" y="1137545"/>
                  </a:lnTo>
                  <a:lnTo>
                    <a:pt x="1197358" y="1131043"/>
                  </a:lnTo>
                  <a:lnTo>
                    <a:pt x="1199526" y="1124759"/>
                  </a:lnTo>
                  <a:lnTo>
                    <a:pt x="1201476" y="1118257"/>
                  </a:lnTo>
                  <a:lnTo>
                    <a:pt x="1205810" y="1111755"/>
                  </a:lnTo>
                  <a:lnTo>
                    <a:pt x="1212312" y="1109805"/>
                  </a:lnTo>
                  <a:lnTo>
                    <a:pt x="1218597" y="1107638"/>
                  </a:lnTo>
                  <a:lnTo>
                    <a:pt x="1222931" y="1103304"/>
                  </a:lnTo>
                  <a:lnTo>
                    <a:pt x="1225098" y="1096802"/>
                  </a:lnTo>
                  <a:lnTo>
                    <a:pt x="1225098" y="1090517"/>
                  </a:lnTo>
                  <a:lnTo>
                    <a:pt x="1227265" y="1081849"/>
                  </a:lnTo>
                  <a:lnTo>
                    <a:pt x="1227265" y="1077731"/>
                  </a:lnTo>
                  <a:lnTo>
                    <a:pt x="1229432" y="1071230"/>
                  </a:lnTo>
                  <a:lnTo>
                    <a:pt x="1231600" y="1064728"/>
                  </a:lnTo>
                  <a:lnTo>
                    <a:pt x="1231600" y="1060610"/>
                  </a:lnTo>
                  <a:lnTo>
                    <a:pt x="1233550" y="1051942"/>
                  </a:lnTo>
                  <a:lnTo>
                    <a:pt x="1235717" y="1047608"/>
                  </a:lnTo>
                  <a:lnTo>
                    <a:pt x="1235717" y="1026369"/>
                  </a:lnTo>
                  <a:lnTo>
                    <a:pt x="1231600" y="1017701"/>
                  </a:lnTo>
                  <a:lnTo>
                    <a:pt x="1229432" y="1011416"/>
                  </a:lnTo>
                  <a:lnTo>
                    <a:pt x="1225098" y="1004914"/>
                  </a:lnTo>
                  <a:lnTo>
                    <a:pt x="1225098" y="987794"/>
                  </a:lnTo>
                  <a:lnTo>
                    <a:pt x="1227265" y="981509"/>
                  </a:lnTo>
                  <a:lnTo>
                    <a:pt x="1227265" y="975007"/>
                  </a:lnTo>
                  <a:lnTo>
                    <a:pt x="1229432" y="968506"/>
                  </a:lnTo>
                  <a:lnTo>
                    <a:pt x="1231600" y="962221"/>
                  </a:lnTo>
                  <a:lnTo>
                    <a:pt x="1233550" y="957887"/>
                  </a:lnTo>
                  <a:lnTo>
                    <a:pt x="1233550" y="949435"/>
                  </a:lnTo>
                  <a:lnTo>
                    <a:pt x="1235717" y="942933"/>
                  </a:lnTo>
                  <a:lnTo>
                    <a:pt x="1235717" y="938599"/>
                  </a:lnTo>
                  <a:lnTo>
                    <a:pt x="1237884" y="932314"/>
                  </a:lnTo>
                  <a:lnTo>
                    <a:pt x="1237884" y="927980"/>
                  </a:lnTo>
                  <a:lnTo>
                    <a:pt x="1240052" y="921478"/>
                  </a:lnTo>
                  <a:lnTo>
                    <a:pt x="1235717" y="902407"/>
                  </a:lnTo>
                  <a:lnTo>
                    <a:pt x="1227265" y="868166"/>
                  </a:lnTo>
                  <a:lnTo>
                    <a:pt x="1225098" y="863832"/>
                  </a:lnTo>
                  <a:lnTo>
                    <a:pt x="1225098" y="838259"/>
                  </a:lnTo>
                  <a:lnTo>
                    <a:pt x="1227265" y="833925"/>
                  </a:lnTo>
                  <a:lnTo>
                    <a:pt x="1225098" y="827424"/>
                  </a:lnTo>
                  <a:lnTo>
                    <a:pt x="1220764" y="823306"/>
                  </a:lnTo>
                  <a:lnTo>
                    <a:pt x="1216646" y="816804"/>
                  </a:lnTo>
                  <a:lnTo>
                    <a:pt x="1212312" y="812470"/>
                  </a:lnTo>
                  <a:lnTo>
                    <a:pt x="1207978" y="806185"/>
                  </a:lnTo>
                  <a:lnTo>
                    <a:pt x="1205810" y="799684"/>
                  </a:lnTo>
                  <a:lnTo>
                    <a:pt x="1203643" y="793182"/>
                  </a:lnTo>
                  <a:lnTo>
                    <a:pt x="1203643" y="769777"/>
                  </a:lnTo>
                  <a:lnTo>
                    <a:pt x="1201476" y="765443"/>
                  </a:lnTo>
                  <a:lnTo>
                    <a:pt x="1201476" y="759158"/>
                  </a:lnTo>
                  <a:lnTo>
                    <a:pt x="1199526" y="752656"/>
                  </a:lnTo>
                  <a:lnTo>
                    <a:pt x="1197358" y="746155"/>
                  </a:lnTo>
                  <a:lnTo>
                    <a:pt x="1188690" y="742037"/>
                  </a:lnTo>
                  <a:lnTo>
                    <a:pt x="1180238" y="739870"/>
                  </a:lnTo>
                  <a:lnTo>
                    <a:pt x="1173736" y="737703"/>
                  </a:lnTo>
                  <a:lnTo>
                    <a:pt x="1169402" y="739870"/>
                  </a:lnTo>
                  <a:lnTo>
                    <a:pt x="1163117" y="739870"/>
                  </a:lnTo>
                  <a:lnTo>
                    <a:pt x="1156616" y="742037"/>
                  </a:lnTo>
                  <a:lnTo>
                    <a:pt x="1150331" y="750489"/>
                  </a:lnTo>
                  <a:lnTo>
                    <a:pt x="1141662" y="752656"/>
                  </a:lnTo>
                  <a:lnTo>
                    <a:pt x="1135378" y="752656"/>
                  </a:lnTo>
                  <a:lnTo>
                    <a:pt x="1131043" y="754823"/>
                  </a:lnTo>
                  <a:lnTo>
                    <a:pt x="1131043" y="761108"/>
                  </a:lnTo>
                  <a:lnTo>
                    <a:pt x="1135378" y="765443"/>
                  </a:lnTo>
                  <a:lnTo>
                    <a:pt x="1137328" y="771944"/>
                  </a:lnTo>
                  <a:lnTo>
                    <a:pt x="1135378" y="776062"/>
                  </a:lnTo>
                  <a:lnTo>
                    <a:pt x="1128876" y="780396"/>
                  </a:lnTo>
                  <a:lnTo>
                    <a:pt x="1124542" y="786897"/>
                  </a:lnTo>
                  <a:lnTo>
                    <a:pt x="1120424" y="791232"/>
                  </a:lnTo>
                  <a:lnTo>
                    <a:pt x="1118257" y="795349"/>
                  </a:lnTo>
                  <a:lnTo>
                    <a:pt x="1113923" y="801851"/>
                  </a:lnTo>
                  <a:lnTo>
                    <a:pt x="1111756" y="808136"/>
                  </a:lnTo>
                  <a:lnTo>
                    <a:pt x="1109588" y="816804"/>
                  </a:lnTo>
                  <a:lnTo>
                    <a:pt x="1109588" y="823306"/>
                  </a:lnTo>
                  <a:lnTo>
                    <a:pt x="1107421" y="831758"/>
                  </a:lnTo>
                  <a:lnTo>
                    <a:pt x="1107421" y="853213"/>
                  </a:lnTo>
                  <a:lnTo>
                    <a:pt x="1103304" y="859497"/>
                  </a:lnTo>
                  <a:lnTo>
                    <a:pt x="1098969" y="863832"/>
                  </a:lnTo>
                  <a:lnTo>
                    <a:pt x="1092468" y="865999"/>
                  </a:lnTo>
                  <a:lnTo>
                    <a:pt x="1086183" y="868166"/>
                  </a:lnTo>
                  <a:lnTo>
                    <a:pt x="1081849" y="870333"/>
                  </a:lnTo>
                  <a:lnTo>
                    <a:pt x="1077514" y="874451"/>
                  </a:lnTo>
                  <a:lnTo>
                    <a:pt x="1075347" y="880953"/>
                  </a:lnTo>
                  <a:lnTo>
                    <a:pt x="1073180" y="889404"/>
                  </a:lnTo>
                  <a:lnTo>
                    <a:pt x="1071229" y="898073"/>
                  </a:lnTo>
                  <a:lnTo>
                    <a:pt x="1069062" y="906525"/>
                  </a:lnTo>
                  <a:lnTo>
                    <a:pt x="1066895" y="913026"/>
                  </a:lnTo>
                  <a:lnTo>
                    <a:pt x="1064728" y="917361"/>
                  </a:lnTo>
                  <a:lnTo>
                    <a:pt x="1064728" y="923646"/>
                  </a:lnTo>
                  <a:lnTo>
                    <a:pt x="1066895" y="927980"/>
                  </a:lnTo>
                  <a:lnTo>
                    <a:pt x="1066895" y="934482"/>
                  </a:lnTo>
                  <a:lnTo>
                    <a:pt x="1062561" y="938599"/>
                  </a:lnTo>
                  <a:lnTo>
                    <a:pt x="1049775" y="951385"/>
                  </a:lnTo>
                  <a:lnTo>
                    <a:pt x="1047607" y="955720"/>
                  </a:lnTo>
                  <a:lnTo>
                    <a:pt x="1043273" y="960054"/>
                  </a:lnTo>
                  <a:lnTo>
                    <a:pt x="1041106" y="968506"/>
                  </a:lnTo>
                  <a:lnTo>
                    <a:pt x="1039155" y="972840"/>
                  </a:lnTo>
                  <a:lnTo>
                    <a:pt x="1036988" y="979342"/>
                  </a:lnTo>
                  <a:lnTo>
                    <a:pt x="1034821" y="983459"/>
                  </a:lnTo>
                  <a:lnTo>
                    <a:pt x="1030487" y="989961"/>
                  </a:lnTo>
                  <a:lnTo>
                    <a:pt x="1026153" y="994295"/>
                  </a:lnTo>
                  <a:lnTo>
                    <a:pt x="1022035" y="994295"/>
                  </a:lnTo>
                  <a:lnTo>
                    <a:pt x="1013366" y="996462"/>
                  </a:lnTo>
                  <a:lnTo>
                    <a:pt x="1000580" y="996462"/>
                  </a:lnTo>
                  <a:lnTo>
                    <a:pt x="987794" y="992128"/>
                  </a:lnTo>
                  <a:lnTo>
                    <a:pt x="976958" y="992128"/>
                  </a:lnTo>
                  <a:lnTo>
                    <a:pt x="962004" y="987794"/>
                  </a:lnTo>
                  <a:lnTo>
                    <a:pt x="938599" y="989961"/>
                  </a:lnTo>
                  <a:lnTo>
                    <a:pt x="921478" y="989961"/>
                  </a:lnTo>
                  <a:lnTo>
                    <a:pt x="914977" y="987794"/>
                  </a:lnTo>
                  <a:lnTo>
                    <a:pt x="889404" y="977175"/>
                  </a:lnTo>
                  <a:lnTo>
                    <a:pt x="880952" y="975007"/>
                  </a:lnTo>
                  <a:lnTo>
                    <a:pt x="861665" y="975007"/>
                  </a:lnTo>
                  <a:lnTo>
                    <a:pt x="855163" y="977175"/>
                  </a:lnTo>
                  <a:lnTo>
                    <a:pt x="848878" y="977175"/>
                  </a:lnTo>
                  <a:lnTo>
                    <a:pt x="842377" y="975007"/>
                  </a:lnTo>
                  <a:lnTo>
                    <a:pt x="838043" y="972840"/>
                  </a:lnTo>
                  <a:lnTo>
                    <a:pt x="833708" y="968506"/>
                  </a:lnTo>
                  <a:lnTo>
                    <a:pt x="829591" y="964388"/>
                  </a:lnTo>
                  <a:lnTo>
                    <a:pt x="825256" y="960054"/>
                  </a:lnTo>
                  <a:lnTo>
                    <a:pt x="820922" y="955720"/>
                  </a:lnTo>
                  <a:lnTo>
                    <a:pt x="816804" y="953552"/>
                  </a:lnTo>
                  <a:lnTo>
                    <a:pt x="810303" y="951385"/>
                  </a:lnTo>
                  <a:lnTo>
                    <a:pt x="803801" y="949435"/>
                  </a:lnTo>
                  <a:lnTo>
                    <a:pt x="793182" y="947268"/>
                  </a:lnTo>
                  <a:lnTo>
                    <a:pt x="754607" y="947268"/>
                  </a:lnTo>
                  <a:lnTo>
                    <a:pt x="750489" y="945100"/>
                  </a:lnTo>
                  <a:lnTo>
                    <a:pt x="696960" y="945100"/>
                  </a:lnTo>
                  <a:lnTo>
                    <a:pt x="690459" y="947268"/>
                  </a:lnTo>
                  <a:lnTo>
                    <a:pt x="686341" y="947268"/>
                  </a:lnTo>
                  <a:lnTo>
                    <a:pt x="669220" y="951385"/>
                  </a:lnTo>
                  <a:lnTo>
                    <a:pt x="660552" y="953552"/>
                  </a:lnTo>
                  <a:lnTo>
                    <a:pt x="654267" y="955720"/>
                  </a:lnTo>
                  <a:lnTo>
                    <a:pt x="647766" y="957887"/>
                  </a:lnTo>
                  <a:lnTo>
                    <a:pt x="641264" y="960054"/>
                  </a:lnTo>
                  <a:lnTo>
                    <a:pt x="624360" y="960054"/>
                  </a:lnTo>
                  <a:lnTo>
                    <a:pt x="568664" y="977175"/>
                  </a:lnTo>
                  <a:lnTo>
                    <a:pt x="558045" y="977175"/>
                  </a:lnTo>
                  <a:lnTo>
                    <a:pt x="551543" y="979342"/>
                  </a:lnTo>
                  <a:lnTo>
                    <a:pt x="530088" y="979342"/>
                  </a:lnTo>
                  <a:lnTo>
                    <a:pt x="521637" y="981509"/>
                  </a:lnTo>
                  <a:lnTo>
                    <a:pt x="511017" y="981509"/>
                  </a:lnTo>
                  <a:lnTo>
                    <a:pt x="504516" y="983459"/>
                  </a:lnTo>
                  <a:lnTo>
                    <a:pt x="500182" y="983459"/>
                  </a:lnTo>
                  <a:lnTo>
                    <a:pt x="493897" y="987794"/>
                  </a:lnTo>
                  <a:lnTo>
                    <a:pt x="487395" y="989961"/>
                  </a:lnTo>
                  <a:lnTo>
                    <a:pt x="481110" y="994295"/>
                  </a:lnTo>
                  <a:lnTo>
                    <a:pt x="476776" y="996462"/>
                  </a:lnTo>
                  <a:lnTo>
                    <a:pt x="472442" y="1002747"/>
                  </a:lnTo>
                  <a:lnTo>
                    <a:pt x="444702" y="1009249"/>
                  </a:lnTo>
                  <a:lnTo>
                    <a:pt x="438201" y="1004914"/>
                  </a:lnTo>
                  <a:lnTo>
                    <a:pt x="429749" y="1000580"/>
                  </a:lnTo>
                  <a:lnTo>
                    <a:pt x="425414" y="996462"/>
                  </a:lnTo>
                  <a:lnTo>
                    <a:pt x="416962" y="992128"/>
                  </a:lnTo>
                  <a:lnTo>
                    <a:pt x="410461" y="989961"/>
                  </a:lnTo>
                  <a:lnTo>
                    <a:pt x="401792" y="987794"/>
                  </a:lnTo>
                  <a:lnTo>
                    <a:pt x="397675" y="987794"/>
                  </a:lnTo>
                  <a:lnTo>
                    <a:pt x="384888" y="985627"/>
                  </a:lnTo>
                  <a:lnTo>
                    <a:pt x="369718" y="985627"/>
                  </a:lnTo>
                  <a:lnTo>
                    <a:pt x="363433" y="987794"/>
                  </a:lnTo>
                  <a:lnTo>
                    <a:pt x="356932" y="987794"/>
                  </a:lnTo>
                  <a:lnTo>
                    <a:pt x="350647" y="985627"/>
                  </a:lnTo>
                  <a:lnTo>
                    <a:pt x="344146" y="985627"/>
                  </a:lnTo>
                  <a:lnTo>
                    <a:pt x="337861" y="983459"/>
                  </a:lnTo>
                  <a:lnTo>
                    <a:pt x="329192" y="981509"/>
                  </a:lnTo>
                  <a:lnTo>
                    <a:pt x="324858" y="977175"/>
                  </a:lnTo>
                  <a:lnTo>
                    <a:pt x="316406" y="972840"/>
                  </a:lnTo>
                  <a:lnTo>
                    <a:pt x="309905" y="970673"/>
                  </a:lnTo>
                  <a:lnTo>
                    <a:pt x="303620" y="966555"/>
                  </a:lnTo>
                  <a:lnTo>
                    <a:pt x="297118" y="962221"/>
                  </a:lnTo>
                  <a:lnTo>
                    <a:pt x="288666" y="953552"/>
                  </a:lnTo>
                  <a:lnTo>
                    <a:pt x="282165" y="949435"/>
                  </a:lnTo>
                  <a:lnTo>
                    <a:pt x="273713" y="945100"/>
                  </a:lnTo>
                  <a:lnTo>
                    <a:pt x="267211" y="938599"/>
                  </a:lnTo>
                  <a:lnTo>
                    <a:pt x="258543" y="932314"/>
                  </a:lnTo>
                  <a:lnTo>
                    <a:pt x="252258" y="927980"/>
                  </a:lnTo>
                  <a:lnTo>
                    <a:pt x="247924" y="923646"/>
                  </a:lnTo>
                  <a:lnTo>
                    <a:pt x="241639" y="921478"/>
                  </a:lnTo>
                  <a:lnTo>
                    <a:pt x="237304" y="917361"/>
                  </a:lnTo>
                  <a:lnTo>
                    <a:pt x="230803" y="913026"/>
                  </a:lnTo>
                  <a:lnTo>
                    <a:pt x="224518" y="908692"/>
                  </a:lnTo>
                  <a:lnTo>
                    <a:pt x="220184" y="906525"/>
                  </a:lnTo>
                  <a:lnTo>
                    <a:pt x="215850" y="902407"/>
                  </a:lnTo>
                  <a:lnTo>
                    <a:pt x="211515" y="900240"/>
                  </a:lnTo>
                  <a:lnTo>
                    <a:pt x="203063" y="895906"/>
                  </a:lnTo>
                  <a:lnTo>
                    <a:pt x="198729" y="893739"/>
                  </a:lnTo>
                  <a:lnTo>
                    <a:pt x="192444" y="889404"/>
                  </a:lnTo>
                  <a:lnTo>
                    <a:pt x="183776" y="887454"/>
                  </a:lnTo>
                  <a:lnTo>
                    <a:pt x="177491" y="885287"/>
                  </a:lnTo>
                  <a:lnTo>
                    <a:pt x="170989" y="880953"/>
                  </a:lnTo>
                  <a:lnTo>
                    <a:pt x="164488" y="878785"/>
                  </a:lnTo>
                  <a:lnTo>
                    <a:pt x="158203" y="876618"/>
                  </a:lnTo>
                  <a:lnTo>
                    <a:pt x="153869" y="872284"/>
                  </a:lnTo>
                  <a:lnTo>
                    <a:pt x="149534" y="872284"/>
                  </a:lnTo>
                  <a:lnTo>
                    <a:pt x="145417" y="868166"/>
                  </a:lnTo>
                  <a:lnTo>
                    <a:pt x="138915" y="865999"/>
                  </a:lnTo>
                  <a:lnTo>
                    <a:pt x="130247" y="863832"/>
                  </a:lnTo>
                  <a:lnTo>
                    <a:pt x="123962" y="859497"/>
                  </a:lnTo>
                  <a:lnTo>
                    <a:pt x="113343" y="848878"/>
                  </a:lnTo>
                  <a:lnTo>
                    <a:pt x="109008" y="846711"/>
                  </a:lnTo>
                  <a:lnTo>
                    <a:pt x="104674" y="840210"/>
                  </a:lnTo>
                  <a:lnTo>
                    <a:pt x="100340" y="836092"/>
                  </a:lnTo>
                  <a:lnTo>
                    <a:pt x="98173" y="831758"/>
                  </a:lnTo>
                  <a:lnTo>
                    <a:pt x="94055" y="825256"/>
                  </a:lnTo>
                  <a:lnTo>
                    <a:pt x="89721" y="821139"/>
                  </a:lnTo>
                  <a:lnTo>
                    <a:pt x="87553" y="816804"/>
                  </a:lnTo>
                  <a:lnTo>
                    <a:pt x="83219" y="812470"/>
                  </a:lnTo>
                  <a:lnTo>
                    <a:pt x="79102" y="808136"/>
                  </a:lnTo>
                  <a:lnTo>
                    <a:pt x="74767" y="801851"/>
                  </a:lnTo>
                  <a:lnTo>
                    <a:pt x="72600" y="797517"/>
                  </a:lnTo>
                  <a:lnTo>
                    <a:pt x="64148" y="789065"/>
                  </a:lnTo>
                  <a:lnTo>
                    <a:pt x="57647" y="784730"/>
                  </a:lnTo>
                  <a:lnTo>
                    <a:pt x="51145" y="782563"/>
                  </a:lnTo>
                  <a:lnTo>
                    <a:pt x="47027" y="782563"/>
                  </a:lnTo>
                  <a:lnTo>
                    <a:pt x="29907" y="784730"/>
                  </a:lnTo>
                  <a:lnTo>
                    <a:pt x="25573" y="769777"/>
                  </a:lnTo>
                  <a:lnTo>
                    <a:pt x="29907" y="763275"/>
                  </a:lnTo>
                  <a:lnTo>
                    <a:pt x="34241" y="759158"/>
                  </a:lnTo>
                  <a:lnTo>
                    <a:pt x="44860" y="722749"/>
                  </a:lnTo>
                  <a:lnTo>
                    <a:pt x="44860" y="716248"/>
                  </a:lnTo>
                  <a:lnTo>
                    <a:pt x="47027" y="711914"/>
                  </a:lnTo>
                  <a:lnTo>
                    <a:pt x="36192" y="679840"/>
                  </a:lnTo>
                  <a:lnTo>
                    <a:pt x="32074" y="673555"/>
                  </a:lnTo>
                  <a:lnTo>
                    <a:pt x="4118" y="620026"/>
                  </a:lnTo>
                  <a:lnTo>
                    <a:pt x="2167" y="615691"/>
                  </a:lnTo>
                  <a:lnTo>
                    <a:pt x="0" y="581667"/>
                  </a:lnTo>
                  <a:lnTo>
                    <a:pt x="8452" y="577333"/>
                  </a:lnTo>
                  <a:lnTo>
                    <a:pt x="14953" y="575166"/>
                  </a:lnTo>
                  <a:lnTo>
                    <a:pt x="19071" y="572998"/>
                  </a:lnTo>
                  <a:lnTo>
                    <a:pt x="25573" y="570831"/>
                  </a:lnTo>
                  <a:lnTo>
                    <a:pt x="34241" y="568664"/>
                  </a:lnTo>
                  <a:lnTo>
                    <a:pt x="40526" y="568664"/>
                  </a:lnTo>
                  <a:lnTo>
                    <a:pt x="44860" y="566714"/>
                  </a:lnTo>
                  <a:lnTo>
                    <a:pt x="57647" y="566714"/>
                  </a:lnTo>
                  <a:lnTo>
                    <a:pt x="64148" y="568664"/>
                  </a:lnTo>
                  <a:lnTo>
                    <a:pt x="70433" y="568664"/>
                  </a:lnTo>
                  <a:lnTo>
                    <a:pt x="79102" y="570831"/>
                  </a:lnTo>
                  <a:lnTo>
                    <a:pt x="83219" y="572998"/>
                  </a:lnTo>
                  <a:lnTo>
                    <a:pt x="89721" y="577333"/>
                  </a:lnTo>
                  <a:lnTo>
                    <a:pt x="96222" y="581667"/>
                  </a:lnTo>
                  <a:lnTo>
                    <a:pt x="109008" y="585784"/>
                  </a:lnTo>
                  <a:lnTo>
                    <a:pt x="115293" y="587952"/>
                  </a:lnTo>
                  <a:lnTo>
                    <a:pt x="134581" y="587952"/>
                  </a:lnTo>
                  <a:lnTo>
                    <a:pt x="143250" y="585784"/>
                  </a:lnTo>
                  <a:lnTo>
                    <a:pt x="151702" y="583618"/>
                  </a:lnTo>
                  <a:lnTo>
                    <a:pt x="160370" y="583618"/>
                  </a:lnTo>
                  <a:lnTo>
                    <a:pt x="164488" y="581667"/>
                  </a:lnTo>
                  <a:lnTo>
                    <a:pt x="168822" y="579500"/>
                  </a:lnTo>
                  <a:lnTo>
                    <a:pt x="175324" y="577333"/>
                  </a:lnTo>
                  <a:lnTo>
                    <a:pt x="181608" y="575166"/>
                  </a:lnTo>
                  <a:lnTo>
                    <a:pt x="190277" y="572998"/>
                  </a:lnTo>
                  <a:lnTo>
                    <a:pt x="194395" y="568664"/>
                  </a:lnTo>
                  <a:lnTo>
                    <a:pt x="215850" y="568664"/>
                  </a:lnTo>
                  <a:lnTo>
                    <a:pt x="222351" y="570831"/>
                  </a:lnTo>
                  <a:lnTo>
                    <a:pt x="228636" y="572998"/>
                  </a:lnTo>
                  <a:lnTo>
                    <a:pt x="235137" y="572998"/>
                  </a:lnTo>
                  <a:lnTo>
                    <a:pt x="241639" y="575166"/>
                  </a:lnTo>
                  <a:lnTo>
                    <a:pt x="247924" y="575166"/>
                  </a:lnTo>
                  <a:lnTo>
                    <a:pt x="254425" y="570831"/>
                  </a:lnTo>
                  <a:lnTo>
                    <a:pt x="256592" y="566714"/>
                  </a:lnTo>
                  <a:lnTo>
                    <a:pt x="260710" y="562379"/>
                  </a:lnTo>
                  <a:lnTo>
                    <a:pt x="262877" y="558045"/>
                  </a:lnTo>
                  <a:lnTo>
                    <a:pt x="269379" y="553711"/>
                  </a:lnTo>
                  <a:lnTo>
                    <a:pt x="273713" y="551543"/>
                  </a:lnTo>
                  <a:lnTo>
                    <a:pt x="279998" y="547426"/>
                  </a:lnTo>
                  <a:lnTo>
                    <a:pt x="284332" y="545259"/>
                  </a:lnTo>
                  <a:lnTo>
                    <a:pt x="290617" y="543091"/>
                  </a:lnTo>
                  <a:lnTo>
                    <a:pt x="297118" y="540924"/>
                  </a:lnTo>
                  <a:lnTo>
                    <a:pt x="303620" y="540924"/>
                  </a:lnTo>
                  <a:lnTo>
                    <a:pt x="309905" y="543091"/>
                  </a:lnTo>
                  <a:lnTo>
                    <a:pt x="316406" y="543091"/>
                  </a:lnTo>
                  <a:lnTo>
                    <a:pt x="324858" y="545259"/>
                  </a:lnTo>
                  <a:lnTo>
                    <a:pt x="335694" y="547426"/>
                  </a:lnTo>
                  <a:lnTo>
                    <a:pt x="341979" y="551543"/>
                  </a:lnTo>
                  <a:lnTo>
                    <a:pt x="350647" y="553711"/>
                  </a:lnTo>
                  <a:lnTo>
                    <a:pt x="356932" y="558045"/>
                  </a:lnTo>
                  <a:lnTo>
                    <a:pt x="365601" y="560212"/>
                  </a:lnTo>
                  <a:lnTo>
                    <a:pt x="371886" y="562379"/>
                  </a:lnTo>
                  <a:lnTo>
                    <a:pt x="380554" y="564546"/>
                  </a:lnTo>
                  <a:lnTo>
                    <a:pt x="386839" y="562379"/>
                  </a:lnTo>
                  <a:lnTo>
                    <a:pt x="393340" y="558045"/>
                  </a:lnTo>
                  <a:lnTo>
                    <a:pt x="397675" y="553711"/>
                  </a:lnTo>
                  <a:lnTo>
                    <a:pt x="401792" y="547426"/>
                  </a:lnTo>
                  <a:lnTo>
                    <a:pt x="403959" y="543091"/>
                  </a:lnTo>
                  <a:lnTo>
                    <a:pt x="406127" y="538757"/>
                  </a:lnTo>
                  <a:lnTo>
                    <a:pt x="414795" y="530305"/>
                  </a:lnTo>
                  <a:lnTo>
                    <a:pt x="421080" y="525971"/>
                  </a:lnTo>
                  <a:lnTo>
                    <a:pt x="425414" y="523804"/>
                  </a:lnTo>
                  <a:lnTo>
                    <a:pt x="438201" y="519686"/>
                  </a:lnTo>
                  <a:lnTo>
                    <a:pt x="442535" y="515352"/>
                  </a:lnTo>
                  <a:lnTo>
                    <a:pt x="446869" y="511017"/>
                  </a:lnTo>
                  <a:lnTo>
                    <a:pt x="450987" y="506683"/>
                  </a:lnTo>
                  <a:lnTo>
                    <a:pt x="455321" y="504516"/>
                  </a:lnTo>
                  <a:lnTo>
                    <a:pt x="461823" y="502565"/>
                  </a:lnTo>
                  <a:lnTo>
                    <a:pt x="489562" y="489563"/>
                  </a:lnTo>
                  <a:lnTo>
                    <a:pt x="506683" y="478943"/>
                  </a:lnTo>
                  <a:lnTo>
                    <a:pt x="513185" y="476776"/>
                  </a:lnTo>
                  <a:lnTo>
                    <a:pt x="519469" y="472442"/>
                  </a:lnTo>
                  <a:lnTo>
                    <a:pt x="525971" y="470491"/>
                  </a:lnTo>
                  <a:lnTo>
                    <a:pt x="532256" y="470491"/>
                  </a:lnTo>
                  <a:lnTo>
                    <a:pt x="536590" y="468324"/>
                  </a:lnTo>
                  <a:lnTo>
                    <a:pt x="543091" y="463990"/>
                  </a:lnTo>
                  <a:lnTo>
                    <a:pt x="549376" y="459656"/>
                  </a:lnTo>
                  <a:lnTo>
                    <a:pt x="553711" y="455538"/>
                  </a:lnTo>
                  <a:lnTo>
                    <a:pt x="555878" y="451204"/>
                  </a:lnTo>
                  <a:lnTo>
                    <a:pt x="562163" y="446869"/>
                  </a:lnTo>
                  <a:lnTo>
                    <a:pt x="566497" y="442535"/>
                  </a:lnTo>
                  <a:lnTo>
                    <a:pt x="572998" y="436250"/>
                  </a:lnTo>
                  <a:lnTo>
                    <a:pt x="579283" y="434083"/>
                  </a:lnTo>
                  <a:lnTo>
                    <a:pt x="611357" y="419130"/>
                  </a:lnTo>
                  <a:lnTo>
                    <a:pt x="630645" y="412628"/>
                  </a:lnTo>
                  <a:lnTo>
                    <a:pt x="637146" y="408294"/>
                  </a:lnTo>
                  <a:lnTo>
                    <a:pt x="643431" y="406343"/>
                  </a:lnTo>
                  <a:lnTo>
                    <a:pt x="649933" y="404176"/>
                  </a:lnTo>
                  <a:lnTo>
                    <a:pt x="656434" y="402009"/>
                  </a:lnTo>
                  <a:lnTo>
                    <a:pt x="664886" y="397675"/>
                  </a:lnTo>
                  <a:lnTo>
                    <a:pt x="671388" y="395507"/>
                  </a:lnTo>
                  <a:lnTo>
                    <a:pt x="677672" y="391390"/>
                  </a:lnTo>
                  <a:lnTo>
                    <a:pt x="724700" y="367768"/>
                  </a:lnTo>
                  <a:lnTo>
                    <a:pt x="739653" y="365601"/>
                  </a:lnTo>
                  <a:lnTo>
                    <a:pt x="746155" y="365601"/>
                  </a:lnTo>
                  <a:lnTo>
                    <a:pt x="752656" y="363433"/>
                  </a:lnTo>
                  <a:lnTo>
                    <a:pt x="758941" y="363433"/>
                  </a:lnTo>
                  <a:lnTo>
                    <a:pt x="765443" y="361266"/>
                  </a:lnTo>
                  <a:lnTo>
                    <a:pt x="771727" y="361266"/>
                  </a:lnTo>
                  <a:lnTo>
                    <a:pt x="778229" y="359316"/>
                  </a:lnTo>
                  <a:lnTo>
                    <a:pt x="784730" y="361266"/>
                  </a:lnTo>
                  <a:lnTo>
                    <a:pt x="793182" y="361266"/>
                  </a:lnTo>
                  <a:lnTo>
                    <a:pt x="799684" y="363433"/>
                  </a:lnTo>
                  <a:lnTo>
                    <a:pt x="808136" y="365601"/>
                  </a:lnTo>
                  <a:lnTo>
                    <a:pt x="812470" y="367768"/>
                  </a:lnTo>
                  <a:lnTo>
                    <a:pt x="818755" y="367768"/>
                  </a:lnTo>
                  <a:lnTo>
                    <a:pt x="827423" y="369935"/>
                  </a:lnTo>
                  <a:lnTo>
                    <a:pt x="835876" y="369935"/>
                  </a:lnTo>
                  <a:lnTo>
                    <a:pt x="842377" y="369935"/>
                  </a:lnTo>
                  <a:lnTo>
                    <a:pt x="848878" y="365601"/>
                  </a:lnTo>
                  <a:lnTo>
                    <a:pt x="850829" y="361266"/>
                  </a:lnTo>
                  <a:lnTo>
                    <a:pt x="859498" y="352814"/>
                  </a:lnTo>
                  <a:lnTo>
                    <a:pt x="865782" y="350647"/>
                  </a:lnTo>
                  <a:lnTo>
                    <a:pt x="872284" y="348480"/>
                  </a:lnTo>
                  <a:lnTo>
                    <a:pt x="880952" y="344146"/>
                  </a:lnTo>
                  <a:lnTo>
                    <a:pt x="887237" y="342195"/>
                  </a:lnTo>
                  <a:lnTo>
                    <a:pt x="921478" y="342195"/>
                  </a:lnTo>
                  <a:lnTo>
                    <a:pt x="938599" y="333527"/>
                  </a:lnTo>
                  <a:lnTo>
                    <a:pt x="945101" y="329192"/>
                  </a:lnTo>
                  <a:lnTo>
                    <a:pt x="953552" y="327242"/>
                  </a:lnTo>
                  <a:lnTo>
                    <a:pt x="957887" y="325075"/>
                  </a:lnTo>
                  <a:lnTo>
                    <a:pt x="964172" y="325075"/>
                  </a:lnTo>
                  <a:lnTo>
                    <a:pt x="1028320" y="316406"/>
                  </a:lnTo>
                  <a:lnTo>
                    <a:pt x="1049775" y="312072"/>
                  </a:lnTo>
                  <a:lnTo>
                    <a:pt x="1054109" y="310121"/>
                  </a:lnTo>
                  <a:lnTo>
                    <a:pt x="1058227" y="307954"/>
                  </a:lnTo>
                  <a:lnTo>
                    <a:pt x="1062561" y="303620"/>
                  </a:lnTo>
                  <a:lnTo>
                    <a:pt x="1069062" y="299285"/>
                  </a:lnTo>
                  <a:lnTo>
                    <a:pt x="1073180" y="295168"/>
                  </a:lnTo>
                  <a:lnTo>
                    <a:pt x="1077514" y="290833"/>
                  </a:lnTo>
                  <a:lnTo>
                    <a:pt x="1081849" y="286499"/>
                  </a:lnTo>
                  <a:lnTo>
                    <a:pt x="1088350" y="282165"/>
                  </a:lnTo>
                  <a:lnTo>
                    <a:pt x="1096802" y="278047"/>
                  </a:lnTo>
                  <a:lnTo>
                    <a:pt x="1101136" y="275880"/>
                  </a:lnTo>
                  <a:lnTo>
                    <a:pt x="1111756" y="271546"/>
                  </a:lnTo>
                  <a:lnTo>
                    <a:pt x="1120424" y="267211"/>
                  </a:lnTo>
                  <a:lnTo>
                    <a:pt x="1126709" y="265044"/>
                  </a:lnTo>
                  <a:lnTo>
                    <a:pt x="1137328" y="265044"/>
                  </a:lnTo>
                  <a:lnTo>
                    <a:pt x="1145997" y="269379"/>
                  </a:lnTo>
                  <a:lnTo>
                    <a:pt x="1167452" y="269379"/>
                  </a:lnTo>
                  <a:lnTo>
                    <a:pt x="1173736" y="260926"/>
                  </a:lnTo>
                  <a:lnTo>
                    <a:pt x="1178071" y="256592"/>
                  </a:lnTo>
                  <a:lnTo>
                    <a:pt x="1182405" y="252258"/>
                  </a:lnTo>
                  <a:lnTo>
                    <a:pt x="1184572" y="245973"/>
                  </a:lnTo>
                  <a:lnTo>
                    <a:pt x="1184572" y="237304"/>
                  </a:lnTo>
                  <a:lnTo>
                    <a:pt x="1180238" y="235137"/>
                  </a:lnTo>
                  <a:lnTo>
                    <a:pt x="1178071" y="228853"/>
                  </a:lnTo>
                  <a:lnTo>
                    <a:pt x="1178071" y="222351"/>
                  </a:lnTo>
                  <a:lnTo>
                    <a:pt x="1182405" y="218017"/>
                  </a:lnTo>
                  <a:lnTo>
                    <a:pt x="1186523" y="211732"/>
                  </a:lnTo>
                  <a:lnTo>
                    <a:pt x="1188690" y="207398"/>
                  </a:lnTo>
                  <a:lnTo>
                    <a:pt x="1193024" y="200896"/>
                  </a:lnTo>
                  <a:lnTo>
                    <a:pt x="1199526" y="203063"/>
                  </a:lnTo>
                  <a:lnTo>
                    <a:pt x="1203643" y="211732"/>
                  </a:lnTo>
                  <a:lnTo>
                    <a:pt x="1210145" y="209565"/>
                  </a:lnTo>
                  <a:lnTo>
                    <a:pt x="1214479" y="205230"/>
                  </a:lnTo>
                  <a:lnTo>
                    <a:pt x="1220764" y="200896"/>
                  </a:lnTo>
                  <a:lnTo>
                    <a:pt x="1225098" y="198946"/>
                  </a:lnTo>
                  <a:lnTo>
                    <a:pt x="1242219" y="183992"/>
                  </a:lnTo>
                  <a:lnTo>
                    <a:pt x="1252838" y="170989"/>
                  </a:lnTo>
                  <a:lnTo>
                    <a:pt x="1257172" y="166872"/>
                  </a:lnTo>
                  <a:lnTo>
                    <a:pt x="1263674" y="160370"/>
                  </a:lnTo>
                  <a:lnTo>
                    <a:pt x="1267791" y="153869"/>
                  </a:lnTo>
                  <a:lnTo>
                    <a:pt x="1274293" y="149751"/>
                  </a:lnTo>
                  <a:lnTo>
                    <a:pt x="1276460" y="145417"/>
                  </a:lnTo>
                  <a:lnTo>
                    <a:pt x="1282745" y="141082"/>
                  </a:lnTo>
                  <a:lnTo>
                    <a:pt x="1287079" y="138915"/>
                  </a:lnTo>
                  <a:lnTo>
                    <a:pt x="1293581" y="132630"/>
                  </a:lnTo>
                  <a:lnTo>
                    <a:pt x="1299865" y="126129"/>
                  </a:lnTo>
                  <a:lnTo>
                    <a:pt x="1304200" y="121795"/>
                  </a:lnTo>
                  <a:lnTo>
                    <a:pt x="1304200" y="115510"/>
                  </a:lnTo>
                  <a:lnTo>
                    <a:pt x="1302033" y="109008"/>
                  </a:lnTo>
                  <a:lnTo>
                    <a:pt x="1302033" y="102724"/>
                  </a:lnTo>
                  <a:lnTo>
                    <a:pt x="1304200" y="98389"/>
                  </a:lnTo>
                  <a:lnTo>
                    <a:pt x="1310701" y="98389"/>
                  </a:lnTo>
                  <a:lnTo>
                    <a:pt x="1316986" y="96222"/>
                  </a:lnTo>
                  <a:lnTo>
                    <a:pt x="1321320" y="89721"/>
                  </a:lnTo>
                  <a:lnTo>
                    <a:pt x="1321320" y="83436"/>
                  </a:lnTo>
                  <a:lnTo>
                    <a:pt x="1316986" y="79101"/>
                  </a:lnTo>
                  <a:lnTo>
                    <a:pt x="1316986" y="74767"/>
                  </a:lnTo>
                  <a:lnTo>
                    <a:pt x="1319153" y="68482"/>
                  </a:lnTo>
                  <a:lnTo>
                    <a:pt x="1321320" y="64148"/>
                  </a:lnTo>
                  <a:lnTo>
                    <a:pt x="1319153" y="61981"/>
                  </a:lnTo>
                  <a:lnTo>
                    <a:pt x="1314819" y="55696"/>
                  </a:lnTo>
                  <a:lnTo>
                    <a:pt x="1321320" y="51362"/>
                  </a:lnTo>
                  <a:lnTo>
                    <a:pt x="1327822" y="51362"/>
                  </a:lnTo>
                  <a:lnTo>
                    <a:pt x="1329772" y="47027"/>
                  </a:lnTo>
                  <a:lnTo>
                    <a:pt x="1334107" y="42693"/>
                  </a:lnTo>
                  <a:lnTo>
                    <a:pt x="1340608" y="42693"/>
                  </a:lnTo>
                  <a:lnTo>
                    <a:pt x="1346893" y="44860"/>
                  </a:lnTo>
                  <a:lnTo>
                    <a:pt x="1351227" y="40526"/>
                  </a:lnTo>
                  <a:lnTo>
                    <a:pt x="1351227" y="36408"/>
                  </a:lnTo>
                  <a:lnTo>
                    <a:pt x="1346893" y="32074"/>
                  </a:lnTo>
                  <a:lnTo>
                    <a:pt x="1346893" y="25573"/>
                  </a:lnTo>
                  <a:lnTo>
                    <a:pt x="1351227" y="21455"/>
                  </a:lnTo>
                  <a:lnTo>
                    <a:pt x="1355562" y="19288"/>
                  </a:lnTo>
                  <a:lnTo>
                    <a:pt x="1361846" y="19288"/>
                  </a:lnTo>
                  <a:lnTo>
                    <a:pt x="1366180" y="23622"/>
                  </a:lnTo>
                  <a:lnTo>
                    <a:pt x="1372682" y="23622"/>
                  </a:lnTo>
                  <a:lnTo>
                    <a:pt x="1376800" y="27740"/>
                  </a:lnTo>
                  <a:lnTo>
                    <a:pt x="1378967" y="32074"/>
                  </a:lnTo>
                  <a:lnTo>
                    <a:pt x="1383301" y="34241"/>
                  </a:lnTo>
                  <a:lnTo>
                    <a:pt x="1387636" y="29907"/>
                  </a:lnTo>
                  <a:lnTo>
                    <a:pt x="1387636" y="12786"/>
                  </a:lnTo>
                  <a:lnTo>
                    <a:pt x="1389803" y="8452"/>
                  </a:lnTo>
                  <a:lnTo>
                    <a:pt x="1391970" y="2167"/>
                  </a:lnTo>
                  <a:lnTo>
                    <a:pt x="1398255" y="0"/>
                  </a:lnTo>
                  <a:lnTo>
                    <a:pt x="1402589" y="4334"/>
                  </a:lnTo>
                  <a:lnTo>
                    <a:pt x="1402589" y="14953"/>
                  </a:lnTo>
                  <a:lnTo>
                    <a:pt x="1406923" y="17120"/>
                  </a:lnTo>
                  <a:lnTo>
                    <a:pt x="1413208" y="17120"/>
                  </a:lnTo>
                  <a:lnTo>
                    <a:pt x="1419709" y="19288"/>
                  </a:lnTo>
                  <a:lnTo>
                    <a:pt x="1425994" y="19288"/>
                  </a:lnTo>
                  <a:lnTo>
                    <a:pt x="1430329" y="14953"/>
                  </a:lnTo>
                  <a:lnTo>
                    <a:pt x="1434663" y="12786"/>
                  </a:lnTo>
                  <a:lnTo>
                    <a:pt x="1438997" y="8452"/>
                  </a:lnTo>
                  <a:lnTo>
                    <a:pt x="1451784" y="8452"/>
                  </a:lnTo>
                </a:path>
              </a:pathLst>
            </a:custGeom>
            <a:solidFill>
              <a:srgbClr val="F2F2F2"/>
            </a:solidFill>
            <a:ln w="10831" cap="rnd">
              <a:solidFill>
                <a:schemeClr val="bg1">
                  <a:lumMod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Graphic 2">
              <a:extLst>
                <a:ext uri="{FF2B5EF4-FFF2-40B4-BE49-F238E27FC236}">
                  <a16:creationId xmlns:a16="http://schemas.microsoft.com/office/drawing/2014/main" id="{00CBB330-5D1C-4B2D-A216-97867AFA04EF}"/>
                </a:ext>
              </a:extLst>
            </p:cNvPr>
            <p:cNvSpPr/>
            <p:nvPr/>
          </p:nvSpPr>
          <p:spPr>
            <a:xfrm>
              <a:off x="9243495" y="3796335"/>
              <a:ext cx="1321320" cy="1186522"/>
            </a:xfrm>
            <a:custGeom>
              <a:avLst/>
              <a:gdLst>
                <a:gd name="connsiteX0" fmla="*/ 1163117 w 1321320"/>
                <a:gd name="connsiteY0" fmla="*/ 803801 h 1186522"/>
                <a:gd name="connsiteX1" fmla="*/ 1156616 w 1321320"/>
                <a:gd name="connsiteY1" fmla="*/ 812470 h 1186522"/>
                <a:gd name="connsiteX2" fmla="*/ 1152498 w 1321320"/>
                <a:gd name="connsiteY2" fmla="*/ 814637 h 1186522"/>
                <a:gd name="connsiteX3" fmla="*/ 1139712 w 1321320"/>
                <a:gd name="connsiteY3" fmla="*/ 827423 h 1186522"/>
                <a:gd name="connsiteX4" fmla="*/ 1137545 w 1321320"/>
                <a:gd name="connsiteY4" fmla="*/ 831758 h 1186522"/>
                <a:gd name="connsiteX5" fmla="*/ 1135378 w 1321320"/>
                <a:gd name="connsiteY5" fmla="*/ 835876 h 1186522"/>
                <a:gd name="connsiteX6" fmla="*/ 1131043 w 1321320"/>
                <a:gd name="connsiteY6" fmla="*/ 842377 h 1186522"/>
                <a:gd name="connsiteX7" fmla="*/ 1126709 w 1321320"/>
                <a:gd name="connsiteY7" fmla="*/ 848878 h 1186522"/>
                <a:gd name="connsiteX8" fmla="*/ 1120424 w 1321320"/>
                <a:gd name="connsiteY8" fmla="*/ 852996 h 1186522"/>
                <a:gd name="connsiteX9" fmla="*/ 1118257 w 1321320"/>
                <a:gd name="connsiteY9" fmla="*/ 857330 h 1186522"/>
                <a:gd name="connsiteX10" fmla="*/ 1113923 w 1321320"/>
                <a:gd name="connsiteY10" fmla="*/ 863832 h 1186522"/>
                <a:gd name="connsiteX11" fmla="*/ 1111756 w 1321320"/>
                <a:gd name="connsiteY11" fmla="*/ 867950 h 1186522"/>
                <a:gd name="connsiteX12" fmla="*/ 1105471 w 1321320"/>
                <a:gd name="connsiteY12" fmla="*/ 874451 h 1186522"/>
                <a:gd name="connsiteX13" fmla="*/ 1103304 w 1321320"/>
                <a:gd name="connsiteY13" fmla="*/ 878785 h 1186522"/>
                <a:gd name="connsiteX14" fmla="*/ 1098969 w 1321320"/>
                <a:gd name="connsiteY14" fmla="*/ 885070 h 1186522"/>
                <a:gd name="connsiteX15" fmla="*/ 1096802 w 1321320"/>
                <a:gd name="connsiteY15" fmla="*/ 889404 h 1186522"/>
                <a:gd name="connsiteX16" fmla="*/ 1094635 w 1321320"/>
                <a:gd name="connsiteY16" fmla="*/ 895906 h 1186522"/>
                <a:gd name="connsiteX17" fmla="*/ 1090517 w 1321320"/>
                <a:gd name="connsiteY17" fmla="*/ 904358 h 1186522"/>
                <a:gd name="connsiteX18" fmla="*/ 1088350 w 1321320"/>
                <a:gd name="connsiteY18" fmla="*/ 913027 h 1186522"/>
                <a:gd name="connsiteX19" fmla="*/ 1086183 w 1321320"/>
                <a:gd name="connsiteY19" fmla="*/ 919311 h 1186522"/>
                <a:gd name="connsiteX20" fmla="*/ 1084016 w 1321320"/>
                <a:gd name="connsiteY20" fmla="*/ 925813 h 1186522"/>
                <a:gd name="connsiteX21" fmla="*/ 1077514 w 1321320"/>
                <a:gd name="connsiteY21" fmla="*/ 932097 h 1186522"/>
                <a:gd name="connsiteX22" fmla="*/ 1071229 w 1321320"/>
                <a:gd name="connsiteY22" fmla="*/ 938599 h 1186522"/>
                <a:gd name="connsiteX23" fmla="*/ 1069062 w 1321320"/>
                <a:gd name="connsiteY23" fmla="*/ 942933 h 1186522"/>
                <a:gd name="connsiteX24" fmla="*/ 1060394 w 1321320"/>
                <a:gd name="connsiteY24" fmla="*/ 949218 h 1186522"/>
                <a:gd name="connsiteX25" fmla="*/ 1054109 w 1321320"/>
                <a:gd name="connsiteY25" fmla="*/ 953553 h 1186522"/>
                <a:gd name="connsiteX26" fmla="*/ 1051942 w 1321320"/>
                <a:gd name="connsiteY26" fmla="*/ 960054 h 1186522"/>
                <a:gd name="connsiteX27" fmla="*/ 1047607 w 1321320"/>
                <a:gd name="connsiteY27" fmla="*/ 966339 h 1186522"/>
                <a:gd name="connsiteX28" fmla="*/ 1019868 w 1321320"/>
                <a:gd name="connsiteY28" fmla="*/ 1009032 h 1186522"/>
                <a:gd name="connsiteX29" fmla="*/ 1004914 w 1321320"/>
                <a:gd name="connsiteY29" fmla="*/ 1015533 h 1186522"/>
                <a:gd name="connsiteX30" fmla="*/ 996246 w 1321320"/>
                <a:gd name="connsiteY30" fmla="*/ 1019868 h 1186522"/>
                <a:gd name="connsiteX31" fmla="*/ 992128 w 1321320"/>
                <a:gd name="connsiteY31" fmla="*/ 1024202 h 1186522"/>
                <a:gd name="connsiteX32" fmla="*/ 987794 w 1321320"/>
                <a:gd name="connsiteY32" fmla="*/ 1028320 h 1186522"/>
                <a:gd name="connsiteX33" fmla="*/ 985626 w 1321320"/>
                <a:gd name="connsiteY33" fmla="*/ 1034821 h 1186522"/>
                <a:gd name="connsiteX34" fmla="*/ 985626 w 1321320"/>
                <a:gd name="connsiteY34" fmla="*/ 1047607 h 1186522"/>
                <a:gd name="connsiteX35" fmla="*/ 983459 w 1321320"/>
                <a:gd name="connsiteY35" fmla="*/ 1051942 h 1186522"/>
                <a:gd name="connsiteX36" fmla="*/ 981292 w 1321320"/>
                <a:gd name="connsiteY36" fmla="*/ 1075347 h 1186522"/>
                <a:gd name="connsiteX37" fmla="*/ 979342 w 1321320"/>
                <a:gd name="connsiteY37" fmla="*/ 1081849 h 1186522"/>
                <a:gd name="connsiteX38" fmla="*/ 979342 w 1321320"/>
                <a:gd name="connsiteY38" fmla="*/ 1086183 h 1186522"/>
                <a:gd name="connsiteX39" fmla="*/ 975007 w 1321320"/>
                <a:gd name="connsiteY39" fmla="*/ 1098969 h 1186522"/>
                <a:gd name="connsiteX40" fmla="*/ 975007 w 1321320"/>
                <a:gd name="connsiteY40" fmla="*/ 1103304 h 1186522"/>
                <a:gd name="connsiteX41" fmla="*/ 970673 w 1321320"/>
                <a:gd name="connsiteY41" fmla="*/ 1109588 h 1186522"/>
                <a:gd name="connsiteX42" fmla="*/ 970673 w 1321320"/>
                <a:gd name="connsiteY42" fmla="*/ 1113923 h 1186522"/>
                <a:gd name="connsiteX43" fmla="*/ 968506 w 1321320"/>
                <a:gd name="connsiteY43" fmla="*/ 1120424 h 1186522"/>
                <a:gd name="connsiteX44" fmla="*/ 960054 w 1321320"/>
                <a:gd name="connsiteY44" fmla="*/ 1128876 h 1186522"/>
                <a:gd name="connsiteX45" fmla="*/ 955720 w 1321320"/>
                <a:gd name="connsiteY45" fmla="*/ 1131043 h 1186522"/>
                <a:gd name="connsiteX46" fmla="*/ 949218 w 1321320"/>
                <a:gd name="connsiteY46" fmla="*/ 1135378 h 1186522"/>
                <a:gd name="connsiteX47" fmla="*/ 942933 w 1321320"/>
                <a:gd name="connsiteY47" fmla="*/ 1137328 h 1186522"/>
                <a:gd name="connsiteX48" fmla="*/ 936432 w 1321320"/>
                <a:gd name="connsiteY48" fmla="*/ 1139495 h 1186522"/>
                <a:gd name="connsiteX49" fmla="*/ 930147 w 1321320"/>
                <a:gd name="connsiteY49" fmla="*/ 1141662 h 1186522"/>
                <a:gd name="connsiteX50" fmla="*/ 910859 w 1321320"/>
                <a:gd name="connsiteY50" fmla="*/ 1141662 h 1186522"/>
                <a:gd name="connsiteX51" fmla="*/ 902191 w 1321320"/>
                <a:gd name="connsiteY51" fmla="*/ 1143830 h 1186522"/>
                <a:gd name="connsiteX52" fmla="*/ 895906 w 1321320"/>
                <a:gd name="connsiteY52" fmla="*/ 1143830 h 1186522"/>
                <a:gd name="connsiteX53" fmla="*/ 889404 w 1321320"/>
                <a:gd name="connsiteY53" fmla="*/ 1145997 h 1186522"/>
                <a:gd name="connsiteX54" fmla="*/ 885070 w 1321320"/>
                <a:gd name="connsiteY54" fmla="*/ 1148164 h 1186522"/>
                <a:gd name="connsiteX55" fmla="*/ 878785 w 1321320"/>
                <a:gd name="connsiteY55" fmla="*/ 1154449 h 1186522"/>
                <a:gd name="connsiteX56" fmla="*/ 870117 w 1321320"/>
                <a:gd name="connsiteY56" fmla="*/ 1163117 h 1186522"/>
                <a:gd name="connsiteX57" fmla="*/ 865999 w 1321320"/>
                <a:gd name="connsiteY57" fmla="*/ 1167452 h 1186522"/>
                <a:gd name="connsiteX58" fmla="*/ 833925 w 1321320"/>
                <a:gd name="connsiteY58" fmla="*/ 1186523 h 1186522"/>
                <a:gd name="connsiteX59" fmla="*/ 820922 w 1321320"/>
                <a:gd name="connsiteY59" fmla="*/ 1173737 h 1186522"/>
                <a:gd name="connsiteX60" fmla="*/ 818972 w 1321320"/>
                <a:gd name="connsiteY60" fmla="*/ 1167452 h 1186522"/>
                <a:gd name="connsiteX61" fmla="*/ 816804 w 1321320"/>
                <a:gd name="connsiteY61" fmla="*/ 1163117 h 1186522"/>
                <a:gd name="connsiteX62" fmla="*/ 816804 w 1321320"/>
                <a:gd name="connsiteY62" fmla="*/ 1156616 h 1186522"/>
                <a:gd name="connsiteX63" fmla="*/ 814637 w 1321320"/>
                <a:gd name="connsiteY63" fmla="*/ 1152498 h 1186522"/>
                <a:gd name="connsiteX64" fmla="*/ 810303 w 1321320"/>
                <a:gd name="connsiteY64" fmla="*/ 1150331 h 1186522"/>
                <a:gd name="connsiteX65" fmla="*/ 805969 w 1321320"/>
                <a:gd name="connsiteY65" fmla="*/ 1154449 h 1186522"/>
                <a:gd name="connsiteX66" fmla="*/ 804018 w 1321320"/>
                <a:gd name="connsiteY66" fmla="*/ 1160950 h 1186522"/>
                <a:gd name="connsiteX67" fmla="*/ 799684 w 1321320"/>
                <a:gd name="connsiteY67" fmla="*/ 1163117 h 1186522"/>
                <a:gd name="connsiteX68" fmla="*/ 793182 w 1321320"/>
                <a:gd name="connsiteY68" fmla="*/ 1160950 h 1186522"/>
                <a:gd name="connsiteX69" fmla="*/ 791015 w 1321320"/>
                <a:gd name="connsiteY69" fmla="*/ 1156616 h 1186522"/>
                <a:gd name="connsiteX70" fmla="*/ 786897 w 1321320"/>
                <a:gd name="connsiteY70" fmla="*/ 1152498 h 1186522"/>
                <a:gd name="connsiteX71" fmla="*/ 780396 w 1321320"/>
                <a:gd name="connsiteY71" fmla="*/ 1152498 h 1186522"/>
                <a:gd name="connsiteX72" fmla="*/ 773894 w 1321320"/>
                <a:gd name="connsiteY72" fmla="*/ 1150331 h 1186522"/>
                <a:gd name="connsiteX73" fmla="*/ 769777 w 1321320"/>
                <a:gd name="connsiteY73" fmla="*/ 1148164 h 1186522"/>
                <a:gd name="connsiteX74" fmla="*/ 767610 w 1321320"/>
                <a:gd name="connsiteY74" fmla="*/ 1141662 h 1186522"/>
                <a:gd name="connsiteX75" fmla="*/ 771944 w 1321320"/>
                <a:gd name="connsiteY75" fmla="*/ 1135378 h 1186522"/>
                <a:gd name="connsiteX76" fmla="*/ 771944 w 1321320"/>
                <a:gd name="connsiteY76" fmla="*/ 1131043 h 1186522"/>
                <a:gd name="connsiteX77" fmla="*/ 767610 w 1321320"/>
                <a:gd name="connsiteY77" fmla="*/ 1124542 h 1186522"/>
                <a:gd name="connsiteX78" fmla="*/ 763275 w 1321320"/>
                <a:gd name="connsiteY78" fmla="*/ 1122375 h 1186522"/>
                <a:gd name="connsiteX79" fmla="*/ 756774 w 1321320"/>
                <a:gd name="connsiteY79" fmla="*/ 1118257 h 1186522"/>
                <a:gd name="connsiteX80" fmla="*/ 750489 w 1321320"/>
                <a:gd name="connsiteY80" fmla="*/ 1111756 h 1186522"/>
                <a:gd name="connsiteX81" fmla="*/ 739870 w 1321320"/>
                <a:gd name="connsiteY81" fmla="*/ 1105254 h 1186522"/>
                <a:gd name="connsiteX82" fmla="*/ 733368 w 1321320"/>
                <a:gd name="connsiteY82" fmla="*/ 1107421 h 1186522"/>
                <a:gd name="connsiteX83" fmla="*/ 714081 w 1321320"/>
                <a:gd name="connsiteY83" fmla="*/ 1107421 h 1186522"/>
                <a:gd name="connsiteX84" fmla="*/ 707796 w 1321320"/>
                <a:gd name="connsiteY84" fmla="*/ 1105254 h 1186522"/>
                <a:gd name="connsiteX85" fmla="*/ 703462 w 1321320"/>
                <a:gd name="connsiteY85" fmla="*/ 1098969 h 1186522"/>
                <a:gd name="connsiteX86" fmla="*/ 696960 w 1321320"/>
                <a:gd name="connsiteY86" fmla="*/ 1094635 h 1186522"/>
                <a:gd name="connsiteX87" fmla="*/ 692626 w 1321320"/>
                <a:gd name="connsiteY87" fmla="*/ 1090301 h 1186522"/>
                <a:gd name="connsiteX88" fmla="*/ 686341 w 1321320"/>
                <a:gd name="connsiteY88" fmla="*/ 1090301 h 1186522"/>
                <a:gd name="connsiteX89" fmla="*/ 677672 w 1321320"/>
                <a:gd name="connsiteY89" fmla="*/ 1088350 h 1186522"/>
                <a:gd name="connsiteX90" fmla="*/ 671388 w 1321320"/>
                <a:gd name="connsiteY90" fmla="*/ 1086183 h 1186522"/>
                <a:gd name="connsiteX91" fmla="*/ 667053 w 1321320"/>
                <a:gd name="connsiteY91" fmla="*/ 1084016 h 1186522"/>
                <a:gd name="connsiteX92" fmla="*/ 660552 w 1321320"/>
                <a:gd name="connsiteY92" fmla="*/ 1084016 h 1186522"/>
                <a:gd name="connsiteX93" fmla="*/ 654267 w 1321320"/>
                <a:gd name="connsiteY93" fmla="*/ 1081849 h 1186522"/>
                <a:gd name="connsiteX94" fmla="*/ 643648 w 1321320"/>
                <a:gd name="connsiteY94" fmla="*/ 1077514 h 1186522"/>
                <a:gd name="connsiteX95" fmla="*/ 600738 w 1321320"/>
                <a:gd name="connsiteY95" fmla="*/ 1084016 h 1186522"/>
                <a:gd name="connsiteX96" fmla="*/ 592286 w 1321320"/>
                <a:gd name="connsiteY96" fmla="*/ 1086183 h 1186522"/>
                <a:gd name="connsiteX97" fmla="*/ 585785 w 1321320"/>
                <a:gd name="connsiteY97" fmla="*/ 1086183 h 1186522"/>
                <a:gd name="connsiteX98" fmla="*/ 579500 w 1321320"/>
                <a:gd name="connsiteY98" fmla="*/ 1088350 h 1186522"/>
                <a:gd name="connsiteX99" fmla="*/ 570831 w 1321320"/>
                <a:gd name="connsiteY99" fmla="*/ 1088350 h 1186522"/>
                <a:gd name="connsiteX100" fmla="*/ 562379 w 1321320"/>
                <a:gd name="connsiteY100" fmla="*/ 1090301 h 1186522"/>
                <a:gd name="connsiteX101" fmla="*/ 547426 w 1321320"/>
                <a:gd name="connsiteY101" fmla="*/ 1090301 h 1186522"/>
                <a:gd name="connsiteX102" fmla="*/ 543091 w 1321320"/>
                <a:gd name="connsiteY102" fmla="*/ 1088350 h 1186522"/>
                <a:gd name="connsiteX103" fmla="*/ 534423 w 1321320"/>
                <a:gd name="connsiteY103" fmla="*/ 1086183 h 1186522"/>
                <a:gd name="connsiteX104" fmla="*/ 528138 w 1321320"/>
                <a:gd name="connsiteY104" fmla="*/ 1086183 h 1186522"/>
                <a:gd name="connsiteX105" fmla="*/ 521637 w 1321320"/>
                <a:gd name="connsiteY105" fmla="*/ 1084016 h 1186522"/>
                <a:gd name="connsiteX106" fmla="*/ 511017 w 1321320"/>
                <a:gd name="connsiteY106" fmla="*/ 1079682 h 1186522"/>
                <a:gd name="connsiteX107" fmla="*/ 470275 w 1321320"/>
                <a:gd name="connsiteY107" fmla="*/ 1079682 h 1186522"/>
                <a:gd name="connsiteX108" fmla="*/ 461823 w 1321320"/>
                <a:gd name="connsiteY108" fmla="*/ 1077514 h 1186522"/>
                <a:gd name="connsiteX109" fmla="*/ 453154 w 1321320"/>
                <a:gd name="connsiteY109" fmla="*/ 1075347 h 1186522"/>
                <a:gd name="connsiteX110" fmla="*/ 442535 w 1321320"/>
                <a:gd name="connsiteY110" fmla="*/ 1073180 h 1186522"/>
                <a:gd name="connsiteX111" fmla="*/ 436250 w 1321320"/>
                <a:gd name="connsiteY111" fmla="*/ 1071229 h 1186522"/>
                <a:gd name="connsiteX112" fmla="*/ 427582 w 1321320"/>
                <a:gd name="connsiteY112" fmla="*/ 1069062 h 1186522"/>
                <a:gd name="connsiteX113" fmla="*/ 423247 w 1321320"/>
                <a:gd name="connsiteY113" fmla="*/ 1066895 h 1186522"/>
                <a:gd name="connsiteX114" fmla="*/ 416962 w 1321320"/>
                <a:gd name="connsiteY114" fmla="*/ 1064728 h 1186522"/>
                <a:gd name="connsiteX115" fmla="*/ 412628 w 1321320"/>
                <a:gd name="connsiteY115" fmla="*/ 1060394 h 1186522"/>
                <a:gd name="connsiteX116" fmla="*/ 406127 w 1321320"/>
                <a:gd name="connsiteY116" fmla="*/ 1056276 h 1186522"/>
                <a:gd name="connsiteX117" fmla="*/ 397675 w 1321320"/>
                <a:gd name="connsiteY117" fmla="*/ 1047607 h 1186522"/>
                <a:gd name="connsiteX118" fmla="*/ 391173 w 1321320"/>
                <a:gd name="connsiteY118" fmla="*/ 1043273 h 1186522"/>
                <a:gd name="connsiteX119" fmla="*/ 387056 w 1321320"/>
                <a:gd name="connsiteY119" fmla="*/ 1036988 h 1186522"/>
                <a:gd name="connsiteX120" fmla="*/ 382721 w 1321320"/>
                <a:gd name="connsiteY120" fmla="*/ 1028320 h 1186522"/>
                <a:gd name="connsiteX121" fmla="*/ 378387 w 1321320"/>
                <a:gd name="connsiteY121" fmla="*/ 1026153 h 1186522"/>
                <a:gd name="connsiteX122" fmla="*/ 374053 w 1321320"/>
                <a:gd name="connsiteY122" fmla="*/ 1022035 h 1186522"/>
                <a:gd name="connsiteX123" fmla="*/ 369935 w 1321320"/>
                <a:gd name="connsiteY123" fmla="*/ 1015533 h 1186522"/>
                <a:gd name="connsiteX124" fmla="*/ 363433 w 1321320"/>
                <a:gd name="connsiteY124" fmla="*/ 1013366 h 1186522"/>
                <a:gd name="connsiteX125" fmla="*/ 356932 w 1321320"/>
                <a:gd name="connsiteY125" fmla="*/ 1011199 h 1186522"/>
                <a:gd name="connsiteX126" fmla="*/ 350647 w 1321320"/>
                <a:gd name="connsiteY126" fmla="*/ 1009032 h 1186522"/>
                <a:gd name="connsiteX127" fmla="*/ 341979 w 1321320"/>
                <a:gd name="connsiteY127" fmla="*/ 1007082 h 1186522"/>
                <a:gd name="connsiteX128" fmla="*/ 335694 w 1321320"/>
                <a:gd name="connsiteY128" fmla="*/ 1004914 h 1186522"/>
                <a:gd name="connsiteX129" fmla="*/ 316406 w 1321320"/>
                <a:gd name="connsiteY129" fmla="*/ 1004914 h 1186522"/>
                <a:gd name="connsiteX130" fmla="*/ 307954 w 1321320"/>
                <a:gd name="connsiteY130" fmla="*/ 1002747 h 1186522"/>
                <a:gd name="connsiteX131" fmla="*/ 293001 w 1321320"/>
                <a:gd name="connsiteY131" fmla="*/ 1002747 h 1186522"/>
                <a:gd name="connsiteX132" fmla="*/ 284332 w 1321320"/>
                <a:gd name="connsiteY132" fmla="*/ 1000580 h 1186522"/>
                <a:gd name="connsiteX133" fmla="*/ 277831 w 1321320"/>
                <a:gd name="connsiteY133" fmla="*/ 998413 h 1186522"/>
                <a:gd name="connsiteX134" fmla="*/ 271546 w 1321320"/>
                <a:gd name="connsiteY134" fmla="*/ 996246 h 1186522"/>
                <a:gd name="connsiteX135" fmla="*/ 262877 w 1321320"/>
                <a:gd name="connsiteY135" fmla="*/ 992128 h 1186522"/>
                <a:gd name="connsiteX136" fmla="*/ 243806 w 1321320"/>
                <a:gd name="connsiteY136" fmla="*/ 975008 h 1186522"/>
                <a:gd name="connsiteX137" fmla="*/ 215850 w 1321320"/>
                <a:gd name="connsiteY137" fmla="*/ 953553 h 1186522"/>
                <a:gd name="connsiteX138" fmla="*/ 213682 w 1321320"/>
                <a:gd name="connsiteY138" fmla="*/ 949218 h 1186522"/>
                <a:gd name="connsiteX139" fmla="*/ 209565 w 1321320"/>
                <a:gd name="connsiteY139" fmla="*/ 945101 h 1186522"/>
                <a:gd name="connsiteX140" fmla="*/ 203063 w 1321320"/>
                <a:gd name="connsiteY140" fmla="*/ 942933 h 1186522"/>
                <a:gd name="connsiteX141" fmla="*/ 196779 w 1321320"/>
                <a:gd name="connsiteY141" fmla="*/ 940766 h 1186522"/>
                <a:gd name="connsiteX142" fmla="*/ 190277 w 1321320"/>
                <a:gd name="connsiteY142" fmla="*/ 940766 h 1186522"/>
                <a:gd name="connsiteX143" fmla="*/ 183776 w 1321320"/>
                <a:gd name="connsiteY143" fmla="*/ 938599 h 1186522"/>
                <a:gd name="connsiteX144" fmla="*/ 173156 w 1321320"/>
                <a:gd name="connsiteY144" fmla="*/ 927980 h 1186522"/>
                <a:gd name="connsiteX145" fmla="*/ 141082 w 1321320"/>
                <a:gd name="connsiteY145" fmla="*/ 913027 h 1186522"/>
                <a:gd name="connsiteX146" fmla="*/ 136748 w 1321320"/>
                <a:gd name="connsiteY146" fmla="*/ 910859 h 1186522"/>
                <a:gd name="connsiteX147" fmla="*/ 130463 w 1321320"/>
                <a:gd name="connsiteY147" fmla="*/ 908692 h 1186522"/>
                <a:gd name="connsiteX148" fmla="*/ 121795 w 1321320"/>
                <a:gd name="connsiteY148" fmla="*/ 904358 h 1186522"/>
                <a:gd name="connsiteX149" fmla="*/ 115510 w 1321320"/>
                <a:gd name="connsiteY149" fmla="*/ 904358 h 1186522"/>
                <a:gd name="connsiteX150" fmla="*/ 111175 w 1321320"/>
                <a:gd name="connsiteY150" fmla="*/ 902191 h 1186522"/>
                <a:gd name="connsiteX151" fmla="*/ 104674 w 1321320"/>
                <a:gd name="connsiteY151" fmla="*/ 902191 h 1186522"/>
                <a:gd name="connsiteX152" fmla="*/ 100556 w 1321320"/>
                <a:gd name="connsiteY152" fmla="*/ 904358 h 1186522"/>
                <a:gd name="connsiteX153" fmla="*/ 94055 w 1321320"/>
                <a:gd name="connsiteY153" fmla="*/ 902191 h 1186522"/>
                <a:gd name="connsiteX154" fmla="*/ 87553 w 1321320"/>
                <a:gd name="connsiteY154" fmla="*/ 902191 h 1186522"/>
                <a:gd name="connsiteX155" fmla="*/ 81269 w 1321320"/>
                <a:gd name="connsiteY155" fmla="*/ 897856 h 1186522"/>
                <a:gd name="connsiteX156" fmla="*/ 74767 w 1321320"/>
                <a:gd name="connsiteY156" fmla="*/ 895906 h 1186522"/>
                <a:gd name="connsiteX157" fmla="*/ 68482 w 1321320"/>
                <a:gd name="connsiteY157" fmla="*/ 891572 h 1186522"/>
                <a:gd name="connsiteX158" fmla="*/ 61981 w 1321320"/>
                <a:gd name="connsiteY158" fmla="*/ 889404 h 1186522"/>
                <a:gd name="connsiteX159" fmla="*/ 57647 w 1321320"/>
                <a:gd name="connsiteY159" fmla="*/ 889404 h 1186522"/>
                <a:gd name="connsiteX160" fmla="*/ 51362 w 1321320"/>
                <a:gd name="connsiteY160" fmla="*/ 887237 h 1186522"/>
                <a:gd name="connsiteX161" fmla="*/ 29907 w 1321320"/>
                <a:gd name="connsiteY161" fmla="*/ 887237 h 1186522"/>
                <a:gd name="connsiteX162" fmla="*/ 25573 w 1321320"/>
                <a:gd name="connsiteY162" fmla="*/ 882903 h 1186522"/>
                <a:gd name="connsiteX163" fmla="*/ 17121 w 1321320"/>
                <a:gd name="connsiteY163" fmla="*/ 874451 h 1186522"/>
                <a:gd name="connsiteX164" fmla="*/ 10619 w 1321320"/>
                <a:gd name="connsiteY164" fmla="*/ 863832 h 1186522"/>
                <a:gd name="connsiteX165" fmla="*/ 8452 w 1321320"/>
                <a:gd name="connsiteY165" fmla="*/ 859498 h 1186522"/>
                <a:gd name="connsiteX166" fmla="*/ 6285 w 1321320"/>
                <a:gd name="connsiteY166" fmla="*/ 842377 h 1186522"/>
                <a:gd name="connsiteX167" fmla="*/ 4334 w 1321320"/>
                <a:gd name="connsiteY167" fmla="*/ 838043 h 1186522"/>
                <a:gd name="connsiteX168" fmla="*/ 2167 w 1321320"/>
                <a:gd name="connsiteY168" fmla="*/ 829591 h 1186522"/>
                <a:gd name="connsiteX169" fmla="*/ 0 w 1321320"/>
                <a:gd name="connsiteY169" fmla="*/ 808136 h 1186522"/>
                <a:gd name="connsiteX170" fmla="*/ 0 w 1321320"/>
                <a:gd name="connsiteY170" fmla="*/ 803801 h 1186522"/>
                <a:gd name="connsiteX171" fmla="*/ 4334 w 1321320"/>
                <a:gd name="connsiteY171" fmla="*/ 767610 h 1186522"/>
                <a:gd name="connsiteX172" fmla="*/ 6285 w 1321320"/>
                <a:gd name="connsiteY172" fmla="*/ 761108 h 1186522"/>
                <a:gd name="connsiteX173" fmla="*/ 6285 w 1321320"/>
                <a:gd name="connsiteY173" fmla="*/ 722533 h 1186522"/>
                <a:gd name="connsiteX174" fmla="*/ 17121 w 1321320"/>
                <a:gd name="connsiteY174" fmla="*/ 686341 h 1186522"/>
                <a:gd name="connsiteX175" fmla="*/ 19288 w 1321320"/>
                <a:gd name="connsiteY175" fmla="*/ 679840 h 1186522"/>
                <a:gd name="connsiteX176" fmla="*/ 21455 w 1321320"/>
                <a:gd name="connsiteY176" fmla="*/ 675505 h 1186522"/>
                <a:gd name="connsiteX177" fmla="*/ 40526 w 1321320"/>
                <a:gd name="connsiteY177" fmla="*/ 647766 h 1186522"/>
                <a:gd name="connsiteX178" fmla="*/ 44860 w 1321320"/>
                <a:gd name="connsiteY178" fmla="*/ 641264 h 1186522"/>
                <a:gd name="connsiteX179" fmla="*/ 72600 w 1321320"/>
                <a:gd name="connsiteY179" fmla="*/ 600738 h 1186522"/>
                <a:gd name="connsiteX180" fmla="*/ 74767 w 1321320"/>
                <a:gd name="connsiteY180" fmla="*/ 596404 h 1186522"/>
                <a:gd name="connsiteX181" fmla="*/ 76934 w 1321320"/>
                <a:gd name="connsiteY181" fmla="*/ 592286 h 1186522"/>
                <a:gd name="connsiteX182" fmla="*/ 76934 w 1321320"/>
                <a:gd name="connsiteY182" fmla="*/ 553711 h 1186522"/>
                <a:gd name="connsiteX183" fmla="*/ 79102 w 1321320"/>
                <a:gd name="connsiteY183" fmla="*/ 547209 h 1186522"/>
                <a:gd name="connsiteX184" fmla="*/ 96222 w 1321320"/>
                <a:gd name="connsiteY184" fmla="*/ 515135 h 1186522"/>
                <a:gd name="connsiteX185" fmla="*/ 100556 w 1321320"/>
                <a:gd name="connsiteY185" fmla="*/ 511018 h 1186522"/>
                <a:gd name="connsiteX186" fmla="*/ 128296 w 1321320"/>
                <a:gd name="connsiteY186" fmla="*/ 487395 h 1186522"/>
                <a:gd name="connsiteX187" fmla="*/ 132631 w 1321320"/>
                <a:gd name="connsiteY187" fmla="*/ 483061 h 1186522"/>
                <a:gd name="connsiteX188" fmla="*/ 151702 w 1321320"/>
                <a:gd name="connsiteY188" fmla="*/ 465940 h 1186522"/>
                <a:gd name="connsiteX189" fmla="*/ 156036 w 1321320"/>
                <a:gd name="connsiteY189" fmla="*/ 461823 h 1186522"/>
                <a:gd name="connsiteX190" fmla="*/ 170989 w 1321320"/>
                <a:gd name="connsiteY190" fmla="*/ 444702 h 1186522"/>
                <a:gd name="connsiteX191" fmla="*/ 173156 w 1321320"/>
                <a:gd name="connsiteY191" fmla="*/ 438201 h 1186522"/>
                <a:gd name="connsiteX192" fmla="*/ 179658 w 1321320"/>
                <a:gd name="connsiteY192" fmla="*/ 421080 h 1186522"/>
                <a:gd name="connsiteX193" fmla="*/ 170989 w 1321320"/>
                <a:gd name="connsiteY193" fmla="*/ 412628 h 1186522"/>
                <a:gd name="connsiteX194" fmla="*/ 162537 w 1321320"/>
                <a:gd name="connsiteY194" fmla="*/ 406127 h 1186522"/>
                <a:gd name="connsiteX195" fmla="*/ 158203 w 1321320"/>
                <a:gd name="connsiteY195" fmla="*/ 403960 h 1186522"/>
                <a:gd name="connsiteX196" fmla="*/ 141082 w 1321320"/>
                <a:gd name="connsiteY196" fmla="*/ 389006 h 1186522"/>
                <a:gd name="connsiteX197" fmla="*/ 132631 w 1321320"/>
                <a:gd name="connsiteY197" fmla="*/ 363434 h 1186522"/>
                <a:gd name="connsiteX198" fmla="*/ 130463 w 1321320"/>
                <a:gd name="connsiteY198" fmla="*/ 359099 h 1186522"/>
                <a:gd name="connsiteX199" fmla="*/ 130463 w 1321320"/>
                <a:gd name="connsiteY199" fmla="*/ 352814 h 1186522"/>
                <a:gd name="connsiteX200" fmla="*/ 106841 w 1321320"/>
                <a:gd name="connsiteY200" fmla="*/ 324858 h 1186522"/>
                <a:gd name="connsiteX201" fmla="*/ 102507 w 1321320"/>
                <a:gd name="connsiteY201" fmla="*/ 322691 h 1186522"/>
                <a:gd name="connsiteX202" fmla="*/ 87553 w 1321320"/>
                <a:gd name="connsiteY202" fmla="*/ 297118 h 1186522"/>
                <a:gd name="connsiteX203" fmla="*/ 85386 w 1321320"/>
                <a:gd name="connsiteY203" fmla="*/ 292784 h 1186522"/>
                <a:gd name="connsiteX204" fmla="*/ 81269 w 1321320"/>
                <a:gd name="connsiteY204" fmla="*/ 286499 h 1186522"/>
                <a:gd name="connsiteX205" fmla="*/ 57647 w 1321320"/>
                <a:gd name="connsiteY205" fmla="*/ 256592 h 1186522"/>
                <a:gd name="connsiteX206" fmla="*/ 55479 w 1321320"/>
                <a:gd name="connsiteY206" fmla="*/ 252258 h 1186522"/>
                <a:gd name="connsiteX207" fmla="*/ 53312 w 1321320"/>
                <a:gd name="connsiteY207" fmla="*/ 237304 h 1186522"/>
                <a:gd name="connsiteX208" fmla="*/ 47027 w 1321320"/>
                <a:gd name="connsiteY208" fmla="*/ 207398 h 1186522"/>
                <a:gd name="connsiteX209" fmla="*/ 47027 w 1321320"/>
                <a:gd name="connsiteY209" fmla="*/ 198729 h 1186522"/>
                <a:gd name="connsiteX210" fmla="*/ 44860 w 1321320"/>
                <a:gd name="connsiteY210" fmla="*/ 194395 h 1186522"/>
                <a:gd name="connsiteX211" fmla="*/ 44860 w 1321320"/>
                <a:gd name="connsiteY211" fmla="*/ 188110 h 1186522"/>
                <a:gd name="connsiteX212" fmla="*/ 47027 w 1321320"/>
                <a:gd name="connsiteY212" fmla="*/ 145417 h 1186522"/>
                <a:gd name="connsiteX213" fmla="*/ 49195 w 1321320"/>
                <a:gd name="connsiteY213" fmla="*/ 138915 h 1186522"/>
                <a:gd name="connsiteX214" fmla="*/ 49195 w 1321320"/>
                <a:gd name="connsiteY214" fmla="*/ 134581 h 1186522"/>
                <a:gd name="connsiteX215" fmla="*/ 74767 w 1321320"/>
                <a:gd name="connsiteY215" fmla="*/ 91888 h 1186522"/>
                <a:gd name="connsiteX216" fmla="*/ 81269 w 1321320"/>
                <a:gd name="connsiteY216" fmla="*/ 89721 h 1186522"/>
                <a:gd name="connsiteX217" fmla="*/ 104674 w 1321320"/>
                <a:gd name="connsiteY217" fmla="*/ 81269 h 1186522"/>
                <a:gd name="connsiteX218" fmla="*/ 104674 w 1321320"/>
                <a:gd name="connsiteY218" fmla="*/ 76934 h 1186522"/>
                <a:gd name="connsiteX219" fmla="*/ 111175 w 1321320"/>
                <a:gd name="connsiteY219" fmla="*/ 47027 h 1186522"/>
                <a:gd name="connsiteX220" fmla="*/ 128296 w 1321320"/>
                <a:gd name="connsiteY220" fmla="*/ 44860 h 1186522"/>
                <a:gd name="connsiteX221" fmla="*/ 132631 w 1321320"/>
                <a:gd name="connsiteY221" fmla="*/ 44860 h 1186522"/>
                <a:gd name="connsiteX222" fmla="*/ 138915 w 1321320"/>
                <a:gd name="connsiteY222" fmla="*/ 47027 h 1186522"/>
                <a:gd name="connsiteX223" fmla="*/ 145417 w 1321320"/>
                <a:gd name="connsiteY223" fmla="*/ 51145 h 1186522"/>
                <a:gd name="connsiteX224" fmla="*/ 153869 w 1321320"/>
                <a:gd name="connsiteY224" fmla="*/ 59814 h 1186522"/>
                <a:gd name="connsiteX225" fmla="*/ 156036 w 1321320"/>
                <a:gd name="connsiteY225" fmla="*/ 64148 h 1186522"/>
                <a:gd name="connsiteX226" fmla="*/ 160370 w 1321320"/>
                <a:gd name="connsiteY226" fmla="*/ 70433 h 1186522"/>
                <a:gd name="connsiteX227" fmla="*/ 164704 w 1321320"/>
                <a:gd name="connsiteY227" fmla="*/ 74767 h 1186522"/>
                <a:gd name="connsiteX228" fmla="*/ 168822 w 1321320"/>
                <a:gd name="connsiteY228" fmla="*/ 79101 h 1186522"/>
                <a:gd name="connsiteX229" fmla="*/ 170989 w 1321320"/>
                <a:gd name="connsiteY229" fmla="*/ 83219 h 1186522"/>
                <a:gd name="connsiteX230" fmla="*/ 175324 w 1321320"/>
                <a:gd name="connsiteY230" fmla="*/ 87553 h 1186522"/>
                <a:gd name="connsiteX231" fmla="*/ 179658 w 1321320"/>
                <a:gd name="connsiteY231" fmla="*/ 94055 h 1186522"/>
                <a:gd name="connsiteX232" fmla="*/ 181608 w 1321320"/>
                <a:gd name="connsiteY232" fmla="*/ 98173 h 1186522"/>
                <a:gd name="connsiteX233" fmla="*/ 185943 w 1321320"/>
                <a:gd name="connsiteY233" fmla="*/ 102507 h 1186522"/>
                <a:gd name="connsiteX234" fmla="*/ 190277 w 1321320"/>
                <a:gd name="connsiteY234" fmla="*/ 109008 h 1186522"/>
                <a:gd name="connsiteX235" fmla="*/ 194611 w 1321320"/>
                <a:gd name="connsiteY235" fmla="*/ 111176 h 1186522"/>
                <a:gd name="connsiteX236" fmla="*/ 205231 w 1321320"/>
                <a:gd name="connsiteY236" fmla="*/ 121795 h 1186522"/>
                <a:gd name="connsiteX237" fmla="*/ 211732 w 1321320"/>
                <a:gd name="connsiteY237" fmla="*/ 126129 h 1186522"/>
                <a:gd name="connsiteX238" fmla="*/ 220184 w 1321320"/>
                <a:gd name="connsiteY238" fmla="*/ 128296 h 1186522"/>
                <a:gd name="connsiteX239" fmla="*/ 226685 w 1321320"/>
                <a:gd name="connsiteY239" fmla="*/ 130246 h 1186522"/>
                <a:gd name="connsiteX240" fmla="*/ 230803 w 1321320"/>
                <a:gd name="connsiteY240" fmla="*/ 134581 h 1186522"/>
                <a:gd name="connsiteX241" fmla="*/ 235137 w 1321320"/>
                <a:gd name="connsiteY241" fmla="*/ 134581 h 1186522"/>
                <a:gd name="connsiteX242" fmla="*/ 239472 w 1321320"/>
                <a:gd name="connsiteY242" fmla="*/ 138915 h 1186522"/>
                <a:gd name="connsiteX243" fmla="*/ 245756 w 1321320"/>
                <a:gd name="connsiteY243" fmla="*/ 141082 h 1186522"/>
                <a:gd name="connsiteX244" fmla="*/ 252258 w 1321320"/>
                <a:gd name="connsiteY244" fmla="*/ 143250 h 1186522"/>
                <a:gd name="connsiteX245" fmla="*/ 258760 w 1321320"/>
                <a:gd name="connsiteY245" fmla="*/ 147367 h 1186522"/>
                <a:gd name="connsiteX246" fmla="*/ 265044 w 1321320"/>
                <a:gd name="connsiteY246" fmla="*/ 149534 h 1186522"/>
                <a:gd name="connsiteX247" fmla="*/ 273713 w 1321320"/>
                <a:gd name="connsiteY247" fmla="*/ 151702 h 1186522"/>
                <a:gd name="connsiteX248" fmla="*/ 279998 w 1321320"/>
                <a:gd name="connsiteY248" fmla="*/ 156036 h 1186522"/>
                <a:gd name="connsiteX249" fmla="*/ 284332 w 1321320"/>
                <a:gd name="connsiteY249" fmla="*/ 158203 h 1186522"/>
                <a:gd name="connsiteX250" fmla="*/ 293001 w 1321320"/>
                <a:gd name="connsiteY250" fmla="*/ 162321 h 1186522"/>
                <a:gd name="connsiteX251" fmla="*/ 297118 w 1321320"/>
                <a:gd name="connsiteY251" fmla="*/ 164488 h 1186522"/>
                <a:gd name="connsiteX252" fmla="*/ 301453 w 1321320"/>
                <a:gd name="connsiteY252" fmla="*/ 168822 h 1186522"/>
                <a:gd name="connsiteX253" fmla="*/ 305787 w 1321320"/>
                <a:gd name="connsiteY253" fmla="*/ 170989 h 1186522"/>
                <a:gd name="connsiteX254" fmla="*/ 312072 w 1321320"/>
                <a:gd name="connsiteY254" fmla="*/ 175324 h 1186522"/>
                <a:gd name="connsiteX255" fmla="*/ 318573 w 1321320"/>
                <a:gd name="connsiteY255" fmla="*/ 179441 h 1186522"/>
                <a:gd name="connsiteX256" fmla="*/ 322908 w 1321320"/>
                <a:gd name="connsiteY256" fmla="*/ 183775 h 1186522"/>
                <a:gd name="connsiteX257" fmla="*/ 329192 w 1321320"/>
                <a:gd name="connsiteY257" fmla="*/ 185943 h 1186522"/>
                <a:gd name="connsiteX258" fmla="*/ 333527 w 1321320"/>
                <a:gd name="connsiteY258" fmla="*/ 190277 h 1186522"/>
                <a:gd name="connsiteX259" fmla="*/ 340028 w 1321320"/>
                <a:gd name="connsiteY259" fmla="*/ 194395 h 1186522"/>
                <a:gd name="connsiteX260" fmla="*/ 348480 w 1321320"/>
                <a:gd name="connsiteY260" fmla="*/ 200896 h 1186522"/>
                <a:gd name="connsiteX261" fmla="*/ 354982 w 1321320"/>
                <a:gd name="connsiteY261" fmla="*/ 207398 h 1186522"/>
                <a:gd name="connsiteX262" fmla="*/ 363433 w 1321320"/>
                <a:gd name="connsiteY262" fmla="*/ 211515 h 1186522"/>
                <a:gd name="connsiteX263" fmla="*/ 369935 w 1321320"/>
                <a:gd name="connsiteY263" fmla="*/ 215850 h 1186522"/>
                <a:gd name="connsiteX264" fmla="*/ 378387 w 1321320"/>
                <a:gd name="connsiteY264" fmla="*/ 224518 h 1186522"/>
                <a:gd name="connsiteX265" fmla="*/ 384888 w 1321320"/>
                <a:gd name="connsiteY265" fmla="*/ 228636 h 1186522"/>
                <a:gd name="connsiteX266" fmla="*/ 391173 w 1321320"/>
                <a:gd name="connsiteY266" fmla="*/ 232970 h 1186522"/>
                <a:gd name="connsiteX267" fmla="*/ 397675 w 1321320"/>
                <a:gd name="connsiteY267" fmla="*/ 235138 h 1186522"/>
                <a:gd name="connsiteX268" fmla="*/ 406127 w 1321320"/>
                <a:gd name="connsiteY268" fmla="*/ 239472 h 1186522"/>
                <a:gd name="connsiteX269" fmla="*/ 410461 w 1321320"/>
                <a:gd name="connsiteY269" fmla="*/ 243589 h 1186522"/>
                <a:gd name="connsiteX270" fmla="*/ 419130 w 1321320"/>
                <a:gd name="connsiteY270" fmla="*/ 245756 h 1186522"/>
                <a:gd name="connsiteX271" fmla="*/ 425414 w 1321320"/>
                <a:gd name="connsiteY271" fmla="*/ 247924 h 1186522"/>
                <a:gd name="connsiteX272" fmla="*/ 431916 w 1321320"/>
                <a:gd name="connsiteY272" fmla="*/ 247924 h 1186522"/>
                <a:gd name="connsiteX273" fmla="*/ 438201 w 1321320"/>
                <a:gd name="connsiteY273" fmla="*/ 250091 h 1186522"/>
                <a:gd name="connsiteX274" fmla="*/ 444702 w 1321320"/>
                <a:gd name="connsiteY274" fmla="*/ 250091 h 1186522"/>
                <a:gd name="connsiteX275" fmla="*/ 451204 w 1321320"/>
                <a:gd name="connsiteY275" fmla="*/ 247924 h 1186522"/>
                <a:gd name="connsiteX276" fmla="*/ 466157 w 1321320"/>
                <a:gd name="connsiteY276" fmla="*/ 247924 h 1186522"/>
                <a:gd name="connsiteX277" fmla="*/ 478943 w 1321320"/>
                <a:gd name="connsiteY277" fmla="*/ 250091 h 1186522"/>
                <a:gd name="connsiteX278" fmla="*/ 483278 w 1321320"/>
                <a:gd name="connsiteY278" fmla="*/ 250091 h 1186522"/>
                <a:gd name="connsiteX279" fmla="*/ 491730 w 1321320"/>
                <a:gd name="connsiteY279" fmla="*/ 252258 h 1186522"/>
                <a:gd name="connsiteX280" fmla="*/ 498231 w 1321320"/>
                <a:gd name="connsiteY280" fmla="*/ 254425 h 1186522"/>
                <a:gd name="connsiteX281" fmla="*/ 506683 w 1321320"/>
                <a:gd name="connsiteY281" fmla="*/ 258543 h 1186522"/>
                <a:gd name="connsiteX282" fmla="*/ 511017 w 1321320"/>
                <a:gd name="connsiteY282" fmla="*/ 262877 h 1186522"/>
                <a:gd name="connsiteX283" fmla="*/ 519469 w 1321320"/>
                <a:gd name="connsiteY283" fmla="*/ 267211 h 1186522"/>
                <a:gd name="connsiteX284" fmla="*/ 525971 w 1321320"/>
                <a:gd name="connsiteY284" fmla="*/ 271546 h 1186522"/>
                <a:gd name="connsiteX285" fmla="*/ 553711 w 1321320"/>
                <a:gd name="connsiteY285" fmla="*/ 265044 h 1186522"/>
                <a:gd name="connsiteX286" fmla="*/ 558045 w 1321320"/>
                <a:gd name="connsiteY286" fmla="*/ 258543 h 1186522"/>
                <a:gd name="connsiteX287" fmla="*/ 562379 w 1321320"/>
                <a:gd name="connsiteY287" fmla="*/ 256592 h 1186522"/>
                <a:gd name="connsiteX288" fmla="*/ 568664 w 1321320"/>
                <a:gd name="connsiteY288" fmla="*/ 252258 h 1186522"/>
                <a:gd name="connsiteX289" fmla="*/ 575166 w 1321320"/>
                <a:gd name="connsiteY289" fmla="*/ 250091 h 1186522"/>
                <a:gd name="connsiteX290" fmla="*/ 581450 w 1321320"/>
                <a:gd name="connsiteY290" fmla="*/ 245756 h 1186522"/>
                <a:gd name="connsiteX291" fmla="*/ 585785 w 1321320"/>
                <a:gd name="connsiteY291" fmla="*/ 245756 h 1186522"/>
                <a:gd name="connsiteX292" fmla="*/ 592286 w 1321320"/>
                <a:gd name="connsiteY292" fmla="*/ 243589 h 1186522"/>
                <a:gd name="connsiteX293" fmla="*/ 602905 w 1321320"/>
                <a:gd name="connsiteY293" fmla="*/ 243589 h 1186522"/>
                <a:gd name="connsiteX294" fmla="*/ 611574 w 1321320"/>
                <a:gd name="connsiteY294" fmla="*/ 241639 h 1186522"/>
                <a:gd name="connsiteX295" fmla="*/ 632812 w 1321320"/>
                <a:gd name="connsiteY295" fmla="*/ 241639 h 1186522"/>
                <a:gd name="connsiteX296" fmla="*/ 639314 w 1321320"/>
                <a:gd name="connsiteY296" fmla="*/ 239472 h 1186522"/>
                <a:gd name="connsiteX297" fmla="*/ 649933 w 1321320"/>
                <a:gd name="connsiteY297" fmla="*/ 239472 h 1186522"/>
                <a:gd name="connsiteX298" fmla="*/ 705629 w 1321320"/>
                <a:gd name="connsiteY298" fmla="*/ 222351 h 1186522"/>
                <a:gd name="connsiteX299" fmla="*/ 722749 w 1321320"/>
                <a:gd name="connsiteY299" fmla="*/ 222351 h 1186522"/>
                <a:gd name="connsiteX300" fmla="*/ 729034 w 1321320"/>
                <a:gd name="connsiteY300" fmla="*/ 220184 h 1186522"/>
                <a:gd name="connsiteX301" fmla="*/ 735536 w 1321320"/>
                <a:gd name="connsiteY301" fmla="*/ 218017 h 1186522"/>
                <a:gd name="connsiteX302" fmla="*/ 741821 w 1321320"/>
                <a:gd name="connsiteY302" fmla="*/ 215850 h 1186522"/>
                <a:gd name="connsiteX303" fmla="*/ 750489 w 1321320"/>
                <a:gd name="connsiteY303" fmla="*/ 213682 h 1186522"/>
                <a:gd name="connsiteX304" fmla="*/ 767610 w 1321320"/>
                <a:gd name="connsiteY304" fmla="*/ 209565 h 1186522"/>
                <a:gd name="connsiteX305" fmla="*/ 771944 w 1321320"/>
                <a:gd name="connsiteY305" fmla="*/ 209565 h 1186522"/>
                <a:gd name="connsiteX306" fmla="*/ 778229 w 1321320"/>
                <a:gd name="connsiteY306" fmla="*/ 207398 h 1186522"/>
                <a:gd name="connsiteX307" fmla="*/ 831758 w 1321320"/>
                <a:gd name="connsiteY307" fmla="*/ 207398 h 1186522"/>
                <a:gd name="connsiteX308" fmla="*/ 836092 w 1321320"/>
                <a:gd name="connsiteY308" fmla="*/ 209565 h 1186522"/>
                <a:gd name="connsiteX309" fmla="*/ 874451 w 1321320"/>
                <a:gd name="connsiteY309" fmla="*/ 209565 h 1186522"/>
                <a:gd name="connsiteX310" fmla="*/ 885070 w 1321320"/>
                <a:gd name="connsiteY310" fmla="*/ 211515 h 1186522"/>
                <a:gd name="connsiteX311" fmla="*/ 891572 w 1321320"/>
                <a:gd name="connsiteY311" fmla="*/ 213682 h 1186522"/>
                <a:gd name="connsiteX312" fmla="*/ 898073 w 1321320"/>
                <a:gd name="connsiteY312" fmla="*/ 215850 h 1186522"/>
                <a:gd name="connsiteX313" fmla="*/ 902191 w 1321320"/>
                <a:gd name="connsiteY313" fmla="*/ 218017 h 1186522"/>
                <a:gd name="connsiteX314" fmla="*/ 906525 w 1321320"/>
                <a:gd name="connsiteY314" fmla="*/ 222351 h 1186522"/>
                <a:gd name="connsiteX315" fmla="*/ 910859 w 1321320"/>
                <a:gd name="connsiteY315" fmla="*/ 226469 h 1186522"/>
                <a:gd name="connsiteX316" fmla="*/ 915194 w 1321320"/>
                <a:gd name="connsiteY316" fmla="*/ 230803 h 1186522"/>
                <a:gd name="connsiteX317" fmla="*/ 919311 w 1321320"/>
                <a:gd name="connsiteY317" fmla="*/ 235138 h 1186522"/>
                <a:gd name="connsiteX318" fmla="*/ 923645 w 1321320"/>
                <a:gd name="connsiteY318" fmla="*/ 237304 h 1186522"/>
                <a:gd name="connsiteX319" fmla="*/ 930147 w 1321320"/>
                <a:gd name="connsiteY319" fmla="*/ 239472 h 1186522"/>
                <a:gd name="connsiteX320" fmla="*/ 936432 w 1321320"/>
                <a:gd name="connsiteY320" fmla="*/ 239472 h 1186522"/>
                <a:gd name="connsiteX321" fmla="*/ 942933 w 1321320"/>
                <a:gd name="connsiteY321" fmla="*/ 237304 h 1186522"/>
                <a:gd name="connsiteX322" fmla="*/ 962221 w 1321320"/>
                <a:gd name="connsiteY322" fmla="*/ 237304 h 1186522"/>
                <a:gd name="connsiteX323" fmla="*/ 970673 w 1321320"/>
                <a:gd name="connsiteY323" fmla="*/ 239472 h 1186522"/>
                <a:gd name="connsiteX324" fmla="*/ 996246 w 1321320"/>
                <a:gd name="connsiteY324" fmla="*/ 250091 h 1186522"/>
                <a:gd name="connsiteX325" fmla="*/ 1002747 w 1321320"/>
                <a:gd name="connsiteY325" fmla="*/ 252258 h 1186522"/>
                <a:gd name="connsiteX326" fmla="*/ 1019868 w 1321320"/>
                <a:gd name="connsiteY326" fmla="*/ 252258 h 1186522"/>
                <a:gd name="connsiteX327" fmla="*/ 1043490 w 1321320"/>
                <a:gd name="connsiteY327" fmla="*/ 250091 h 1186522"/>
                <a:gd name="connsiteX328" fmla="*/ 1058443 w 1321320"/>
                <a:gd name="connsiteY328" fmla="*/ 254425 h 1186522"/>
                <a:gd name="connsiteX329" fmla="*/ 1069062 w 1321320"/>
                <a:gd name="connsiteY329" fmla="*/ 254425 h 1186522"/>
                <a:gd name="connsiteX330" fmla="*/ 1081849 w 1321320"/>
                <a:gd name="connsiteY330" fmla="*/ 258543 h 1186522"/>
                <a:gd name="connsiteX331" fmla="*/ 1094635 w 1321320"/>
                <a:gd name="connsiteY331" fmla="*/ 258543 h 1186522"/>
                <a:gd name="connsiteX332" fmla="*/ 1103304 w 1321320"/>
                <a:gd name="connsiteY332" fmla="*/ 256592 h 1186522"/>
                <a:gd name="connsiteX333" fmla="*/ 1107638 w 1321320"/>
                <a:gd name="connsiteY333" fmla="*/ 256592 h 1186522"/>
                <a:gd name="connsiteX334" fmla="*/ 1111756 w 1321320"/>
                <a:gd name="connsiteY334" fmla="*/ 252258 h 1186522"/>
                <a:gd name="connsiteX335" fmla="*/ 1116090 w 1321320"/>
                <a:gd name="connsiteY335" fmla="*/ 245756 h 1186522"/>
                <a:gd name="connsiteX336" fmla="*/ 1118257 w 1321320"/>
                <a:gd name="connsiteY336" fmla="*/ 241639 h 1186522"/>
                <a:gd name="connsiteX337" fmla="*/ 1120424 w 1321320"/>
                <a:gd name="connsiteY337" fmla="*/ 235138 h 1186522"/>
                <a:gd name="connsiteX338" fmla="*/ 1122591 w 1321320"/>
                <a:gd name="connsiteY338" fmla="*/ 230803 h 1186522"/>
                <a:gd name="connsiteX339" fmla="*/ 1124542 w 1321320"/>
                <a:gd name="connsiteY339" fmla="*/ 222351 h 1186522"/>
                <a:gd name="connsiteX340" fmla="*/ 1128876 w 1321320"/>
                <a:gd name="connsiteY340" fmla="*/ 218017 h 1186522"/>
                <a:gd name="connsiteX341" fmla="*/ 1131043 w 1321320"/>
                <a:gd name="connsiteY341" fmla="*/ 213682 h 1186522"/>
                <a:gd name="connsiteX342" fmla="*/ 1143829 w 1321320"/>
                <a:gd name="connsiteY342" fmla="*/ 200896 h 1186522"/>
                <a:gd name="connsiteX343" fmla="*/ 1148164 w 1321320"/>
                <a:gd name="connsiteY343" fmla="*/ 196562 h 1186522"/>
                <a:gd name="connsiteX344" fmla="*/ 1148164 w 1321320"/>
                <a:gd name="connsiteY344" fmla="*/ 190277 h 1186522"/>
                <a:gd name="connsiteX345" fmla="*/ 1145997 w 1321320"/>
                <a:gd name="connsiteY345" fmla="*/ 185943 h 1186522"/>
                <a:gd name="connsiteX346" fmla="*/ 1145997 w 1321320"/>
                <a:gd name="connsiteY346" fmla="*/ 179441 h 1186522"/>
                <a:gd name="connsiteX347" fmla="*/ 1148164 w 1321320"/>
                <a:gd name="connsiteY347" fmla="*/ 175324 h 1186522"/>
                <a:gd name="connsiteX348" fmla="*/ 1150331 w 1321320"/>
                <a:gd name="connsiteY348" fmla="*/ 168822 h 1186522"/>
                <a:gd name="connsiteX349" fmla="*/ 1152498 w 1321320"/>
                <a:gd name="connsiteY349" fmla="*/ 160370 h 1186522"/>
                <a:gd name="connsiteX350" fmla="*/ 1154665 w 1321320"/>
                <a:gd name="connsiteY350" fmla="*/ 151702 h 1186522"/>
                <a:gd name="connsiteX351" fmla="*/ 1156616 w 1321320"/>
                <a:gd name="connsiteY351" fmla="*/ 143250 h 1186522"/>
                <a:gd name="connsiteX352" fmla="*/ 1158783 w 1321320"/>
                <a:gd name="connsiteY352" fmla="*/ 136748 h 1186522"/>
                <a:gd name="connsiteX353" fmla="*/ 1163117 w 1321320"/>
                <a:gd name="connsiteY353" fmla="*/ 132414 h 1186522"/>
                <a:gd name="connsiteX354" fmla="*/ 1167452 w 1321320"/>
                <a:gd name="connsiteY354" fmla="*/ 130246 h 1186522"/>
                <a:gd name="connsiteX355" fmla="*/ 1173736 w 1321320"/>
                <a:gd name="connsiteY355" fmla="*/ 128296 h 1186522"/>
                <a:gd name="connsiteX356" fmla="*/ 1180238 w 1321320"/>
                <a:gd name="connsiteY356" fmla="*/ 126129 h 1186522"/>
                <a:gd name="connsiteX357" fmla="*/ 1184572 w 1321320"/>
                <a:gd name="connsiteY357" fmla="*/ 121795 h 1186522"/>
                <a:gd name="connsiteX358" fmla="*/ 1188690 w 1321320"/>
                <a:gd name="connsiteY358" fmla="*/ 115293 h 1186522"/>
                <a:gd name="connsiteX359" fmla="*/ 1188690 w 1321320"/>
                <a:gd name="connsiteY359" fmla="*/ 94055 h 1186522"/>
                <a:gd name="connsiteX360" fmla="*/ 1190857 w 1321320"/>
                <a:gd name="connsiteY360" fmla="*/ 85386 h 1186522"/>
                <a:gd name="connsiteX361" fmla="*/ 1190857 w 1321320"/>
                <a:gd name="connsiteY361" fmla="*/ 79101 h 1186522"/>
                <a:gd name="connsiteX362" fmla="*/ 1193024 w 1321320"/>
                <a:gd name="connsiteY362" fmla="*/ 70433 h 1186522"/>
                <a:gd name="connsiteX363" fmla="*/ 1195191 w 1321320"/>
                <a:gd name="connsiteY363" fmla="*/ 64148 h 1186522"/>
                <a:gd name="connsiteX364" fmla="*/ 1199526 w 1321320"/>
                <a:gd name="connsiteY364" fmla="*/ 57647 h 1186522"/>
                <a:gd name="connsiteX365" fmla="*/ 1201693 w 1321320"/>
                <a:gd name="connsiteY365" fmla="*/ 53312 h 1186522"/>
                <a:gd name="connsiteX366" fmla="*/ 1205810 w 1321320"/>
                <a:gd name="connsiteY366" fmla="*/ 49195 h 1186522"/>
                <a:gd name="connsiteX367" fmla="*/ 1210145 w 1321320"/>
                <a:gd name="connsiteY367" fmla="*/ 42693 h 1186522"/>
                <a:gd name="connsiteX368" fmla="*/ 1216646 w 1321320"/>
                <a:gd name="connsiteY368" fmla="*/ 38359 h 1186522"/>
                <a:gd name="connsiteX369" fmla="*/ 1218814 w 1321320"/>
                <a:gd name="connsiteY369" fmla="*/ 34241 h 1186522"/>
                <a:gd name="connsiteX370" fmla="*/ 1216646 w 1321320"/>
                <a:gd name="connsiteY370" fmla="*/ 27740 h 1186522"/>
                <a:gd name="connsiteX371" fmla="*/ 1212312 w 1321320"/>
                <a:gd name="connsiteY371" fmla="*/ 23405 h 1186522"/>
                <a:gd name="connsiteX372" fmla="*/ 1212312 w 1321320"/>
                <a:gd name="connsiteY372" fmla="*/ 17120 h 1186522"/>
                <a:gd name="connsiteX373" fmla="*/ 1216646 w 1321320"/>
                <a:gd name="connsiteY373" fmla="*/ 14953 h 1186522"/>
                <a:gd name="connsiteX374" fmla="*/ 1222931 w 1321320"/>
                <a:gd name="connsiteY374" fmla="*/ 14953 h 1186522"/>
                <a:gd name="connsiteX375" fmla="*/ 1231600 w 1321320"/>
                <a:gd name="connsiteY375" fmla="*/ 12786 h 1186522"/>
                <a:gd name="connsiteX376" fmla="*/ 1237884 w 1321320"/>
                <a:gd name="connsiteY376" fmla="*/ 4118 h 1186522"/>
                <a:gd name="connsiteX377" fmla="*/ 1244386 w 1321320"/>
                <a:gd name="connsiteY377" fmla="*/ 2167 h 1186522"/>
                <a:gd name="connsiteX378" fmla="*/ 1250887 w 1321320"/>
                <a:gd name="connsiteY378" fmla="*/ 2167 h 1186522"/>
                <a:gd name="connsiteX379" fmla="*/ 1255005 w 1321320"/>
                <a:gd name="connsiteY379" fmla="*/ 0 h 1186522"/>
                <a:gd name="connsiteX380" fmla="*/ 1261507 w 1321320"/>
                <a:gd name="connsiteY380" fmla="*/ 2167 h 1186522"/>
                <a:gd name="connsiteX381" fmla="*/ 1269959 w 1321320"/>
                <a:gd name="connsiteY381" fmla="*/ 4118 h 1186522"/>
                <a:gd name="connsiteX382" fmla="*/ 1278627 w 1321320"/>
                <a:gd name="connsiteY382" fmla="*/ 8452 h 1186522"/>
                <a:gd name="connsiteX383" fmla="*/ 1280794 w 1321320"/>
                <a:gd name="connsiteY383" fmla="*/ 14953 h 1186522"/>
                <a:gd name="connsiteX384" fmla="*/ 1282961 w 1321320"/>
                <a:gd name="connsiteY384" fmla="*/ 21238 h 1186522"/>
                <a:gd name="connsiteX385" fmla="*/ 1282961 w 1321320"/>
                <a:gd name="connsiteY385" fmla="*/ 27740 h 1186522"/>
                <a:gd name="connsiteX386" fmla="*/ 1284912 w 1321320"/>
                <a:gd name="connsiteY386" fmla="*/ 32074 h 1186522"/>
                <a:gd name="connsiteX387" fmla="*/ 1284912 w 1321320"/>
                <a:gd name="connsiteY387" fmla="*/ 55479 h 1186522"/>
                <a:gd name="connsiteX388" fmla="*/ 1287079 w 1321320"/>
                <a:gd name="connsiteY388" fmla="*/ 61981 h 1186522"/>
                <a:gd name="connsiteX389" fmla="*/ 1289246 w 1321320"/>
                <a:gd name="connsiteY389" fmla="*/ 68266 h 1186522"/>
                <a:gd name="connsiteX390" fmla="*/ 1293581 w 1321320"/>
                <a:gd name="connsiteY390" fmla="*/ 74767 h 1186522"/>
                <a:gd name="connsiteX391" fmla="*/ 1297915 w 1321320"/>
                <a:gd name="connsiteY391" fmla="*/ 79101 h 1186522"/>
                <a:gd name="connsiteX392" fmla="*/ 1302033 w 1321320"/>
                <a:gd name="connsiteY392" fmla="*/ 85386 h 1186522"/>
                <a:gd name="connsiteX393" fmla="*/ 1306367 w 1321320"/>
                <a:gd name="connsiteY393" fmla="*/ 89721 h 1186522"/>
                <a:gd name="connsiteX394" fmla="*/ 1308534 w 1321320"/>
                <a:gd name="connsiteY394" fmla="*/ 96222 h 1186522"/>
                <a:gd name="connsiteX395" fmla="*/ 1306367 w 1321320"/>
                <a:gd name="connsiteY395" fmla="*/ 100340 h 1186522"/>
                <a:gd name="connsiteX396" fmla="*/ 1306367 w 1321320"/>
                <a:gd name="connsiteY396" fmla="*/ 126129 h 1186522"/>
                <a:gd name="connsiteX397" fmla="*/ 1308534 w 1321320"/>
                <a:gd name="connsiteY397" fmla="*/ 130246 h 1186522"/>
                <a:gd name="connsiteX398" fmla="*/ 1316986 w 1321320"/>
                <a:gd name="connsiteY398" fmla="*/ 164488 h 1186522"/>
                <a:gd name="connsiteX399" fmla="*/ 1321320 w 1321320"/>
                <a:gd name="connsiteY399" fmla="*/ 183775 h 1186522"/>
                <a:gd name="connsiteX400" fmla="*/ 1319153 w 1321320"/>
                <a:gd name="connsiteY400" fmla="*/ 190277 h 1186522"/>
                <a:gd name="connsiteX401" fmla="*/ 1319153 w 1321320"/>
                <a:gd name="connsiteY401" fmla="*/ 194395 h 1186522"/>
                <a:gd name="connsiteX402" fmla="*/ 1316986 w 1321320"/>
                <a:gd name="connsiteY402" fmla="*/ 200896 h 1186522"/>
                <a:gd name="connsiteX403" fmla="*/ 1316986 w 1321320"/>
                <a:gd name="connsiteY403" fmla="*/ 205231 h 1186522"/>
                <a:gd name="connsiteX404" fmla="*/ 1315035 w 1321320"/>
                <a:gd name="connsiteY404" fmla="*/ 211515 h 1186522"/>
                <a:gd name="connsiteX405" fmla="*/ 1315035 w 1321320"/>
                <a:gd name="connsiteY405" fmla="*/ 220184 h 1186522"/>
                <a:gd name="connsiteX406" fmla="*/ 1312868 w 1321320"/>
                <a:gd name="connsiteY406" fmla="*/ 224518 h 1186522"/>
                <a:gd name="connsiteX407" fmla="*/ 1310701 w 1321320"/>
                <a:gd name="connsiteY407" fmla="*/ 230803 h 1186522"/>
                <a:gd name="connsiteX408" fmla="*/ 1308534 w 1321320"/>
                <a:gd name="connsiteY408" fmla="*/ 237304 h 1186522"/>
                <a:gd name="connsiteX409" fmla="*/ 1308534 w 1321320"/>
                <a:gd name="connsiteY409" fmla="*/ 243589 h 1186522"/>
                <a:gd name="connsiteX410" fmla="*/ 1306367 w 1321320"/>
                <a:gd name="connsiteY410" fmla="*/ 250091 h 1186522"/>
                <a:gd name="connsiteX411" fmla="*/ 1306367 w 1321320"/>
                <a:gd name="connsiteY411" fmla="*/ 267211 h 1186522"/>
                <a:gd name="connsiteX412" fmla="*/ 1310701 w 1321320"/>
                <a:gd name="connsiteY412" fmla="*/ 273713 h 1186522"/>
                <a:gd name="connsiteX413" fmla="*/ 1312868 w 1321320"/>
                <a:gd name="connsiteY413" fmla="*/ 279998 h 1186522"/>
                <a:gd name="connsiteX414" fmla="*/ 1316986 w 1321320"/>
                <a:gd name="connsiteY414" fmla="*/ 288667 h 1186522"/>
                <a:gd name="connsiteX415" fmla="*/ 1316986 w 1321320"/>
                <a:gd name="connsiteY415" fmla="*/ 309905 h 1186522"/>
                <a:gd name="connsiteX416" fmla="*/ 1315035 w 1321320"/>
                <a:gd name="connsiteY416" fmla="*/ 314239 h 1186522"/>
                <a:gd name="connsiteX417" fmla="*/ 1312868 w 1321320"/>
                <a:gd name="connsiteY417" fmla="*/ 322691 h 1186522"/>
                <a:gd name="connsiteX418" fmla="*/ 1312868 w 1321320"/>
                <a:gd name="connsiteY418" fmla="*/ 327025 h 1186522"/>
                <a:gd name="connsiteX419" fmla="*/ 1310701 w 1321320"/>
                <a:gd name="connsiteY419" fmla="*/ 333527 h 1186522"/>
                <a:gd name="connsiteX420" fmla="*/ 1308534 w 1321320"/>
                <a:gd name="connsiteY420" fmla="*/ 339811 h 1186522"/>
                <a:gd name="connsiteX421" fmla="*/ 1308534 w 1321320"/>
                <a:gd name="connsiteY421" fmla="*/ 344146 h 1186522"/>
                <a:gd name="connsiteX422" fmla="*/ 1306367 w 1321320"/>
                <a:gd name="connsiteY422" fmla="*/ 352814 h 1186522"/>
                <a:gd name="connsiteX423" fmla="*/ 1306367 w 1321320"/>
                <a:gd name="connsiteY423" fmla="*/ 359099 h 1186522"/>
                <a:gd name="connsiteX424" fmla="*/ 1304200 w 1321320"/>
                <a:gd name="connsiteY424" fmla="*/ 365601 h 1186522"/>
                <a:gd name="connsiteX425" fmla="*/ 1299865 w 1321320"/>
                <a:gd name="connsiteY425" fmla="*/ 369718 h 1186522"/>
                <a:gd name="connsiteX426" fmla="*/ 1293581 w 1321320"/>
                <a:gd name="connsiteY426" fmla="*/ 371886 h 1186522"/>
                <a:gd name="connsiteX427" fmla="*/ 1287079 w 1321320"/>
                <a:gd name="connsiteY427" fmla="*/ 374053 h 1186522"/>
                <a:gd name="connsiteX428" fmla="*/ 1282961 w 1321320"/>
                <a:gd name="connsiteY428" fmla="*/ 380554 h 1186522"/>
                <a:gd name="connsiteX429" fmla="*/ 1280794 w 1321320"/>
                <a:gd name="connsiteY429" fmla="*/ 386839 h 1186522"/>
                <a:gd name="connsiteX430" fmla="*/ 1278627 w 1321320"/>
                <a:gd name="connsiteY430" fmla="*/ 393340 h 1186522"/>
                <a:gd name="connsiteX431" fmla="*/ 1276460 w 1321320"/>
                <a:gd name="connsiteY431" fmla="*/ 399842 h 1186522"/>
                <a:gd name="connsiteX432" fmla="*/ 1274293 w 1321320"/>
                <a:gd name="connsiteY432" fmla="*/ 406127 h 1186522"/>
                <a:gd name="connsiteX433" fmla="*/ 1274293 w 1321320"/>
                <a:gd name="connsiteY433" fmla="*/ 421080 h 1186522"/>
                <a:gd name="connsiteX434" fmla="*/ 1276460 w 1321320"/>
                <a:gd name="connsiteY434" fmla="*/ 427582 h 1186522"/>
                <a:gd name="connsiteX435" fmla="*/ 1276460 w 1321320"/>
                <a:gd name="connsiteY435" fmla="*/ 431916 h 1186522"/>
                <a:gd name="connsiteX436" fmla="*/ 1287079 w 1321320"/>
                <a:gd name="connsiteY436" fmla="*/ 465940 h 1186522"/>
                <a:gd name="connsiteX437" fmla="*/ 1295748 w 1321320"/>
                <a:gd name="connsiteY437" fmla="*/ 472442 h 1186522"/>
                <a:gd name="connsiteX438" fmla="*/ 1299865 w 1321320"/>
                <a:gd name="connsiteY438" fmla="*/ 476776 h 1186522"/>
                <a:gd name="connsiteX439" fmla="*/ 1302033 w 1321320"/>
                <a:gd name="connsiteY439" fmla="*/ 481111 h 1186522"/>
                <a:gd name="connsiteX440" fmla="*/ 1306367 w 1321320"/>
                <a:gd name="connsiteY440" fmla="*/ 485228 h 1186522"/>
                <a:gd name="connsiteX441" fmla="*/ 1310701 w 1321320"/>
                <a:gd name="connsiteY441" fmla="*/ 489562 h 1186522"/>
                <a:gd name="connsiteX442" fmla="*/ 1315035 w 1321320"/>
                <a:gd name="connsiteY442" fmla="*/ 491730 h 1186522"/>
                <a:gd name="connsiteX443" fmla="*/ 1319153 w 1321320"/>
                <a:gd name="connsiteY443" fmla="*/ 498014 h 1186522"/>
                <a:gd name="connsiteX444" fmla="*/ 1315035 w 1321320"/>
                <a:gd name="connsiteY444" fmla="*/ 502349 h 1186522"/>
                <a:gd name="connsiteX445" fmla="*/ 1310701 w 1321320"/>
                <a:gd name="connsiteY445" fmla="*/ 506683 h 1186522"/>
                <a:gd name="connsiteX446" fmla="*/ 1306367 w 1321320"/>
                <a:gd name="connsiteY446" fmla="*/ 508850 h 1186522"/>
                <a:gd name="connsiteX447" fmla="*/ 1302033 w 1321320"/>
                <a:gd name="connsiteY447" fmla="*/ 513184 h 1186522"/>
                <a:gd name="connsiteX448" fmla="*/ 1295748 w 1321320"/>
                <a:gd name="connsiteY448" fmla="*/ 517302 h 1186522"/>
                <a:gd name="connsiteX449" fmla="*/ 1291413 w 1321320"/>
                <a:gd name="connsiteY449" fmla="*/ 519469 h 1186522"/>
                <a:gd name="connsiteX450" fmla="*/ 1289246 w 1321320"/>
                <a:gd name="connsiteY450" fmla="*/ 525971 h 1186522"/>
                <a:gd name="connsiteX451" fmla="*/ 1287079 w 1321320"/>
                <a:gd name="connsiteY451" fmla="*/ 530089 h 1186522"/>
                <a:gd name="connsiteX452" fmla="*/ 1282961 w 1321320"/>
                <a:gd name="connsiteY452" fmla="*/ 534423 h 1186522"/>
                <a:gd name="connsiteX453" fmla="*/ 1274293 w 1321320"/>
                <a:gd name="connsiteY453" fmla="*/ 538757 h 1186522"/>
                <a:gd name="connsiteX454" fmla="*/ 1267791 w 1321320"/>
                <a:gd name="connsiteY454" fmla="*/ 543091 h 1186522"/>
                <a:gd name="connsiteX455" fmla="*/ 1263674 w 1321320"/>
                <a:gd name="connsiteY455" fmla="*/ 547209 h 1186522"/>
                <a:gd name="connsiteX456" fmla="*/ 1263674 w 1321320"/>
                <a:gd name="connsiteY456" fmla="*/ 551543 h 1186522"/>
                <a:gd name="connsiteX457" fmla="*/ 1261507 w 1321320"/>
                <a:gd name="connsiteY457" fmla="*/ 558045 h 1186522"/>
                <a:gd name="connsiteX458" fmla="*/ 1259339 w 1321320"/>
                <a:gd name="connsiteY458" fmla="*/ 562163 h 1186522"/>
                <a:gd name="connsiteX459" fmla="*/ 1257172 w 1321320"/>
                <a:gd name="connsiteY459" fmla="*/ 566497 h 1186522"/>
                <a:gd name="connsiteX460" fmla="*/ 1252838 w 1321320"/>
                <a:gd name="connsiteY460" fmla="*/ 570831 h 1186522"/>
                <a:gd name="connsiteX461" fmla="*/ 1246553 w 1321320"/>
                <a:gd name="connsiteY461" fmla="*/ 572998 h 1186522"/>
                <a:gd name="connsiteX462" fmla="*/ 1240052 w 1321320"/>
                <a:gd name="connsiteY462" fmla="*/ 577333 h 1186522"/>
                <a:gd name="connsiteX463" fmla="*/ 1235934 w 1321320"/>
                <a:gd name="connsiteY463" fmla="*/ 579283 h 1186522"/>
                <a:gd name="connsiteX464" fmla="*/ 1231600 w 1321320"/>
                <a:gd name="connsiteY464" fmla="*/ 583617 h 1186522"/>
                <a:gd name="connsiteX465" fmla="*/ 1227265 w 1321320"/>
                <a:gd name="connsiteY465" fmla="*/ 587952 h 1186522"/>
                <a:gd name="connsiteX466" fmla="*/ 1222931 w 1321320"/>
                <a:gd name="connsiteY466" fmla="*/ 590119 h 1186522"/>
                <a:gd name="connsiteX467" fmla="*/ 1216646 w 1321320"/>
                <a:gd name="connsiteY467" fmla="*/ 594237 h 1186522"/>
                <a:gd name="connsiteX468" fmla="*/ 1212312 w 1321320"/>
                <a:gd name="connsiteY468" fmla="*/ 598571 h 1186522"/>
                <a:gd name="connsiteX469" fmla="*/ 1210145 w 1321320"/>
                <a:gd name="connsiteY469" fmla="*/ 605072 h 1186522"/>
                <a:gd name="connsiteX470" fmla="*/ 1205810 w 1321320"/>
                <a:gd name="connsiteY470" fmla="*/ 609407 h 1186522"/>
                <a:gd name="connsiteX471" fmla="*/ 1201693 w 1321320"/>
                <a:gd name="connsiteY471" fmla="*/ 622193 h 1186522"/>
                <a:gd name="connsiteX472" fmla="*/ 1197358 w 1321320"/>
                <a:gd name="connsiteY472" fmla="*/ 628478 h 1186522"/>
                <a:gd name="connsiteX473" fmla="*/ 1190857 w 1321320"/>
                <a:gd name="connsiteY473" fmla="*/ 632812 h 1186522"/>
                <a:gd name="connsiteX474" fmla="*/ 1186739 w 1321320"/>
                <a:gd name="connsiteY474" fmla="*/ 634979 h 1186522"/>
                <a:gd name="connsiteX475" fmla="*/ 1182405 w 1321320"/>
                <a:gd name="connsiteY475" fmla="*/ 639314 h 1186522"/>
                <a:gd name="connsiteX476" fmla="*/ 1175903 w 1321320"/>
                <a:gd name="connsiteY476" fmla="*/ 645598 h 1186522"/>
                <a:gd name="connsiteX477" fmla="*/ 1175903 w 1321320"/>
                <a:gd name="connsiteY477" fmla="*/ 649933 h 1186522"/>
                <a:gd name="connsiteX478" fmla="*/ 1173736 w 1321320"/>
                <a:gd name="connsiteY478" fmla="*/ 656434 h 1186522"/>
                <a:gd name="connsiteX479" fmla="*/ 1171786 w 1321320"/>
                <a:gd name="connsiteY479" fmla="*/ 682007 h 1186522"/>
                <a:gd name="connsiteX480" fmla="*/ 1173736 w 1321320"/>
                <a:gd name="connsiteY480" fmla="*/ 694793 h 1186522"/>
                <a:gd name="connsiteX481" fmla="*/ 1178071 w 1321320"/>
                <a:gd name="connsiteY481" fmla="*/ 696960 h 1186522"/>
                <a:gd name="connsiteX482" fmla="*/ 1182405 w 1321320"/>
                <a:gd name="connsiteY482" fmla="*/ 701295 h 1186522"/>
                <a:gd name="connsiteX483" fmla="*/ 1182405 w 1321320"/>
                <a:gd name="connsiteY483" fmla="*/ 714081 h 1186522"/>
                <a:gd name="connsiteX484" fmla="*/ 1184572 w 1321320"/>
                <a:gd name="connsiteY484" fmla="*/ 718415 h 1186522"/>
                <a:gd name="connsiteX485" fmla="*/ 1186739 w 1321320"/>
                <a:gd name="connsiteY485" fmla="*/ 722533 h 1186522"/>
                <a:gd name="connsiteX486" fmla="*/ 1190857 w 1321320"/>
                <a:gd name="connsiteY486" fmla="*/ 729034 h 1186522"/>
                <a:gd name="connsiteX487" fmla="*/ 1193024 w 1321320"/>
                <a:gd name="connsiteY487" fmla="*/ 733369 h 1186522"/>
                <a:gd name="connsiteX488" fmla="*/ 1195191 w 1321320"/>
                <a:gd name="connsiteY488" fmla="*/ 739653 h 1186522"/>
                <a:gd name="connsiteX489" fmla="*/ 1195191 w 1321320"/>
                <a:gd name="connsiteY489" fmla="*/ 746155 h 1186522"/>
                <a:gd name="connsiteX490" fmla="*/ 1193024 w 1321320"/>
                <a:gd name="connsiteY490" fmla="*/ 750489 h 1186522"/>
                <a:gd name="connsiteX491" fmla="*/ 1186739 w 1321320"/>
                <a:gd name="connsiteY491" fmla="*/ 754607 h 1186522"/>
                <a:gd name="connsiteX492" fmla="*/ 1178071 w 1321320"/>
                <a:gd name="connsiteY492" fmla="*/ 763275 h 1186522"/>
                <a:gd name="connsiteX493" fmla="*/ 1173736 w 1321320"/>
                <a:gd name="connsiteY493" fmla="*/ 769560 h 1186522"/>
                <a:gd name="connsiteX494" fmla="*/ 1171786 w 1321320"/>
                <a:gd name="connsiteY494" fmla="*/ 773895 h 1186522"/>
                <a:gd name="connsiteX495" fmla="*/ 1169619 w 1321320"/>
                <a:gd name="connsiteY495" fmla="*/ 782563 h 1186522"/>
                <a:gd name="connsiteX496" fmla="*/ 1163117 w 1321320"/>
                <a:gd name="connsiteY496" fmla="*/ 803801 h 1186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</a:cxnLst>
              <a:rect l="l" t="t" r="r" b="b"/>
              <a:pathLst>
                <a:path w="1321320" h="1186522">
                  <a:moveTo>
                    <a:pt x="1163117" y="803801"/>
                  </a:moveTo>
                  <a:lnTo>
                    <a:pt x="1156616" y="812470"/>
                  </a:lnTo>
                  <a:lnTo>
                    <a:pt x="1152498" y="814637"/>
                  </a:lnTo>
                  <a:lnTo>
                    <a:pt x="1139712" y="827423"/>
                  </a:lnTo>
                  <a:lnTo>
                    <a:pt x="1137545" y="831758"/>
                  </a:lnTo>
                  <a:lnTo>
                    <a:pt x="1135378" y="835876"/>
                  </a:lnTo>
                  <a:lnTo>
                    <a:pt x="1131043" y="842377"/>
                  </a:lnTo>
                  <a:lnTo>
                    <a:pt x="1126709" y="848878"/>
                  </a:lnTo>
                  <a:lnTo>
                    <a:pt x="1120424" y="852996"/>
                  </a:lnTo>
                  <a:lnTo>
                    <a:pt x="1118257" y="857330"/>
                  </a:lnTo>
                  <a:lnTo>
                    <a:pt x="1113923" y="863832"/>
                  </a:lnTo>
                  <a:lnTo>
                    <a:pt x="1111756" y="867950"/>
                  </a:lnTo>
                  <a:lnTo>
                    <a:pt x="1105471" y="874451"/>
                  </a:lnTo>
                  <a:lnTo>
                    <a:pt x="1103304" y="878785"/>
                  </a:lnTo>
                  <a:lnTo>
                    <a:pt x="1098969" y="885070"/>
                  </a:lnTo>
                  <a:lnTo>
                    <a:pt x="1096802" y="889404"/>
                  </a:lnTo>
                  <a:lnTo>
                    <a:pt x="1094635" y="895906"/>
                  </a:lnTo>
                  <a:lnTo>
                    <a:pt x="1090517" y="904358"/>
                  </a:lnTo>
                  <a:lnTo>
                    <a:pt x="1088350" y="913027"/>
                  </a:lnTo>
                  <a:lnTo>
                    <a:pt x="1086183" y="919311"/>
                  </a:lnTo>
                  <a:lnTo>
                    <a:pt x="1084016" y="925813"/>
                  </a:lnTo>
                  <a:lnTo>
                    <a:pt x="1077514" y="932097"/>
                  </a:lnTo>
                  <a:lnTo>
                    <a:pt x="1071229" y="938599"/>
                  </a:lnTo>
                  <a:lnTo>
                    <a:pt x="1069062" y="942933"/>
                  </a:lnTo>
                  <a:lnTo>
                    <a:pt x="1060394" y="949218"/>
                  </a:lnTo>
                  <a:lnTo>
                    <a:pt x="1054109" y="953553"/>
                  </a:lnTo>
                  <a:lnTo>
                    <a:pt x="1051942" y="960054"/>
                  </a:lnTo>
                  <a:lnTo>
                    <a:pt x="1047607" y="966339"/>
                  </a:lnTo>
                  <a:lnTo>
                    <a:pt x="1019868" y="1009032"/>
                  </a:lnTo>
                  <a:lnTo>
                    <a:pt x="1004914" y="1015533"/>
                  </a:lnTo>
                  <a:lnTo>
                    <a:pt x="996246" y="1019868"/>
                  </a:lnTo>
                  <a:lnTo>
                    <a:pt x="992128" y="1024202"/>
                  </a:lnTo>
                  <a:lnTo>
                    <a:pt x="987794" y="1028320"/>
                  </a:lnTo>
                  <a:lnTo>
                    <a:pt x="985626" y="1034821"/>
                  </a:lnTo>
                  <a:lnTo>
                    <a:pt x="985626" y="1047607"/>
                  </a:lnTo>
                  <a:lnTo>
                    <a:pt x="983459" y="1051942"/>
                  </a:lnTo>
                  <a:lnTo>
                    <a:pt x="981292" y="1075347"/>
                  </a:lnTo>
                  <a:lnTo>
                    <a:pt x="979342" y="1081849"/>
                  </a:lnTo>
                  <a:lnTo>
                    <a:pt x="979342" y="1086183"/>
                  </a:lnTo>
                  <a:lnTo>
                    <a:pt x="975007" y="1098969"/>
                  </a:lnTo>
                  <a:lnTo>
                    <a:pt x="975007" y="1103304"/>
                  </a:lnTo>
                  <a:lnTo>
                    <a:pt x="970673" y="1109588"/>
                  </a:lnTo>
                  <a:lnTo>
                    <a:pt x="970673" y="1113923"/>
                  </a:lnTo>
                  <a:lnTo>
                    <a:pt x="968506" y="1120424"/>
                  </a:lnTo>
                  <a:lnTo>
                    <a:pt x="960054" y="1128876"/>
                  </a:lnTo>
                  <a:lnTo>
                    <a:pt x="955720" y="1131043"/>
                  </a:lnTo>
                  <a:lnTo>
                    <a:pt x="949218" y="1135378"/>
                  </a:lnTo>
                  <a:lnTo>
                    <a:pt x="942933" y="1137328"/>
                  </a:lnTo>
                  <a:lnTo>
                    <a:pt x="936432" y="1139495"/>
                  </a:lnTo>
                  <a:lnTo>
                    <a:pt x="930147" y="1141662"/>
                  </a:lnTo>
                  <a:lnTo>
                    <a:pt x="910859" y="1141662"/>
                  </a:lnTo>
                  <a:lnTo>
                    <a:pt x="902191" y="1143830"/>
                  </a:lnTo>
                  <a:lnTo>
                    <a:pt x="895906" y="1143830"/>
                  </a:lnTo>
                  <a:lnTo>
                    <a:pt x="889404" y="1145997"/>
                  </a:lnTo>
                  <a:lnTo>
                    <a:pt x="885070" y="1148164"/>
                  </a:lnTo>
                  <a:lnTo>
                    <a:pt x="878785" y="1154449"/>
                  </a:lnTo>
                  <a:lnTo>
                    <a:pt x="870117" y="1163117"/>
                  </a:lnTo>
                  <a:lnTo>
                    <a:pt x="865999" y="1167452"/>
                  </a:lnTo>
                  <a:lnTo>
                    <a:pt x="833925" y="1186523"/>
                  </a:lnTo>
                  <a:lnTo>
                    <a:pt x="820922" y="1173737"/>
                  </a:lnTo>
                  <a:lnTo>
                    <a:pt x="818972" y="1167452"/>
                  </a:lnTo>
                  <a:lnTo>
                    <a:pt x="816804" y="1163117"/>
                  </a:lnTo>
                  <a:lnTo>
                    <a:pt x="816804" y="1156616"/>
                  </a:lnTo>
                  <a:lnTo>
                    <a:pt x="814637" y="1152498"/>
                  </a:lnTo>
                  <a:lnTo>
                    <a:pt x="810303" y="1150331"/>
                  </a:lnTo>
                  <a:lnTo>
                    <a:pt x="805969" y="1154449"/>
                  </a:lnTo>
                  <a:lnTo>
                    <a:pt x="804018" y="1160950"/>
                  </a:lnTo>
                  <a:lnTo>
                    <a:pt x="799684" y="1163117"/>
                  </a:lnTo>
                  <a:lnTo>
                    <a:pt x="793182" y="1160950"/>
                  </a:lnTo>
                  <a:lnTo>
                    <a:pt x="791015" y="1156616"/>
                  </a:lnTo>
                  <a:lnTo>
                    <a:pt x="786897" y="1152498"/>
                  </a:lnTo>
                  <a:lnTo>
                    <a:pt x="780396" y="1152498"/>
                  </a:lnTo>
                  <a:lnTo>
                    <a:pt x="773894" y="1150331"/>
                  </a:lnTo>
                  <a:lnTo>
                    <a:pt x="769777" y="1148164"/>
                  </a:lnTo>
                  <a:lnTo>
                    <a:pt x="767610" y="1141662"/>
                  </a:lnTo>
                  <a:lnTo>
                    <a:pt x="771944" y="1135378"/>
                  </a:lnTo>
                  <a:lnTo>
                    <a:pt x="771944" y="1131043"/>
                  </a:lnTo>
                  <a:lnTo>
                    <a:pt x="767610" y="1124542"/>
                  </a:lnTo>
                  <a:lnTo>
                    <a:pt x="763275" y="1122375"/>
                  </a:lnTo>
                  <a:lnTo>
                    <a:pt x="756774" y="1118257"/>
                  </a:lnTo>
                  <a:lnTo>
                    <a:pt x="750489" y="1111756"/>
                  </a:lnTo>
                  <a:lnTo>
                    <a:pt x="739870" y="1105254"/>
                  </a:lnTo>
                  <a:lnTo>
                    <a:pt x="733368" y="1107421"/>
                  </a:lnTo>
                  <a:lnTo>
                    <a:pt x="714081" y="1107421"/>
                  </a:lnTo>
                  <a:lnTo>
                    <a:pt x="707796" y="1105254"/>
                  </a:lnTo>
                  <a:lnTo>
                    <a:pt x="703462" y="1098969"/>
                  </a:lnTo>
                  <a:lnTo>
                    <a:pt x="696960" y="1094635"/>
                  </a:lnTo>
                  <a:lnTo>
                    <a:pt x="692626" y="1090301"/>
                  </a:lnTo>
                  <a:lnTo>
                    <a:pt x="686341" y="1090301"/>
                  </a:lnTo>
                  <a:lnTo>
                    <a:pt x="677672" y="1088350"/>
                  </a:lnTo>
                  <a:lnTo>
                    <a:pt x="671388" y="1086183"/>
                  </a:lnTo>
                  <a:lnTo>
                    <a:pt x="667053" y="1084016"/>
                  </a:lnTo>
                  <a:lnTo>
                    <a:pt x="660552" y="1084016"/>
                  </a:lnTo>
                  <a:lnTo>
                    <a:pt x="654267" y="1081849"/>
                  </a:lnTo>
                  <a:lnTo>
                    <a:pt x="643648" y="1077514"/>
                  </a:lnTo>
                  <a:lnTo>
                    <a:pt x="600738" y="1084016"/>
                  </a:lnTo>
                  <a:lnTo>
                    <a:pt x="592286" y="1086183"/>
                  </a:lnTo>
                  <a:lnTo>
                    <a:pt x="585785" y="1086183"/>
                  </a:lnTo>
                  <a:lnTo>
                    <a:pt x="579500" y="1088350"/>
                  </a:lnTo>
                  <a:lnTo>
                    <a:pt x="570831" y="1088350"/>
                  </a:lnTo>
                  <a:lnTo>
                    <a:pt x="562379" y="1090301"/>
                  </a:lnTo>
                  <a:lnTo>
                    <a:pt x="547426" y="1090301"/>
                  </a:lnTo>
                  <a:lnTo>
                    <a:pt x="543091" y="1088350"/>
                  </a:lnTo>
                  <a:lnTo>
                    <a:pt x="534423" y="1086183"/>
                  </a:lnTo>
                  <a:lnTo>
                    <a:pt x="528138" y="1086183"/>
                  </a:lnTo>
                  <a:lnTo>
                    <a:pt x="521637" y="1084016"/>
                  </a:lnTo>
                  <a:lnTo>
                    <a:pt x="511017" y="1079682"/>
                  </a:lnTo>
                  <a:lnTo>
                    <a:pt x="470275" y="1079682"/>
                  </a:lnTo>
                  <a:lnTo>
                    <a:pt x="461823" y="1077514"/>
                  </a:lnTo>
                  <a:lnTo>
                    <a:pt x="453154" y="1075347"/>
                  </a:lnTo>
                  <a:lnTo>
                    <a:pt x="442535" y="1073180"/>
                  </a:lnTo>
                  <a:lnTo>
                    <a:pt x="436250" y="1071229"/>
                  </a:lnTo>
                  <a:lnTo>
                    <a:pt x="427582" y="1069062"/>
                  </a:lnTo>
                  <a:lnTo>
                    <a:pt x="423247" y="1066895"/>
                  </a:lnTo>
                  <a:lnTo>
                    <a:pt x="416962" y="1064728"/>
                  </a:lnTo>
                  <a:lnTo>
                    <a:pt x="412628" y="1060394"/>
                  </a:lnTo>
                  <a:lnTo>
                    <a:pt x="406127" y="1056276"/>
                  </a:lnTo>
                  <a:lnTo>
                    <a:pt x="397675" y="1047607"/>
                  </a:lnTo>
                  <a:lnTo>
                    <a:pt x="391173" y="1043273"/>
                  </a:lnTo>
                  <a:lnTo>
                    <a:pt x="387056" y="1036988"/>
                  </a:lnTo>
                  <a:lnTo>
                    <a:pt x="382721" y="1028320"/>
                  </a:lnTo>
                  <a:lnTo>
                    <a:pt x="378387" y="1026153"/>
                  </a:lnTo>
                  <a:lnTo>
                    <a:pt x="374053" y="1022035"/>
                  </a:lnTo>
                  <a:lnTo>
                    <a:pt x="369935" y="1015533"/>
                  </a:lnTo>
                  <a:lnTo>
                    <a:pt x="363433" y="1013366"/>
                  </a:lnTo>
                  <a:lnTo>
                    <a:pt x="356932" y="1011199"/>
                  </a:lnTo>
                  <a:lnTo>
                    <a:pt x="350647" y="1009032"/>
                  </a:lnTo>
                  <a:lnTo>
                    <a:pt x="341979" y="1007082"/>
                  </a:lnTo>
                  <a:lnTo>
                    <a:pt x="335694" y="1004914"/>
                  </a:lnTo>
                  <a:lnTo>
                    <a:pt x="316406" y="1004914"/>
                  </a:lnTo>
                  <a:lnTo>
                    <a:pt x="307954" y="1002747"/>
                  </a:lnTo>
                  <a:lnTo>
                    <a:pt x="293001" y="1002747"/>
                  </a:lnTo>
                  <a:lnTo>
                    <a:pt x="284332" y="1000580"/>
                  </a:lnTo>
                  <a:lnTo>
                    <a:pt x="277831" y="998413"/>
                  </a:lnTo>
                  <a:lnTo>
                    <a:pt x="271546" y="996246"/>
                  </a:lnTo>
                  <a:lnTo>
                    <a:pt x="262877" y="992128"/>
                  </a:lnTo>
                  <a:lnTo>
                    <a:pt x="243806" y="975008"/>
                  </a:lnTo>
                  <a:lnTo>
                    <a:pt x="215850" y="953553"/>
                  </a:lnTo>
                  <a:lnTo>
                    <a:pt x="213682" y="949218"/>
                  </a:lnTo>
                  <a:lnTo>
                    <a:pt x="209565" y="945101"/>
                  </a:lnTo>
                  <a:lnTo>
                    <a:pt x="203063" y="942933"/>
                  </a:lnTo>
                  <a:lnTo>
                    <a:pt x="196779" y="940766"/>
                  </a:lnTo>
                  <a:lnTo>
                    <a:pt x="190277" y="940766"/>
                  </a:lnTo>
                  <a:lnTo>
                    <a:pt x="183776" y="938599"/>
                  </a:lnTo>
                  <a:lnTo>
                    <a:pt x="173156" y="927980"/>
                  </a:lnTo>
                  <a:lnTo>
                    <a:pt x="141082" y="913027"/>
                  </a:lnTo>
                  <a:lnTo>
                    <a:pt x="136748" y="910859"/>
                  </a:lnTo>
                  <a:lnTo>
                    <a:pt x="130463" y="908692"/>
                  </a:lnTo>
                  <a:lnTo>
                    <a:pt x="121795" y="904358"/>
                  </a:lnTo>
                  <a:lnTo>
                    <a:pt x="115510" y="904358"/>
                  </a:lnTo>
                  <a:lnTo>
                    <a:pt x="111175" y="902191"/>
                  </a:lnTo>
                  <a:lnTo>
                    <a:pt x="104674" y="902191"/>
                  </a:lnTo>
                  <a:lnTo>
                    <a:pt x="100556" y="904358"/>
                  </a:lnTo>
                  <a:lnTo>
                    <a:pt x="94055" y="902191"/>
                  </a:lnTo>
                  <a:lnTo>
                    <a:pt x="87553" y="902191"/>
                  </a:lnTo>
                  <a:lnTo>
                    <a:pt x="81269" y="897856"/>
                  </a:lnTo>
                  <a:lnTo>
                    <a:pt x="74767" y="895906"/>
                  </a:lnTo>
                  <a:lnTo>
                    <a:pt x="68482" y="891572"/>
                  </a:lnTo>
                  <a:lnTo>
                    <a:pt x="61981" y="889404"/>
                  </a:lnTo>
                  <a:lnTo>
                    <a:pt x="57647" y="889404"/>
                  </a:lnTo>
                  <a:lnTo>
                    <a:pt x="51362" y="887237"/>
                  </a:lnTo>
                  <a:lnTo>
                    <a:pt x="29907" y="887237"/>
                  </a:lnTo>
                  <a:lnTo>
                    <a:pt x="25573" y="882903"/>
                  </a:lnTo>
                  <a:lnTo>
                    <a:pt x="17121" y="874451"/>
                  </a:lnTo>
                  <a:lnTo>
                    <a:pt x="10619" y="863832"/>
                  </a:lnTo>
                  <a:lnTo>
                    <a:pt x="8452" y="859498"/>
                  </a:lnTo>
                  <a:lnTo>
                    <a:pt x="6285" y="842377"/>
                  </a:lnTo>
                  <a:lnTo>
                    <a:pt x="4334" y="838043"/>
                  </a:lnTo>
                  <a:lnTo>
                    <a:pt x="2167" y="829591"/>
                  </a:lnTo>
                  <a:lnTo>
                    <a:pt x="0" y="808136"/>
                  </a:lnTo>
                  <a:lnTo>
                    <a:pt x="0" y="803801"/>
                  </a:lnTo>
                  <a:lnTo>
                    <a:pt x="4334" y="767610"/>
                  </a:lnTo>
                  <a:lnTo>
                    <a:pt x="6285" y="761108"/>
                  </a:lnTo>
                  <a:lnTo>
                    <a:pt x="6285" y="722533"/>
                  </a:lnTo>
                  <a:lnTo>
                    <a:pt x="17121" y="686341"/>
                  </a:lnTo>
                  <a:lnTo>
                    <a:pt x="19288" y="679840"/>
                  </a:lnTo>
                  <a:lnTo>
                    <a:pt x="21455" y="675505"/>
                  </a:lnTo>
                  <a:lnTo>
                    <a:pt x="40526" y="647766"/>
                  </a:lnTo>
                  <a:lnTo>
                    <a:pt x="44860" y="641264"/>
                  </a:lnTo>
                  <a:lnTo>
                    <a:pt x="72600" y="600738"/>
                  </a:lnTo>
                  <a:lnTo>
                    <a:pt x="74767" y="596404"/>
                  </a:lnTo>
                  <a:lnTo>
                    <a:pt x="76934" y="592286"/>
                  </a:lnTo>
                  <a:lnTo>
                    <a:pt x="76934" y="553711"/>
                  </a:lnTo>
                  <a:lnTo>
                    <a:pt x="79102" y="547209"/>
                  </a:lnTo>
                  <a:lnTo>
                    <a:pt x="96222" y="515135"/>
                  </a:lnTo>
                  <a:lnTo>
                    <a:pt x="100556" y="511018"/>
                  </a:lnTo>
                  <a:lnTo>
                    <a:pt x="128296" y="487395"/>
                  </a:lnTo>
                  <a:lnTo>
                    <a:pt x="132631" y="483061"/>
                  </a:lnTo>
                  <a:lnTo>
                    <a:pt x="151702" y="465940"/>
                  </a:lnTo>
                  <a:lnTo>
                    <a:pt x="156036" y="461823"/>
                  </a:lnTo>
                  <a:lnTo>
                    <a:pt x="170989" y="444702"/>
                  </a:lnTo>
                  <a:lnTo>
                    <a:pt x="173156" y="438201"/>
                  </a:lnTo>
                  <a:lnTo>
                    <a:pt x="179658" y="421080"/>
                  </a:lnTo>
                  <a:lnTo>
                    <a:pt x="170989" y="412628"/>
                  </a:lnTo>
                  <a:lnTo>
                    <a:pt x="162537" y="406127"/>
                  </a:lnTo>
                  <a:lnTo>
                    <a:pt x="158203" y="403960"/>
                  </a:lnTo>
                  <a:lnTo>
                    <a:pt x="141082" y="389006"/>
                  </a:lnTo>
                  <a:lnTo>
                    <a:pt x="132631" y="363434"/>
                  </a:lnTo>
                  <a:lnTo>
                    <a:pt x="130463" y="359099"/>
                  </a:lnTo>
                  <a:lnTo>
                    <a:pt x="130463" y="352814"/>
                  </a:lnTo>
                  <a:lnTo>
                    <a:pt x="106841" y="324858"/>
                  </a:lnTo>
                  <a:lnTo>
                    <a:pt x="102507" y="322691"/>
                  </a:lnTo>
                  <a:lnTo>
                    <a:pt x="87553" y="297118"/>
                  </a:lnTo>
                  <a:lnTo>
                    <a:pt x="85386" y="292784"/>
                  </a:lnTo>
                  <a:lnTo>
                    <a:pt x="81269" y="286499"/>
                  </a:lnTo>
                  <a:lnTo>
                    <a:pt x="57647" y="256592"/>
                  </a:lnTo>
                  <a:lnTo>
                    <a:pt x="55479" y="252258"/>
                  </a:lnTo>
                  <a:lnTo>
                    <a:pt x="53312" y="237304"/>
                  </a:lnTo>
                  <a:lnTo>
                    <a:pt x="47027" y="207398"/>
                  </a:lnTo>
                  <a:lnTo>
                    <a:pt x="47027" y="198729"/>
                  </a:lnTo>
                  <a:lnTo>
                    <a:pt x="44860" y="194395"/>
                  </a:lnTo>
                  <a:lnTo>
                    <a:pt x="44860" y="188110"/>
                  </a:lnTo>
                  <a:lnTo>
                    <a:pt x="47027" y="145417"/>
                  </a:lnTo>
                  <a:lnTo>
                    <a:pt x="49195" y="138915"/>
                  </a:lnTo>
                  <a:lnTo>
                    <a:pt x="49195" y="134581"/>
                  </a:lnTo>
                  <a:lnTo>
                    <a:pt x="74767" y="91888"/>
                  </a:lnTo>
                  <a:lnTo>
                    <a:pt x="81269" y="89721"/>
                  </a:lnTo>
                  <a:lnTo>
                    <a:pt x="104674" y="81269"/>
                  </a:lnTo>
                  <a:lnTo>
                    <a:pt x="104674" y="76934"/>
                  </a:lnTo>
                  <a:lnTo>
                    <a:pt x="111175" y="47027"/>
                  </a:lnTo>
                  <a:lnTo>
                    <a:pt x="128296" y="44860"/>
                  </a:lnTo>
                  <a:lnTo>
                    <a:pt x="132631" y="44860"/>
                  </a:lnTo>
                  <a:lnTo>
                    <a:pt x="138915" y="47027"/>
                  </a:lnTo>
                  <a:lnTo>
                    <a:pt x="145417" y="51145"/>
                  </a:lnTo>
                  <a:lnTo>
                    <a:pt x="153869" y="59814"/>
                  </a:lnTo>
                  <a:lnTo>
                    <a:pt x="156036" y="64148"/>
                  </a:lnTo>
                  <a:lnTo>
                    <a:pt x="160370" y="70433"/>
                  </a:lnTo>
                  <a:lnTo>
                    <a:pt x="164704" y="74767"/>
                  </a:lnTo>
                  <a:lnTo>
                    <a:pt x="168822" y="79101"/>
                  </a:lnTo>
                  <a:lnTo>
                    <a:pt x="170989" y="83219"/>
                  </a:lnTo>
                  <a:lnTo>
                    <a:pt x="175324" y="87553"/>
                  </a:lnTo>
                  <a:lnTo>
                    <a:pt x="179658" y="94055"/>
                  </a:lnTo>
                  <a:lnTo>
                    <a:pt x="181608" y="98173"/>
                  </a:lnTo>
                  <a:lnTo>
                    <a:pt x="185943" y="102507"/>
                  </a:lnTo>
                  <a:lnTo>
                    <a:pt x="190277" y="109008"/>
                  </a:lnTo>
                  <a:lnTo>
                    <a:pt x="194611" y="111176"/>
                  </a:lnTo>
                  <a:lnTo>
                    <a:pt x="205231" y="121795"/>
                  </a:lnTo>
                  <a:lnTo>
                    <a:pt x="211732" y="126129"/>
                  </a:lnTo>
                  <a:lnTo>
                    <a:pt x="220184" y="128296"/>
                  </a:lnTo>
                  <a:lnTo>
                    <a:pt x="226685" y="130246"/>
                  </a:lnTo>
                  <a:lnTo>
                    <a:pt x="230803" y="134581"/>
                  </a:lnTo>
                  <a:lnTo>
                    <a:pt x="235137" y="134581"/>
                  </a:lnTo>
                  <a:lnTo>
                    <a:pt x="239472" y="138915"/>
                  </a:lnTo>
                  <a:lnTo>
                    <a:pt x="245756" y="141082"/>
                  </a:lnTo>
                  <a:lnTo>
                    <a:pt x="252258" y="143250"/>
                  </a:lnTo>
                  <a:lnTo>
                    <a:pt x="258760" y="147367"/>
                  </a:lnTo>
                  <a:lnTo>
                    <a:pt x="265044" y="149534"/>
                  </a:lnTo>
                  <a:lnTo>
                    <a:pt x="273713" y="151702"/>
                  </a:lnTo>
                  <a:lnTo>
                    <a:pt x="279998" y="156036"/>
                  </a:lnTo>
                  <a:lnTo>
                    <a:pt x="284332" y="158203"/>
                  </a:lnTo>
                  <a:lnTo>
                    <a:pt x="293001" y="162321"/>
                  </a:lnTo>
                  <a:lnTo>
                    <a:pt x="297118" y="164488"/>
                  </a:lnTo>
                  <a:lnTo>
                    <a:pt x="301453" y="168822"/>
                  </a:lnTo>
                  <a:lnTo>
                    <a:pt x="305787" y="170989"/>
                  </a:lnTo>
                  <a:lnTo>
                    <a:pt x="312072" y="175324"/>
                  </a:lnTo>
                  <a:lnTo>
                    <a:pt x="318573" y="179441"/>
                  </a:lnTo>
                  <a:lnTo>
                    <a:pt x="322908" y="183775"/>
                  </a:lnTo>
                  <a:lnTo>
                    <a:pt x="329192" y="185943"/>
                  </a:lnTo>
                  <a:lnTo>
                    <a:pt x="333527" y="190277"/>
                  </a:lnTo>
                  <a:lnTo>
                    <a:pt x="340028" y="194395"/>
                  </a:lnTo>
                  <a:lnTo>
                    <a:pt x="348480" y="200896"/>
                  </a:lnTo>
                  <a:lnTo>
                    <a:pt x="354982" y="207398"/>
                  </a:lnTo>
                  <a:lnTo>
                    <a:pt x="363433" y="211515"/>
                  </a:lnTo>
                  <a:lnTo>
                    <a:pt x="369935" y="215850"/>
                  </a:lnTo>
                  <a:lnTo>
                    <a:pt x="378387" y="224518"/>
                  </a:lnTo>
                  <a:lnTo>
                    <a:pt x="384888" y="228636"/>
                  </a:lnTo>
                  <a:lnTo>
                    <a:pt x="391173" y="232970"/>
                  </a:lnTo>
                  <a:lnTo>
                    <a:pt x="397675" y="235138"/>
                  </a:lnTo>
                  <a:lnTo>
                    <a:pt x="406127" y="239472"/>
                  </a:lnTo>
                  <a:lnTo>
                    <a:pt x="410461" y="243589"/>
                  </a:lnTo>
                  <a:lnTo>
                    <a:pt x="419130" y="245756"/>
                  </a:lnTo>
                  <a:lnTo>
                    <a:pt x="425414" y="247924"/>
                  </a:lnTo>
                  <a:lnTo>
                    <a:pt x="431916" y="247924"/>
                  </a:lnTo>
                  <a:lnTo>
                    <a:pt x="438201" y="250091"/>
                  </a:lnTo>
                  <a:lnTo>
                    <a:pt x="444702" y="250091"/>
                  </a:lnTo>
                  <a:lnTo>
                    <a:pt x="451204" y="247924"/>
                  </a:lnTo>
                  <a:lnTo>
                    <a:pt x="466157" y="247924"/>
                  </a:lnTo>
                  <a:lnTo>
                    <a:pt x="478943" y="250091"/>
                  </a:lnTo>
                  <a:lnTo>
                    <a:pt x="483278" y="250091"/>
                  </a:lnTo>
                  <a:lnTo>
                    <a:pt x="491730" y="252258"/>
                  </a:lnTo>
                  <a:lnTo>
                    <a:pt x="498231" y="254425"/>
                  </a:lnTo>
                  <a:lnTo>
                    <a:pt x="506683" y="258543"/>
                  </a:lnTo>
                  <a:lnTo>
                    <a:pt x="511017" y="262877"/>
                  </a:lnTo>
                  <a:lnTo>
                    <a:pt x="519469" y="267211"/>
                  </a:lnTo>
                  <a:lnTo>
                    <a:pt x="525971" y="271546"/>
                  </a:lnTo>
                  <a:lnTo>
                    <a:pt x="553711" y="265044"/>
                  </a:lnTo>
                  <a:lnTo>
                    <a:pt x="558045" y="258543"/>
                  </a:lnTo>
                  <a:lnTo>
                    <a:pt x="562379" y="256592"/>
                  </a:lnTo>
                  <a:lnTo>
                    <a:pt x="568664" y="252258"/>
                  </a:lnTo>
                  <a:lnTo>
                    <a:pt x="575166" y="250091"/>
                  </a:lnTo>
                  <a:lnTo>
                    <a:pt x="581450" y="245756"/>
                  </a:lnTo>
                  <a:lnTo>
                    <a:pt x="585785" y="245756"/>
                  </a:lnTo>
                  <a:lnTo>
                    <a:pt x="592286" y="243589"/>
                  </a:lnTo>
                  <a:lnTo>
                    <a:pt x="602905" y="243589"/>
                  </a:lnTo>
                  <a:lnTo>
                    <a:pt x="611574" y="241639"/>
                  </a:lnTo>
                  <a:lnTo>
                    <a:pt x="632812" y="241639"/>
                  </a:lnTo>
                  <a:lnTo>
                    <a:pt x="639314" y="239472"/>
                  </a:lnTo>
                  <a:lnTo>
                    <a:pt x="649933" y="239472"/>
                  </a:lnTo>
                  <a:lnTo>
                    <a:pt x="705629" y="222351"/>
                  </a:lnTo>
                  <a:lnTo>
                    <a:pt x="722749" y="222351"/>
                  </a:lnTo>
                  <a:lnTo>
                    <a:pt x="729034" y="220184"/>
                  </a:lnTo>
                  <a:lnTo>
                    <a:pt x="735536" y="218017"/>
                  </a:lnTo>
                  <a:lnTo>
                    <a:pt x="741821" y="215850"/>
                  </a:lnTo>
                  <a:lnTo>
                    <a:pt x="750489" y="213682"/>
                  </a:lnTo>
                  <a:lnTo>
                    <a:pt x="767610" y="209565"/>
                  </a:lnTo>
                  <a:lnTo>
                    <a:pt x="771944" y="209565"/>
                  </a:lnTo>
                  <a:lnTo>
                    <a:pt x="778229" y="207398"/>
                  </a:lnTo>
                  <a:lnTo>
                    <a:pt x="831758" y="207398"/>
                  </a:lnTo>
                  <a:lnTo>
                    <a:pt x="836092" y="209565"/>
                  </a:lnTo>
                  <a:lnTo>
                    <a:pt x="874451" y="209565"/>
                  </a:lnTo>
                  <a:lnTo>
                    <a:pt x="885070" y="211515"/>
                  </a:lnTo>
                  <a:lnTo>
                    <a:pt x="891572" y="213682"/>
                  </a:lnTo>
                  <a:lnTo>
                    <a:pt x="898073" y="215850"/>
                  </a:lnTo>
                  <a:lnTo>
                    <a:pt x="902191" y="218017"/>
                  </a:lnTo>
                  <a:lnTo>
                    <a:pt x="906525" y="222351"/>
                  </a:lnTo>
                  <a:lnTo>
                    <a:pt x="910859" y="226469"/>
                  </a:lnTo>
                  <a:lnTo>
                    <a:pt x="915194" y="230803"/>
                  </a:lnTo>
                  <a:lnTo>
                    <a:pt x="919311" y="235138"/>
                  </a:lnTo>
                  <a:lnTo>
                    <a:pt x="923645" y="237304"/>
                  </a:lnTo>
                  <a:lnTo>
                    <a:pt x="930147" y="239472"/>
                  </a:lnTo>
                  <a:lnTo>
                    <a:pt x="936432" y="239472"/>
                  </a:lnTo>
                  <a:lnTo>
                    <a:pt x="942933" y="237304"/>
                  </a:lnTo>
                  <a:lnTo>
                    <a:pt x="962221" y="237304"/>
                  </a:lnTo>
                  <a:lnTo>
                    <a:pt x="970673" y="239472"/>
                  </a:lnTo>
                  <a:lnTo>
                    <a:pt x="996246" y="250091"/>
                  </a:lnTo>
                  <a:lnTo>
                    <a:pt x="1002747" y="252258"/>
                  </a:lnTo>
                  <a:lnTo>
                    <a:pt x="1019868" y="252258"/>
                  </a:lnTo>
                  <a:lnTo>
                    <a:pt x="1043490" y="250091"/>
                  </a:lnTo>
                  <a:lnTo>
                    <a:pt x="1058443" y="254425"/>
                  </a:lnTo>
                  <a:lnTo>
                    <a:pt x="1069062" y="254425"/>
                  </a:lnTo>
                  <a:lnTo>
                    <a:pt x="1081849" y="258543"/>
                  </a:lnTo>
                  <a:lnTo>
                    <a:pt x="1094635" y="258543"/>
                  </a:lnTo>
                  <a:lnTo>
                    <a:pt x="1103304" y="256592"/>
                  </a:lnTo>
                  <a:lnTo>
                    <a:pt x="1107638" y="256592"/>
                  </a:lnTo>
                  <a:lnTo>
                    <a:pt x="1111756" y="252258"/>
                  </a:lnTo>
                  <a:lnTo>
                    <a:pt x="1116090" y="245756"/>
                  </a:lnTo>
                  <a:lnTo>
                    <a:pt x="1118257" y="241639"/>
                  </a:lnTo>
                  <a:lnTo>
                    <a:pt x="1120424" y="235138"/>
                  </a:lnTo>
                  <a:lnTo>
                    <a:pt x="1122591" y="230803"/>
                  </a:lnTo>
                  <a:lnTo>
                    <a:pt x="1124542" y="222351"/>
                  </a:lnTo>
                  <a:lnTo>
                    <a:pt x="1128876" y="218017"/>
                  </a:lnTo>
                  <a:lnTo>
                    <a:pt x="1131043" y="213682"/>
                  </a:lnTo>
                  <a:lnTo>
                    <a:pt x="1143829" y="200896"/>
                  </a:lnTo>
                  <a:lnTo>
                    <a:pt x="1148164" y="196562"/>
                  </a:lnTo>
                  <a:lnTo>
                    <a:pt x="1148164" y="190277"/>
                  </a:lnTo>
                  <a:lnTo>
                    <a:pt x="1145997" y="185943"/>
                  </a:lnTo>
                  <a:lnTo>
                    <a:pt x="1145997" y="179441"/>
                  </a:lnTo>
                  <a:lnTo>
                    <a:pt x="1148164" y="175324"/>
                  </a:lnTo>
                  <a:lnTo>
                    <a:pt x="1150331" y="168822"/>
                  </a:lnTo>
                  <a:lnTo>
                    <a:pt x="1152498" y="160370"/>
                  </a:lnTo>
                  <a:lnTo>
                    <a:pt x="1154665" y="151702"/>
                  </a:lnTo>
                  <a:lnTo>
                    <a:pt x="1156616" y="143250"/>
                  </a:lnTo>
                  <a:lnTo>
                    <a:pt x="1158783" y="136748"/>
                  </a:lnTo>
                  <a:lnTo>
                    <a:pt x="1163117" y="132414"/>
                  </a:lnTo>
                  <a:lnTo>
                    <a:pt x="1167452" y="130246"/>
                  </a:lnTo>
                  <a:lnTo>
                    <a:pt x="1173736" y="128296"/>
                  </a:lnTo>
                  <a:lnTo>
                    <a:pt x="1180238" y="126129"/>
                  </a:lnTo>
                  <a:lnTo>
                    <a:pt x="1184572" y="121795"/>
                  </a:lnTo>
                  <a:lnTo>
                    <a:pt x="1188690" y="115293"/>
                  </a:lnTo>
                  <a:lnTo>
                    <a:pt x="1188690" y="94055"/>
                  </a:lnTo>
                  <a:lnTo>
                    <a:pt x="1190857" y="85386"/>
                  </a:lnTo>
                  <a:lnTo>
                    <a:pt x="1190857" y="79101"/>
                  </a:lnTo>
                  <a:lnTo>
                    <a:pt x="1193024" y="70433"/>
                  </a:lnTo>
                  <a:lnTo>
                    <a:pt x="1195191" y="64148"/>
                  </a:lnTo>
                  <a:lnTo>
                    <a:pt x="1199526" y="57647"/>
                  </a:lnTo>
                  <a:lnTo>
                    <a:pt x="1201693" y="53312"/>
                  </a:lnTo>
                  <a:lnTo>
                    <a:pt x="1205810" y="49195"/>
                  </a:lnTo>
                  <a:lnTo>
                    <a:pt x="1210145" y="42693"/>
                  </a:lnTo>
                  <a:lnTo>
                    <a:pt x="1216646" y="38359"/>
                  </a:lnTo>
                  <a:lnTo>
                    <a:pt x="1218814" y="34241"/>
                  </a:lnTo>
                  <a:lnTo>
                    <a:pt x="1216646" y="27740"/>
                  </a:lnTo>
                  <a:lnTo>
                    <a:pt x="1212312" y="23405"/>
                  </a:lnTo>
                  <a:lnTo>
                    <a:pt x="1212312" y="17120"/>
                  </a:lnTo>
                  <a:lnTo>
                    <a:pt x="1216646" y="14953"/>
                  </a:lnTo>
                  <a:lnTo>
                    <a:pt x="1222931" y="14953"/>
                  </a:lnTo>
                  <a:lnTo>
                    <a:pt x="1231600" y="12786"/>
                  </a:lnTo>
                  <a:lnTo>
                    <a:pt x="1237884" y="4118"/>
                  </a:lnTo>
                  <a:lnTo>
                    <a:pt x="1244386" y="2167"/>
                  </a:lnTo>
                  <a:lnTo>
                    <a:pt x="1250887" y="2167"/>
                  </a:lnTo>
                  <a:lnTo>
                    <a:pt x="1255005" y="0"/>
                  </a:lnTo>
                  <a:lnTo>
                    <a:pt x="1261507" y="2167"/>
                  </a:lnTo>
                  <a:lnTo>
                    <a:pt x="1269959" y="4118"/>
                  </a:lnTo>
                  <a:lnTo>
                    <a:pt x="1278627" y="8452"/>
                  </a:lnTo>
                  <a:lnTo>
                    <a:pt x="1280794" y="14953"/>
                  </a:lnTo>
                  <a:lnTo>
                    <a:pt x="1282961" y="21238"/>
                  </a:lnTo>
                  <a:lnTo>
                    <a:pt x="1282961" y="27740"/>
                  </a:lnTo>
                  <a:lnTo>
                    <a:pt x="1284912" y="32074"/>
                  </a:lnTo>
                  <a:lnTo>
                    <a:pt x="1284912" y="55479"/>
                  </a:lnTo>
                  <a:lnTo>
                    <a:pt x="1287079" y="61981"/>
                  </a:lnTo>
                  <a:lnTo>
                    <a:pt x="1289246" y="68266"/>
                  </a:lnTo>
                  <a:lnTo>
                    <a:pt x="1293581" y="74767"/>
                  </a:lnTo>
                  <a:lnTo>
                    <a:pt x="1297915" y="79101"/>
                  </a:lnTo>
                  <a:lnTo>
                    <a:pt x="1302033" y="85386"/>
                  </a:lnTo>
                  <a:lnTo>
                    <a:pt x="1306367" y="89721"/>
                  </a:lnTo>
                  <a:lnTo>
                    <a:pt x="1308534" y="96222"/>
                  </a:lnTo>
                  <a:lnTo>
                    <a:pt x="1306367" y="100340"/>
                  </a:lnTo>
                  <a:lnTo>
                    <a:pt x="1306367" y="126129"/>
                  </a:lnTo>
                  <a:lnTo>
                    <a:pt x="1308534" y="130246"/>
                  </a:lnTo>
                  <a:lnTo>
                    <a:pt x="1316986" y="164488"/>
                  </a:lnTo>
                  <a:lnTo>
                    <a:pt x="1321320" y="183775"/>
                  </a:lnTo>
                  <a:lnTo>
                    <a:pt x="1319153" y="190277"/>
                  </a:lnTo>
                  <a:lnTo>
                    <a:pt x="1319153" y="194395"/>
                  </a:lnTo>
                  <a:lnTo>
                    <a:pt x="1316986" y="200896"/>
                  </a:lnTo>
                  <a:lnTo>
                    <a:pt x="1316986" y="205231"/>
                  </a:lnTo>
                  <a:lnTo>
                    <a:pt x="1315035" y="211515"/>
                  </a:lnTo>
                  <a:lnTo>
                    <a:pt x="1315035" y="220184"/>
                  </a:lnTo>
                  <a:lnTo>
                    <a:pt x="1312868" y="224518"/>
                  </a:lnTo>
                  <a:lnTo>
                    <a:pt x="1310701" y="230803"/>
                  </a:lnTo>
                  <a:lnTo>
                    <a:pt x="1308534" y="237304"/>
                  </a:lnTo>
                  <a:lnTo>
                    <a:pt x="1308534" y="243589"/>
                  </a:lnTo>
                  <a:lnTo>
                    <a:pt x="1306367" y="250091"/>
                  </a:lnTo>
                  <a:lnTo>
                    <a:pt x="1306367" y="267211"/>
                  </a:lnTo>
                  <a:lnTo>
                    <a:pt x="1310701" y="273713"/>
                  </a:lnTo>
                  <a:lnTo>
                    <a:pt x="1312868" y="279998"/>
                  </a:lnTo>
                  <a:lnTo>
                    <a:pt x="1316986" y="288667"/>
                  </a:lnTo>
                  <a:lnTo>
                    <a:pt x="1316986" y="309905"/>
                  </a:lnTo>
                  <a:lnTo>
                    <a:pt x="1315035" y="314239"/>
                  </a:lnTo>
                  <a:lnTo>
                    <a:pt x="1312868" y="322691"/>
                  </a:lnTo>
                  <a:lnTo>
                    <a:pt x="1312868" y="327025"/>
                  </a:lnTo>
                  <a:lnTo>
                    <a:pt x="1310701" y="333527"/>
                  </a:lnTo>
                  <a:lnTo>
                    <a:pt x="1308534" y="339811"/>
                  </a:lnTo>
                  <a:lnTo>
                    <a:pt x="1308534" y="344146"/>
                  </a:lnTo>
                  <a:lnTo>
                    <a:pt x="1306367" y="352814"/>
                  </a:lnTo>
                  <a:lnTo>
                    <a:pt x="1306367" y="359099"/>
                  </a:lnTo>
                  <a:lnTo>
                    <a:pt x="1304200" y="365601"/>
                  </a:lnTo>
                  <a:lnTo>
                    <a:pt x="1299865" y="369718"/>
                  </a:lnTo>
                  <a:lnTo>
                    <a:pt x="1293581" y="371886"/>
                  </a:lnTo>
                  <a:lnTo>
                    <a:pt x="1287079" y="374053"/>
                  </a:lnTo>
                  <a:lnTo>
                    <a:pt x="1282961" y="380554"/>
                  </a:lnTo>
                  <a:lnTo>
                    <a:pt x="1280794" y="386839"/>
                  </a:lnTo>
                  <a:lnTo>
                    <a:pt x="1278627" y="393340"/>
                  </a:lnTo>
                  <a:lnTo>
                    <a:pt x="1276460" y="399842"/>
                  </a:lnTo>
                  <a:lnTo>
                    <a:pt x="1274293" y="406127"/>
                  </a:lnTo>
                  <a:lnTo>
                    <a:pt x="1274293" y="421080"/>
                  </a:lnTo>
                  <a:lnTo>
                    <a:pt x="1276460" y="427582"/>
                  </a:lnTo>
                  <a:lnTo>
                    <a:pt x="1276460" y="431916"/>
                  </a:lnTo>
                  <a:lnTo>
                    <a:pt x="1287079" y="465940"/>
                  </a:lnTo>
                  <a:lnTo>
                    <a:pt x="1295748" y="472442"/>
                  </a:lnTo>
                  <a:lnTo>
                    <a:pt x="1299865" y="476776"/>
                  </a:lnTo>
                  <a:lnTo>
                    <a:pt x="1302033" y="481111"/>
                  </a:lnTo>
                  <a:lnTo>
                    <a:pt x="1306367" y="485228"/>
                  </a:lnTo>
                  <a:lnTo>
                    <a:pt x="1310701" y="489562"/>
                  </a:lnTo>
                  <a:lnTo>
                    <a:pt x="1315035" y="491730"/>
                  </a:lnTo>
                  <a:lnTo>
                    <a:pt x="1319153" y="498014"/>
                  </a:lnTo>
                  <a:lnTo>
                    <a:pt x="1315035" y="502349"/>
                  </a:lnTo>
                  <a:lnTo>
                    <a:pt x="1310701" y="506683"/>
                  </a:lnTo>
                  <a:lnTo>
                    <a:pt x="1306367" y="508850"/>
                  </a:lnTo>
                  <a:lnTo>
                    <a:pt x="1302033" y="513184"/>
                  </a:lnTo>
                  <a:lnTo>
                    <a:pt x="1295748" y="517302"/>
                  </a:lnTo>
                  <a:lnTo>
                    <a:pt x="1291413" y="519469"/>
                  </a:lnTo>
                  <a:lnTo>
                    <a:pt x="1289246" y="525971"/>
                  </a:lnTo>
                  <a:lnTo>
                    <a:pt x="1287079" y="530089"/>
                  </a:lnTo>
                  <a:lnTo>
                    <a:pt x="1282961" y="534423"/>
                  </a:lnTo>
                  <a:lnTo>
                    <a:pt x="1274293" y="538757"/>
                  </a:lnTo>
                  <a:lnTo>
                    <a:pt x="1267791" y="543091"/>
                  </a:lnTo>
                  <a:lnTo>
                    <a:pt x="1263674" y="547209"/>
                  </a:lnTo>
                  <a:lnTo>
                    <a:pt x="1263674" y="551543"/>
                  </a:lnTo>
                  <a:lnTo>
                    <a:pt x="1261507" y="558045"/>
                  </a:lnTo>
                  <a:lnTo>
                    <a:pt x="1259339" y="562163"/>
                  </a:lnTo>
                  <a:lnTo>
                    <a:pt x="1257172" y="566497"/>
                  </a:lnTo>
                  <a:lnTo>
                    <a:pt x="1252838" y="570831"/>
                  </a:lnTo>
                  <a:lnTo>
                    <a:pt x="1246553" y="572998"/>
                  </a:lnTo>
                  <a:lnTo>
                    <a:pt x="1240052" y="577333"/>
                  </a:lnTo>
                  <a:lnTo>
                    <a:pt x="1235934" y="579283"/>
                  </a:lnTo>
                  <a:lnTo>
                    <a:pt x="1231600" y="583617"/>
                  </a:lnTo>
                  <a:lnTo>
                    <a:pt x="1227265" y="587952"/>
                  </a:lnTo>
                  <a:lnTo>
                    <a:pt x="1222931" y="590119"/>
                  </a:lnTo>
                  <a:lnTo>
                    <a:pt x="1216646" y="594237"/>
                  </a:lnTo>
                  <a:lnTo>
                    <a:pt x="1212312" y="598571"/>
                  </a:lnTo>
                  <a:lnTo>
                    <a:pt x="1210145" y="605072"/>
                  </a:lnTo>
                  <a:lnTo>
                    <a:pt x="1205810" y="609407"/>
                  </a:lnTo>
                  <a:lnTo>
                    <a:pt x="1201693" y="622193"/>
                  </a:lnTo>
                  <a:lnTo>
                    <a:pt x="1197358" y="628478"/>
                  </a:lnTo>
                  <a:lnTo>
                    <a:pt x="1190857" y="632812"/>
                  </a:lnTo>
                  <a:lnTo>
                    <a:pt x="1186739" y="634979"/>
                  </a:lnTo>
                  <a:lnTo>
                    <a:pt x="1182405" y="639314"/>
                  </a:lnTo>
                  <a:lnTo>
                    <a:pt x="1175903" y="645598"/>
                  </a:lnTo>
                  <a:lnTo>
                    <a:pt x="1175903" y="649933"/>
                  </a:lnTo>
                  <a:lnTo>
                    <a:pt x="1173736" y="656434"/>
                  </a:lnTo>
                  <a:lnTo>
                    <a:pt x="1171786" y="682007"/>
                  </a:lnTo>
                  <a:lnTo>
                    <a:pt x="1173736" y="694793"/>
                  </a:lnTo>
                  <a:lnTo>
                    <a:pt x="1178071" y="696960"/>
                  </a:lnTo>
                  <a:lnTo>
                    <a:pt x="1182405" y="701295"/>
                  </a:lnTo>
                  <a:lnTo>
                    <a:pt x="1182405" y="714081"/>
                  </a:lnTo>
                  <a:lnTo>
                    <a:pt x="1184572" y="718415"/>
                  </a:lnTo>
                  <a:lnTo>
                    <a:pt x="1186739" y="722533"/>
                  </a:lnTo>
                  <a:lnTo>
                    <a:pt x="1190857" y="729034"/>
                  </a:lnTo>
                  <a:lnTo>
                    <a:pt x="1193024" y="733369"/>
                  </a:lnTo>
                  <a:lnTo>
                    <a:pt x="1195191" y="739653"/>
                  </a:lnTo>
                  <a:lnTo>
                    <a:pt x="1195191" y="746155"/>
                  </a:lnTo>
                  <a:lnTo>
                    <a:pt x="1193024" y="750489"/>
                  </a:lnTo>
                  <a:lnTo>
                    <a:pt x="1186739" y="754607"/>
                  </a:lnTo>
                  <a:lnTo>
                    <a:pt x="1178071" y="763275"/>
                  </a:lnTo>
                  <a:lnTo>
                    <a:pt x="1173736" y="769560"/>
                  </a:lnTo>
                  <a:lnTo>
                    <a:pt x="1171786" y="773895"/>
                  </a:lnTo>
                  <a:lnTo>
                    <a:pt x="1169619" y="782563"/>
                  </a:lnTo>
                  <a:lnTo>
                    <a:pt x="1163117" y="803801"/>
                  </a:lnTo>
                </a:path>
              </a:pathLst>
            </a:custGeom>
            <a:solidFill>
              <a:schemeClr val="accent2"/>
            </a:solidFill>
            <a:ln w="10831" cap="rnd">
              <a:solidFill>
                <a:schemeClr val="bg1">
                  <a:lumMod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Graphic 2">
              <a:extLst>
                <a:ext uri="{FF2B5EF4-FFF2-40B4-BE49-F238E27FC236}">
                  <a16:creationId xmlns:a16="http://schemas.microsoft.com/office/drawing/2014/main" id="{2AEB0CC5-D9D8-4A5D-882B-1D858736FB43}"/>
                </a:ext>
              </a:extLst>
            </p:cNvPr>
            <p:cNvSpPr/>
            <p:nvPr/>
          </p:nvSpPr>
          <p:spPr>
            <a:xfrm>
              <a:off x="10306055" y="4498063"/>
              <a:ext cx="722749" cy="1787477"/>
            </a:xfrm>
            <a:custGeom>
              <a:avLst/>
              <a:gdLst>
                <a:gd name="connsiteX0" fmla="*/ 722750 w 722749"/>
                <a:gd name="connsiteY0" fmla="*/ 215849 h 1787477"/>
                <a:gd name="connsiteX1" fmla="*/ 722750 w 722749"/>
                <a:gd name="connsiteY1" fmla="*/ 220184 h 1787477"/>
                <a:gd name="connsiteX2" fmla="*/ 716248 w 722749"/>
                <a:gd name="connsiteY2" fmla="*/ 239471 h 1787477"/>
                <a:gd name="connsiteX3" fmla="*/ 712130 w 722749"/>
                <a:gd name="connsiteY3" fmla="*/ 256592 h 1787477"/>
                <a:gd name="connsiteX4" fmla="*/ 707796 w 722749"/>
                <a:gd name="connsiteY4" fmla="*/ 263094 h 1787477"/>
                <a:gd name="connsiteX5" fmla="*/ 690675 w 722749"/>
                <a:gd name="connsiteY5" fmla="*/ 314239 h 1787477"/>
                <a:gd name="connsiteX6" fmla="*/ 690675 w 722749"/>
                <a:gd name="connsiteY6" fmla="*/ 318573 h 1787477"/>
                <a:gd name="connsiteX7" fmla="*/ 684174 w 722749"/>
                <a:gd name="connsiteY7" fmla="*/ 329192 h 1787477"/>
                <a:gd name="connsiteX8" fmla="*/ 684174 w 722749"/>
                <a:gd name="connsiteY8" fmla="*/ 335694 h 1787477"/>
                <a:gd name="connsiteX9" fmla="*/ 671388 w 722749"/>
                <a:gd name="connsiteY9" fmla="*/ 365601 h 1787477"/>
                <a:gd name="connsiteX10" fmla="*/ 662936 w 722749"/>
                <a:gd name="connsiteY10" fmla="*/ 404176 h 1787477"/>
                <a:gd name="connsiteX11" fmla="*/ 658601 w 722749"/>
                <a:gd name="connsiteY11" fmla="*/ 410461 h 1787477"/>
                <a:gd name="connsiteX12" fmla="*/ 656434 w 722749"/>
                <a:gd name="connsiteY12" fmla="*/ 414795 h 1787477"/>
                <a:gd name="connsiteX13" fmla="*/ 628694 w 722749"/>
                <a:gd name="connsiteY13" fmla="*/ 459655 h 1787477"/>
                <a:gd name="connsiteX14" fmla="*/ 626527 w 722749"/>
                <a:gd name="connsiteY14" fmla="*/ 466157 h 1787477"/>
                <a:gd name="connsiteX15" fmla="*/ 620026 w 722749"/>
                <a:gd name="connsiteY15" fmla="*/ 478943 h 1787477"/>
                <a:gd name="connsiteX16" fmla="*/ 609407 w 722749"/>
                <a:gd name="connsiteY16" fmla="*/ 504516 h 1787477"/>
                <a:gd name="connsiteX17" fmla="*/ 600955 w 722749"/>
                <a:gd name="connsiteY17" fmla="*/ 513184 h 1787477"/>
                <a:gd name="connsiteX18" fmla="*/ 571048 w 722749"/>
                <a:gd name="connsiteY18" fmla="*/ 570831 h 1787477"/>
                <a:gd name="connsiteX19" fmla="*/ 568881 w 722749"/>
                <a:gd name="connsiteY19" fmla="*/ 577333 h 1787477"/>
                <a:gd name="connsiteX20" fmla="*/ 532473 w 722749"/>
                <a:gd name="connsiteY20" fmla="*/ 630862 h 1787477"/>
                <a:gd name="connsiteX21" fmla="*/ 525971 w 722749"/>
                <a:gd name="connsiteY21" fmla="*/ 634979 h 1787477"/>
                <a:gd name="connsiteX22" fmla="*/ 513185 w 722749"/>
                <a:gd name="connsiteY22" fmla="*/ 645815 h 1787477"/>
                <a:gd name="connsiteX23" fmla="*/ 504733 w 722749"/>
                <a:gd name="connsiteY23" fmla="*/ 652100 h 1787477"/>
                <a:gd name="connsiteX24" fmla="*/ 487612 w 722749"/>
                <a:gd name="connsiteY24" fmla="*/ 682007 h 1787477"/>
                <a:gd name="connsiteX25" fmla="*/ 485445 w 722749"/>
                <a:gd name="connsiteY25" fmla="*/ 686341 h 1787477"/>
                <a:gd name="connsiteX26" fmla="*/ 472659 w 722749"/>
                <a:gd name="connsiteY26" fmla="*/ 729034 h 1787477"/>
                <a:gd name="connsiteX27" fmla="*/ 472659 w 722749"/>
                <a:gd name="connsiteY27" fmla="*/ 737703 h 1787477"/>
                <a:gd name="connsiteX28" fmla="*/ 470492 w 722749"/>
                <a:gd name="connsiteY28" fmla="*/ 793182 h 1787477"/>
                <a:gd name="connsiteX29" fmla="*/ 470492 w 722749"/>
                <a:gd name="connsiteY29" fmla="*/ 874451 h 1787477"/>
                <a:gd name="connsiteX30" fmla="*/ 472659 w 722749"/>
                <a:gd name="connsiteY30" fmla="*/ 889404 h 1787477"/>
                <a:gd name="connsiteX31" fmla="*/ 491730 w 722749"/>
                <a:gd name="connsiteY31" fmla="*/ 953553 h 1787477"/>
                <a:gd name="connsiteX32" fmla="*/ 500398 w 722749"/>
                <a:gd name="connsiteY32" fmla="*/ 977175 h 1787477"/>
                <a:gd name="connsiteX33" fmla="*/ 500398 w 722749"/>
                <a:gd name="connsiteY33" fmla="*/ 985626 h 1787477"/>
                <a:gd name="connsiteX34" fmla="*/ 506900 w 722749"/>
                <a:gd name="connsiteY34" fmla="*/ 1019868 h 1787477"/>
                <a:gd name="connsiteX35" fmla="*/ 506900 w 722749"/>
                <a:gd name="connsiteY35" fmla="*/ 1024202 h 1787477"/>
                <a:gd name="connsiteX36" fmla="*/ 504733 w 722749"/>
                <a:gd name="connsiteY36" fmla="*/ 1028536 h 1787477"/>
                <a:gd name="connsiteX37" fmla="*/ 500398 w 722749"/>
                <a:gd name="connsiteY37" fmla="*/ 1056276 h 1787477"/>
                <a:gd name="connsiteX38" fmla="*/ 500398 w 722749"/>
                <a:gd name="connsiteY38" fmla="*/ 1060611 h 1787477"/>
                <a:gd name="connsiteX39" fmla="*/ 498231 w 722749"/>
                <a:gd name="connsiteY39" fmla="*/ 1084016 h 1787477"/>
                <a:gd name="connsiteX40" fmla="*/ 500398 w 722749"/>
                <a:gd name="connsiteY40" fmla="*/ 1092684 h 1787477"/>
                <a:gd name="connsiteX41" fmla="*/ 500398 w 722749"/>
                <a:gd name="connsiteY41" fmla="*/ 1122591 h 1787477"/>
                <a:gd name="connsiteX42" fmla="*/ 502566 w 722749"/>
                <a:gd name="connsiteY42" fmla="*/ 1128876 h 1787477"/>
                <a:gd name="connsiteX43" fmla="*/ 504733 w 722749"/>
                <a:gd name="connsiteY43" fmla="*/ 1135378 h 1787477"/>
                <a:gd name="connsiteX44" fmla="*/ 506900 w 722749"/>
                <a:gd name="connsiteY44" fmla="*/ 1163117 h 1787477"/>
                <a:gd name="connsiteX45" fmla="*/ 511017 w 722749"/>
                <a:gd name="connsiteY45" fmla="*/ 1169619 h 1787477"/>
                <a:gd name="connsiteX46" fmla="*/ 511017 w 722749"/>
                <a:gd name="connsiteY46" fmla="*/ 1207977 h 1787477"/>
                <a:gd name="connsiteX47" fmla="*/ 513185 w 722749"/>
                <a:gd name="connsiteY47" fmla="*/ 1218813 h 1787477"/>
                <a:gd name="connsiteX48" fmla="*/ 515352 w 722749"/>
                <a:gd name="connsiteY48" fmla="*/ 1227265 h 1787477"/>
                <a:gd name="connsiteX49" fmla="*/ 515352 w 722749"/>
                <a:gd name="connsiteY49" fmla="*/ 1280794 h 1787477"/>
                <a:gd name="connsiteX50" fmla="*/ 517519 w 722749"/>
                <a:gd name="connsiteY50" fmla="*/ 1319153 h 1787477"/>
                <a:gd name="connsiteX51" fmla="*/ 521853 w 722749"/>
                <a:gd name="connsiteY51" fmla="*/ 1325655 h 1787477"/>
                <a:gd name="connsiteX52" fmla="*/ 538974 w 722749"/>
                <a:gd name="connsiteY52" fmla="*/ 1353394 h 1787477"/>
                <a:gd name="connsiteX53" fmla="*/ 540924 w 722749"/>
                <a:gd name="connsiteY53" fmla="*/ 1357729 h 1787477"/>
                <a:gd name="connsiteX54" fmla="*/ 545259 w 722749"/>
                <a:gd name="connsiteY54" fmla="*/ 1362063 h 1787477"/>
                <a:gd name="connsiteX55" fmla="*/ 564546 w 722749"/>
                <a:gd name="connsiteY55" fmla="*/ 1394137 h 1787477"/>
                <a:gd name="connsiteX56" fmla="*/ 587952 w 722749"/>
                <a:gd name="connsiteY56" fmla="*/ 1436830 h 1787477"/>
                <a:gd name="connsiteX57" fmla="*/ 590119 w 722749"/>
                <a:gd name="connsiteY57" fmla="*/ 1438997 h 1787477"/>
                <a:gd name="connsiteX58" fmla="*/ 598788 w 722749"/>
                <a:gd name="connsiteY58" fmla="*/ 1460452 h 1787477"/>
                <a:gd name="connsiteX59" fmla="*/ 598788 w 722749"/>
                <a:gd name="connsiteY59" fmla="*/ 1464570 h 1787477"/>
                <a:gd name="connsiteX60" fmla="*/ 609407 w 722749"/>
                <a:gd name="connsiteY60" fmla="*/ 1488192 h 1787477"/>
                <a:gd name="connsiteX61" fmla="*/ 609407 w 722749"/>
                <a:gd name="connsiteY61" fmla="*/ 1492526 h 1787477"/>
                <a:gd name="connsiteX62" fmla="*/ 611574 w 722749"/>
                <a:gd name="connsiteY62" fmla="*/ 1496644 h 1787477"/>
                <a:gd name="connsiteX63" fmla="*/ 603122 w 722749"/>
                <a:gd name="connsiteY63" fmla="*/ 1528718 h 1787477"/>
                <a:gd name="connsiteX64" fmla="*/ 549593 w 722749"/>
                <a:gd name="connsiteY64" fmla="*/ 1605652 h 1787477"/>
                <a:gd name="connsiteX65" fmla="*/ 545259 w 722749"/>
                <a:gd name="connsiteY65" fmla="*/ 1612154 h 1787477"/>
                <a:gd name="connsiteX66" fmla="*/ 538974 w 722749"/>
                <a:gd name="connsiteY66" fmla="*/ 1627107 h 1787477"/>
                <a:gd name="connsiteX67" fmla="*/ 536807 w 722749"/>
                <a:gd name="connsiteY67" fmla="*/ 1631442 h 1787477"/>
                <a:gd name="connsiteX68" fmla="*/ 523804 w 722749"/>
                <a:gd name="connsiteY68" fmla="*/ 1659181 h 1787477"/>
                <a:gd name="connsiteX69" fmla="*/ 523804 w 722749"/>
                <a:gd name="connsiteY69" fmla="*/ 1665683 h 1787477"/>
                <a:gd name="connsiteX70" fmla="*/ 502566 w 722749"/>
                <a:gd name="connsiteY70" fmla="*/ 1706208 h 1787477"/>
                <a:gd name="connsiteX71" fmla="*/ 493897 w 722749"/>
                <a:gd name="connsiteY71" fmla="*/ 1712710 h 1787477"/>
                <a:gd name="connsiteX72" fmla="*/ 478944 w 722749"/>
                <a:gd name="connsiteY72" fmla="*/ 1714878 h 1787477"/>
                <a:gd name="connsiteX73" fmla="*/ 463990 w 722749"/>
                <a:gd name="connsiteY73" fmla="*/ 1708376 h 1787477"/>
                <a:gd name="connsiteX74" fmla="*/ 459656 w 722749"/>
                <a:gd name="connsiteY74" fmla="*/ 1706208 h 1787477"/>
                <a:gd name="connsiteX75" fmla="*/ 431916 w 722749"/>
                <a:gd name="connsiteY75" fmla="*/ 1697757 h 1787477"/>
                <a:gd name="connsiteX76" fmla="*/ 427581 w 722749"/>
                <a:gd name="connsiteY76" fmla="*/ 1667850 h 1787477"/>
                <a:gd name="connsiteX77" fmla="*/ 416963 w 722749"/>
                <a:gd name="connsiteY77" fmla="*/ 1635776 h 1787477"/>
                <a:gd name="connsiteX78" fmla="*/ 412628 w 722749"/>
                <a:gd name="connsiteY78" fmla="*/ 1633609 h 1787477"/>
                <a:gd name="connsiteX79" fmla="*/ 408511 w 722749"/>
                <a:gd name="connsiteY79" fmla="*/ 1627107 h 1787477"/>
                <a:gd name="connsiteX80" fmla="*/ 406343 w 722749"/>
                <a:gd name="connsiteY80" fmla="*/ 1622773 h 1787477"/>
                <a:gd name="connsiteX81" fmla="*/ 374269 w 722749"/>
                <a:gd name="connsiteY81" fmla="*/ 1605652 h 1787477"/>
                <a:gd name="connsiteX82" fmla="*/ 359316 w 722749"/>
                <a:gd name="connsiteY82" fmla="*/ 1605652 h 1787477"/>
                <a:gd name="connsiteX83" fmla="*/ 329409 w 722749"/>
                <a:gd name="connsiteY83" fmla="*/ 1609987 h 1787477"/>
                <a:gd name="connsiteX84" fmla="*/ 301453 w 722749"/>
                <a:gd name="connsiteY84" fmla="*/ 1637726 h 1787477"/>
                <a:gd name="connsiteX85" fmla="*/ 297335 w 722749"/>
                <a:gd name="connsiteY85" fmla="*/ 1644228 h 1787477"/>
                <a:gd name="connsiteX86" fmla="*/ 297335 w 722749"/>
                <a:gd name="connsiteY86" fmla="*/ 1648562 h 1787477"/>
                <a:gd name="connsiteX87" fmla="*/ 295168 w 722749"/>
                <a:gd name="connsiteY87" fmla="*/ 1652896 h 1787477"/>
                <a:gd name="connsiteX88" fmla="*/ 290833 w 722749"/>
                <a:gd name="connsiteY88" fmla="*/ 1661348 h 1787477"/>
                <a:gd name="connsiteX89" fmla="*/ 284332 w 722749"/>
                <a:gd name="connsiteY89" fmla="*/ 1676302 h 1787477"/>
                <a:gd name="connsiteX90" fmla="*/ 269379 w 722749"/>
                <a:gd name="connsiteY90" fmla="*/ 1689088 h 1787477"/>
                <a:gd name="connsiteX91" fmla="*/ 260927 w 722749"/>
                <a:gd name="connsiteY91" fmla="*/ 1699924 h 1787477"/>
                <a:gd name="connsiteX92" fmla="*/ 245973 w 722749"/>
                <a:gd name="connsiteY92" fmla="*/ 1714878 h 1787477"/>
                <a:gd name="connsiteX93" fmla="*/ 241639 w 722749"/>
                <a:gd name="connsiteY93" fmla="*/ 1717044 h 1787477"/>
                <a:gd name="connsiteX94" fmla="*/ 226686 w 722749"/>
                <a:gd name="connsiteY94" fmla="*/ 1731998 h 1787477"/>
                <a:gd name="connsiteX95" fmla="*/ 220184 w 722749"/>
                <a:gd name="connsiteY95" fmla="*/ 1736115 h 1787477"/>
                <a:gd name="connsiteX96" fmla="*/ 209565 w 722749"/>
                <a:gd name="connsiteY96" fmla="*/ 1751069 h 1787477"/>
                <a:gd name="connsiteX97" fmla="*/ 203280 w 722749"/>
                <a:gd name="connsiteY97" fmla="*/ 1764072 h 1787477"/>
                <a:gd name="connsiteX98" fmla="*/ 201113 w 722749"/>
                <a:gd name="connsiteY98" fmla="*/ 1768190 h 1787477"/>
                <a:gd name="connsiteX99" fmla="*/ 196779 w 722749"/>
                <a:gd name="connsiteY99" fmla="*/ 1772524 h 1787477"/>
                <a:gd name="connsiteX100" fmla="*/ 179658 w 722749"/>
                <a:gd name="connsiteY100" fmla="*/ 1787477 h 1787477"/>
                <a:gd name="connsiteX101" fmla="*/ 175324 w 722749"/>
                <a:gd name="connsiteY101" fmla="*/ 1785310 h 1787477"/>
                <a:gd name="connsiteX102" fmla="*/ 160370 w 722749"/>
                <a:gd name="connsiteY102" fmla="*/ 1779026 h 1787477"/>
                <a:gd name="connsiteX103" fmla="*/ 156036 w 722749"/>
                <a:gd name="connsiteY103" fmla="*/ 1776858 h 1787477"/>
                <a:gd name="connsiteX104" fmla="*/ 141082 w 722749"/>
                <a:gd name="connsiteY104" fmla="*/ 1759737 h 1787477"/>
                <a:gd name="connsiteX105" fmla="*/ 123962 w 722749"/>
                <a:gd name="connsiteY105" fmla="*/ 1740450 h 1787477"/>
                <a:gd name="connsiteX106" fmla="*/ 113343 w 722749"/>
                <a:gd name="connsiteY106" fmla="*/ 1725497 h 1787477"/>
                <a:gd name="connsiteX107" fmla="*/ 100556 w 722749"/>
                <a:gd name="connsiteY107" fmla="*/ 1712710 h 1787477"/>
                <a:gd name="connsiteX108" fmla="*/ 87770 w 722749"/>
                <a:gd name="connsiteY108" fmla="*/ 1701875 h 1787477"/>
                <a:gd name="connsiteX109" fmla="*/ 83436 w 722749"/>
                <a:gd name="connsiteY109" fmla="*/ 1697757 h 1787477"/>
                <a:gd name="connsiteX110" fmla="*/ 68482 w 722749"/>
                <a:gd name="connsiteY110" fmla="*/ 1663516 h 1787477"/>
                <a:gd name="connsiteX111" fmla="*/ 66315 w 722749"/>
                <a:gd name="connsiteY111" fmla="*/ 1657014 h 1787477"/>
                <a:gd name="connsiteX112" fmla="*/ 55696 w 722749"/>
                <a:gd name="connsiteY112" fmla="*/ 1609987 h 1787477"/>
                <a:gd name="connsiteX113" fmla="*/ 53529 w 722749"/>
                <a:gd name="connsiteY113" fmla="*/ 1603702 h 1787477"/>
                <a:gd name="connsiteX114" fmla="*/ 53529 w 722749"/>
                <a:gd name="connsiteY114" fmla="*/ 1556675 h 1787477"/>
                <a:gd name="connsiteX115" fmla="*/ 51362 w 722749"/>
                <a:gd name="connsiteY115" fmla="*/ 1552340 h 1787477"/>
                <a:gd name="connsiteX116" fmla="*/ 47027 w 722749"/>
                <a:gd name="connsiteY116" fmla="*/ 1526551 h 1787477"/>
                <a:gd name="connsiteX117" fmla="*/ 47027 w 722749"/>
                <a:gd name="connsiteY117" fmla="*/ 1518099 h 1787477"/>
                <a:gd name="connsiteX118" fmla="*/ 34241 w 722749"/>
                <a:gd name="connsiteY118" fmla="*/ 1486025 h 1787477"/>
                <a:gd name="connsiteX119" fmla="*/ 32074 w 722749"/>
                <a:gd name="connsiteY119" fmla="*/ 1481690 h 1787477"/>
                <a:gd name="connsiteX120" fmla="*/ 29907 w 722749"/>
                <a:gd name="connsiteY120" fmla="*/ 1477573 h 1787477"/>
                <a:gd name="connsiteX121" fmla="*/ 0 w 722749"/>
                <a:gd name="connsiteY121" fmla="*/ 1458285 h 1787477"/>
                <a:gd name="connsiteX122" fmla="*/ 12786 w 722749"/>
                <a:gd name="connsiteY122" fmla="*/ 1441165 h 1787477"/>
                <a:gd name="connsiteX123" fmla="*/ 17121 w 722749"/>
                <a:gd name="connsiteY123" fmla="*/ 1438997 h 1787477"/>
                <a:gd name="connsiteX124" fmla="*/ 23622 w 722749"/>
                <a:gd name="connsiteY124" fmla="*/ 1432496 h 1787477"/>
                <a:gd name="connsiteX125" fmla="*/ 27957 w 722749"/>
                <a:gd name="connsiteY125" fmla="*/ 1428378 h 1787477"/>
                <a:gd name="connsiteX126" fmla="*/ 32074 w 722749"/>
                <a:gd name="connsiteY126" fmla="*/ 1421877 h 1787477"/>
                <a:gd name="connsiteX127" fmla="*/ 36409 w 722749"/>
                <a:gd name="connsiteY127" fmla="*/ 1417542 h 1787477"/>
                <a:gd name="connsiteX128" fmla="*/ 40743 w 722749"/>
                <a:gd name="connsiteY128" fmla="*/ 1411258 h 1787477"/>
                <a:gd name="connsiteX129" fmla="*/ 42910 w 722749"/>
                <a:gd name="connsiteY129" fmla="*/ 1406923 h 1787477"/>
                <a:gd name="connsiteX130" fmla="*/ 49195 w 722749"/>
                <a:gd name="connsiteY130" fmla="*/ 1402589 h 1787477"/>
                <a:gd name="connsiteX131" fmla="*/ 51362 w 722749"/>
                <a:gd name="connsiteY131" fmla="*/ 1398255 h 1787477"/>
                <a:gd name="connsiteX132" fmla="*/ 57863 w 722749"/>
                <a:gd name="connsiteY132" fmla="*/ 1359896 h 1787477"/>
                <a:gd name="connsiteX133" fmla="*/ 57863 w 722749"/>
                <a:gd name="connsiteY133" fmla="*/ 1276460 h 1787477"/>
                <a:gd name="connsiteX134" fmla="*/ 55696 w 722749"/>
                <a:gd name="connsiteY134" fmla="*/ 1270175 h 1787477"/>
                <a:gd name="connsiteX135" fmla="*/ 55696 w 722749"/>
                <a:gd name="connsiteY135" fmla="*/ 1253055 h 1787477"/>
                <a:gd name="connsiteX136" fmla="*/ 53529 w 722749"/>
                <a:gd name="connsiteY136" fmla="*/ 1248720 h 1787477"/>
                <a:gd name="connsiteX137" fmla="*/ 53529 w 722749"/>
                <a:gd name="connsiteY137" fmla="*/ 1242219 h 1787477"/>
                <a:gd name="connsiteX138" fmla="*/ 51362 w 722749"/>
                <a:gd name="connsiteY138" fmla="*/ 1238101 h 1787477"/>
                <a:gd name="connsiteX139" fmla="*/ 49195 w 722749"/>
                <a:gd name="connsiteY139" fmla="*/ 1227265 h 1787477"/>
                <a:gd name="connsiteX140" fmla="*/ 47027 w 722749"/>
                <a:gd name="connsiteY140" fmla="*/ 1216646 h 1787477"/>
                <a:gd name="connsiteX141" fmla="*/ 47027 w 722749"/>
                <a:gd name="connsiteY141" fmla="*/ 1201693 h 1787477"/>
                <a:gd name="connsiteX142" fmla="*/ 44860 w 722749"/>
                <a:gd name="connsiteY142" fmla="*/ 1193024 h 1787477"/>
                <a:gd name="connsiteX143" fmla="*/ 44860 w 722749"/>
                <a:gd name="connsiteY143" fmla="*/ 1167452 h 1787477"/>
                <a:gd name="connsiteX144" fmla="*/ 47027 w 722749"/>
                <a:gd name="connsiteY144" fmla="*/ 1158783 h 1787477"/>
                <a:gd name="connsiteX145" fmla="*/ 47027 w 722749"/>
                <a:gd name="connsiteY145" fmla="*/ 1145997 h 1787477"/>
                <a:gd name="connsiteX146" fmla="*/ 49195 w 722749"/>
                <a:gd name="connsiteY146" fmla="*/ 1139712 h 1787477"/>
                <a:gd name="connsiteX147" fmla="*/ 49195 w 722749"/>
                <a:gd name="connsiteY147" fmla="*/ 1092684 h 1787477"/>
                <a:gd name="connsiteX148" fmla="*/ 51362 w 722749"/>
                <a:gd name="connsiteY148" fmla="*/ 1084016 h 1787477"/>
                <a:gd name="connsiteX149" fmla="*/ 51362 w 722749"/>
                <a:gd name="connsiteY149" fmla="*/ 1073397 h 1787477"/>
                <a:gd name="connsiteX150" fmla="*/ 44860 w 722749"/>
                <a:gd name="connsiteY150" fmla="*/ 1066895 h 1787477"/>
                <a:gd name="connsiteX151" fmla="*/ 40743 w 722749"/>
                <a:gd name="connsiteY151" fmla="*/ 1062561 h 1787477"/>
                <a:gd name="connsiteX152" fmla="*/ 34241 w 722749"/>
                <a:gd name="connsiteY152" fmla="*/ 1056276 h 1787477"/>
                <a:gd name="connsiteX153" fmla="*/ 38576 w 722749"/>
                <a:gd name="connsiteY153" fmla="*/ 1039155 h 1787477"/>
                <a:gd name="connsiteX154" fmla="*/ 40743 w 722749"/>
                <a:gd name="connsiteY154" fmla="*/ 1034821 h 1787477"/>
                <a:gd name="connsiteX155" fmla="*/ 42910 w 722749"/>
                <a:gd name="connsiteY155" fmla="*/ 1028536 h 1787477"/>
                <a:gd name="connsiteX156" fmla="*/ 47027 w 722749"/>
                <a:gd name="connsiteY156" fmla="*/ 1024202 h 1787477"/>
                <a:gd name="connsiteX157" fmla="*/ 49195 w 722749"/>
                <a:gd name="connsiteY157" fmla="*/ 1019868 h 1787477"/>
                <a:gd name="connsiteX158" fmla="*/ 51362 w 722749"/>
                <a:gd name="connsiteY158" fmla="*/ 1015533 h 1787477"/>
                <a:gd name="connsiteX159" fmla="*/ 55696 w 722749"/>
                <a:gd name="connsiteY159" fmla="*/ 1011416 h 1787477"/>
                <a:gd name="connsiteX160" fmla="*/ 61981 w 722749"/>
                <a:gd name="connsiteY160" fmla="*/ 1007082 h 1787477"/>
                <a:gd name="connsiteX161" fmla="*/ 83436 w 722749"/>
                <a:gd name="connsiteY161" fmla="*/ 1002747 h 1787477"/>
                <a:gd name="connsiteX162" fmla="*/ 98389 w 722749"/>
                <a:gd name="connsiteY162" fmla="*/ 977175 h 1787477"/>
                <a:gd name="connsiteX163" fmla="*/ 98389 w 722749"/>
                <a:gd name="connsiteY163" fmla="*/ 966555 h 1787477"/>
                <a:gd name="connsiteX164" fmla="*/ 96222 w 722749"/>
                <a:gd name="connsiteY164" fmla="*/ 957887 h 1787477"/>
                <a:gd name="connsiteX165" fmla="*/ 94055 w 722749"/>
                <a:gd name="connsiteY165" fmla="*/ 953553 h 1787477"/>
                <a:gd name="connsiteX166" fmla="*/ 83436 w 722749"/>
                <a:gd name="connsiteY166" fmla="*/ 942933 h 1787477"/>
                <a:gd name="connsiteX167" fmla="*/ 83436 w 722749"/>
                <a:gd name="connsiteY167" fmla="*/ 932314 h 1787477"/>
                <a:gd name="connsiteX168" fmla="*/ 85603 w 722749"/>
                <a:gd name="connsiteY168" fmla="*/ 927980 h 1787477"/>
                <a:gd name="connsiteX169" fmla="*/ 89937 w 722749"/>
                <a:gd name="connsiteY169" fmla="*/ 923646 h 1787477"/>
                <a:gd name="connsiteX170" fmla="*/ 91888 w 722749"/>
                <a:gd name="connsiteY170" fmla="*/ 919311 h 1787477"/>
                <a:gd name="connsiteX171" fmla="*/ 96222 w 722749"/>
                <a:gd name="connsiteY171" fmla="*/ 915194 h 1787477"/>
                <a:gd name="connsiteX172" fmla="*/ 100556 w 722749"/>
                <a:gd name="connsiteY172" fmla="*/ 910859 h 1787477"/>
                <a:gd name="connsiteX173" fmla="*/ 107058 w 722749"/>
                <a:gd name="connsiteY173" fmla="*/ 904358 h 1787477"/>
                <a:gd name="connsiteX174" fmla="*/ 113343 w 722749"/>
                <a:gd name="connsiteY174" fmla="*/ 900240 h 1787477"/>
                <a:gd name="connsiteX175" fmla="*/ 119844 w 722749"/>
                <a:gd name="connsiteY175" fmla="*/ 893739 h 1787477"/>
                <a:gd name="connsiteX176" fmla="*/ 122011 w 722749"/>
                <a:gd name="connsiteY176" fmla="*/ 889404 h 1787477"/>
                <a:gd name="connsiteX177" fmla="*/ 123962 w 722749"/>
                <a:gd name="connsiteY177" fmla="*/ 885287 h 1787477"/>
                <a:gd name="connsiteX178" fmla="*/ 128296 w 722749"/>
                <a:gd name="connsiteY178" fmla="*/ 878785 h 1787477"/>
                <a:gd name="connsiteX179" fmla="*/ 130463 w 722749"/>
                <a:gd name="connsiteY179" fmla="*/ 872284 h 1787477"/>
                <a:gd name="connsiteX180" fmla="*/ 132630 w 722749"/>
                <a:gd name="connsiteY180" fmla="*/ 868166 h 1787477"/>
                <a:gd name="connsiteX181" fmla="*/ 136965 w 722749"/>
                <a:gd name="connsiteY181" fmla="*/ 861665 h 1787477"/>
                <a:gd name="connsiteX182" fmla="*/ 141082 w 722749"/>
                <a:gd name="connsiteY182" fmla="*/ 855163 h 1787477"/>
                <a:gd name="connsiteX183" fmla="*/ 156036 w 722749"/>
                <a:gd name="connsiteY183" fmla="*/ 846711 h 1787477"/>
                <a:gd name="connsiteX184" fmla="*/ 181825 w 722749"/>
                <a:gd name="connsiteY184" fmla="*/ 840210 h 1787477"/>
                <a:gd name="connsiteX185" fmla="*/ 188110 w 722749"/>
                <a:gd name="connsiteY185" fmla="*/ 838259 h 1787477"/>
                <a:gd name="connsiteX186" fmla="*/ 248140 w 722749"/>
                <a:gd name="connsiteY186" fmla="*/ 838259 h 1787477"/>
                <a:gd name="connsiteX187" fmla="*/ 265261 w 722749"/>
                <a:gd name="connsiteY187" fmla="*/ 836092 h 1787477"/>
                <a:gd name="connsiteX188" fmla="*/ 269379 w 722749"/>
                <a:gd name="connsiteY188" fmla="*/ 833925 h 1787477"/>
                <a:gd name="connsiteX189" fmla="*/ 278047 w 722749"/>
                <a:gd name="connsiteY189" fmla="*/ 831758 h 1787477"/>
                <a:gd name="connsiteX190" fmla="*/ 284332 w 722749"/>
                <a:gd name="connsiteY190" fmla="*/ 829591 h 1787477"/>
                <a:gd name="connsiteX191" fmla="*/ 293001 w 722749"/>
                <a:gd name="connsiteY191" fmla="*/ 827423 h 1787477"/>
                <a:gd name="connsiteX192" fmla="*/ 299502 w 722749"/>
                <a:gd name="connsiteY192" fmla="*/ 825256 h 1787477"/>
                <a:gd name="connsiteX193" fmla="*/ 307954 w 722749"/>
                <a:gd name="connsiteY193" fmla="*/ 823089 h 1787477"/>
                <a:gd name="connsiteX194" fmla="*/ 316406 w 722749"/>
                <a:gd name="connsiteY194" fmla="*/ 821139 h 1787477"/>
                <a:gd name="connsiteX195" fmla="*/ 325075 w 722749"/>
                <a:gd name="connsiteY195" fmla="*/ 818971 h 1787477"/>
                <a:gd name="connsiteX196" fmla="*/ 333527 w 722749"/>
                <a:gd name="connsiteY196" fmla="*/ 814637 h 1787477"/>
                <a:gd name="connsiteX197" fmla="*/ 342195 w 722749"/>
                <a:gd name="connsiteY197" fmla="*/ 812470 h 1787477"/>
                <a:gd name="connsiteX198" fmla="*/ 346530 w 722749"/>
                <a:gd name="connsiteY198" fmla="*/ 808136 h 1787477"/>
                <a:gd name="connsiteX199" fmla="*/ 352814 w 722749"/>
                <a:gd name="connsiteY199" fmla="*/ 804018 h 1787477"/>
                <a:gd name="connsiteX200" fmla="*/ 357149 w 722749"/>
                <a:gd name="connsiteY200" fmla="*/ 799684 h 1787477"/>
                <a:gd name="connsiteX201" fmla="*/ 363434 w 722749"/>
                <a:gd name="connsiteY201" fmla="*/ 795349 h 1787477"/>
                <a:gd name="connsiteX202" fmla="*/ 372102 w 722749"/>
                <a:gd name="connsiteY202" fmla="*/ 786897 h 1787477"/>
                <a:gd name="connsiteX203" fmla="*/ 376436 w 722749"/>
                <a:gd name="connsiteY203" fmla="*/ 784730 h 1787477"/>
                <a:gd name="connsiteX204" fmla="*/ 382721 w 722749"/>
                <a:gd name="connsiteY204" fmla="*/ 776062 h 1787477"/>
                <a:gd name="connsiteX205" fmla="*/ 387056 w 722749"/>
                <a:gd name="connsiteY205" fmla="*/ 771944 h 1787477"/>
                <a:gd name="connsiteX206" fmla="*/ 391390 w 722749"/>
                <a:gd name="connsiteY206" fmla="*/ 767610 h 1787477"/>
                <a:gd name="connsiteX207" fmla="*/ 397675 w 722749"/>
                <a:gd name="connsiteY207" fmla="*/ 758941 h 1787477"/>
                <a:gd name="connsiteX208" fmla="*/ 402009 w 722749"/>
                <a:gd name="connsiteY208" fmla="*/ 752656 h 1787477"/>
                <a:gd name="connsiteX209" fmla="*/ 404176 w 722749"/>
                <a:gd name="connsiteY209" fmla="*/ 748322 h 1787477"/>
                <a:gd name="connsiteX210" fmla="*/ 406343 w 722749"/>
                <a:gd name="connsiteY210" fmla="*/ 742037 h 1787477"/>
                <a:gd name="connsiteX211" fmla="*/ 406343 w 722749"/>
                <a:gd name="connsiteY211" fmla="*/ 733369 h 1787477"/>
                <a:gd name="connsiteX212" fmla="*/ 408511 w 722749"/>
                <a:gd name="connsiteY212" fmla="*/ 724917 h 1787477"/>
                <a:gd name="connsiteX213" fmla="*/ 406343 w 722749"/>
                <a:gd name="connsiteY213" fmla="*/ 716248 h 1787477"/>
                <a:gd name="connsiteX214" fmla="*/ 406343 w 722749"/>
                <a:gd name="connsiteY214" fmla="*/ 690675 h 1787477"/>
                <a:gd name="connsiteX215" fmla="*/ 408511 w 722749"/>
                <a:gd name="connsiteY215" fmla="*/ 684174 h 1787477"/>
                <a:gd name="connsiteX216" fmla="*/ 408511 w 722749"/>
                <a:gd name="connsiteY216" fmla="*/ 677889 h 1787477"/>
                <a:gd name="connsiteX217" fmla="*/ 414795 w 722749"/>
                <a:gd name="connsiteY217" fmla="*/ 643648 h 1787477"/>
                <a:gd name="connsiteX218" fmla="*/ 416963 w 722749"/>
                <a:gd name="connsiteY218" fmla="*/ 630862 h 1787477"/>
                <a:gd name="connsiteX219" fmla="*/ 416963 w 722749"/>
                <a:gd name="connsiteY219" fmla="*/ 611574 h 1787477"/>
                <a:gd name="connsiteX220" fmla="*/ 414795 w 722749"/>
                <a:gd name="connsiteY220" fmla="*/ 605072 h 1787477"/>
                <a:gd name="connsiteX221" fmla="*/ 410678 w 722749"/>
                <a:gd name="connsiteY221" fmla="*/ 598787 h 1787477"/>
                <a:gd name="connsiteX222" fmla="*/ 408511 w 722749"/>
                <a:gd name="connsiteY222" fmla="*/ 594453 h 1787477"/>
                <a:gd name="connsiteX223" fmla="*/ 406343 w 722749"/>
                <a:gd name="connsiteY223" fmla="*/ 587952 h 1787477"/>
                <a:gd name="connsiteX224" fmla="*/ 406343 w 722749"/>
                <a:gd name="connsiteY224" fmla="*/ 577333 h 1787477"/>
                <a:gd name="connsiteX225" fmla="*/ 408511 w 722749"/>
                <a:gd name="connsiteY225" fmla="*/ 572998 h 1787477"/>
                <a:gd name="connsiteX226" fmla="*/ 410678 w 722749"/>
                <a:gd name="connsiteY226" fmla="*/ 566713 h 1787477"/>
                <a:gd name="connsiteX227" fmla="*/ 412628 w 722749"/>
                <a:gd name="connsiteY227" fmla="*/ 562379 h 1787477"/>
                <a:gd name="connsiteX228" fmla="*/ 419130 w 722749"/>
                <a:gd name="connsiteY228" fmla="*/ 555878 h 1787477"/>
                <a:gd name="connsiteX229" fmla="*/ 423464 w 722749"/>
                <a:gd name="connsiteY229" fmla="*/ 553710 h 1787477"/>
                <a:gd name="connsiteX230" fmla="*/ 427581 w 722749"/>
                <a:gd name="connsiteY230" fmla="*/ 549593 h 1787477"/>
                <a:gd name="connsiteX231" fmla="*/ 429749 w 722749"/>
                <a:gd name="connsiteY231" fmla="*/ 543091 h 1787477"/>
                <a:gd name="connsiteX232" fmla="*/ 427581 w 722749"/>
                <a:gd name="connsiteY232" fmla="*/ 536590 h 1787477"/>
                <a:gd name="connsiteX233" fmla="*/ 425631 w 722749"/>
                <a:gd name="connsiteY233" fmla="*/ 532472 h 1787477"/>
                <a:gd name="connsiteX234" fmla="*/ 419130 w 722749"/>
                <a:gd name="connsiteY234" fmla="*/ 528138 h 1787477"/>
                <a:gd name="connsiteX235" fmla="*/ 414795 w 722749"/>
                <a:gd name="connsiteY235" fmla="*/ 525971 h 1787477"/>
                <a:gd name="connsiteX236" fmla="*/ 406343 w 722749"/>
                <a:gd name="connsiteY236" fmla="*/ 521636 h 1787477"/>
                <a:gd name="connsiteX237" fmla="*/ 404176 w 722749"/>
                <a:gd name="connsiteY237" fmla="*/ 519469 h 1787477"/>
                <a:gd name="connsiteX238" fmla="*/ 397675 w 722749"/>
                <a:gd name="connsiteY238" fmla="*/ 515352 h 1787477"/>
                <a:gd name="connsiteX239" fmla="*/ 395508 w 722749"/>
                <a:gd name="connsiteY239" fmla="*/ 511018 h 1787477"/>
                <a:gd name="connsiteX240" fmla="*/ 391390 w 722749"/>
                <a:gd name="connsiteY240" fmla="*/ 504516 h 1787477"/>
                <a:gd name="connsiteX241" fmla="*/ 391390 w 722749"/>
                <a:gd name="connsiteY241" fmla="*/ 498231 h 1787477"/>
                <a:gd name="connsiteX242" fmla="*/ 393557 w 722749"/>
                <a:gd name="connsiteY242" fmla="*/ 491730 h 1787477"/>
                <a:gd name="connsiteX243" fmla="*/ 395508 w 722749"/>
                <a:gd name="connsiteY243" fmla="*/ 487395 h 1787477"/>
                <a:gd name="connsiteX244" fmla="*/ 399842 w 722749"/>
                <a:gd name="connsiteY244" fmla="*/ 478943 h 1787477"/>
                <a:gd name="connsiteX245" fmla="*/ 402009 w 722749"/>
                <a:gd name="connsiteY245" fmla="*/ 472442 h 1787477"/>
                <a:gd name="connsiteX246" fmla="*/ 406343 w 722749"/>
                <a:gd name="connsiteY246" fmla="*/ 466157 h 1787477"/>
                <a:gd name="connsiteX247" fmla="*/ 402009 w 722749"/>
                <a:gd name="connsiteY247" fmla="*/ 442535 h 1787477"/>
                <a:gd name="connsiteX248" fmla="*/ 399842 w 722749"/>
                <a:gd name="connsiteY248" fmla="*/ 427582 h 1787477"/>
                <a:gd name="connsiteX249" fmla="*/ 397675 w 722749"/>
                <a:gd name="connsiteY249" fmla="*/ 421297 h 1787477"/>
                <a:gd name="connsiteX250" fmla="*/ 397675 w 722749"/>
                <a:gd name="connsiteY250" fmla="*/ 412628 h 1787477"/>
                <a:gd name="connsiteX251" fmla="*/ 384888 w 722749"/>
                <a:gd name="connsiteY251" fmla="*/ 389223 h 1787477"/>
                <a:gd name="connsiteX252" fmla="*/ 384888 w 722749"/>
                <a:gd name="connsiteY252" fmla="*/ 380554 h 1787477"/>
                <a:gd name="connsiteX253" fmla="*/ 387056 w 722749"/>
                <a:gd name="connsiteY253" fmla="*/ 374269 h 1787477"/>
                <a:gd name="connsiteX254" fmla="*/ 389223 w 722749"/>
                <a:gd name="connsiteY254" fmla="*/ 367768 h 1787477"/>
                <a:gd name="connsiteX255" fmla="*/ 391390 w 722749"/>
                <a:gd name="connsiteY255" fmla="*/ 361266 h 1787477"/>
                <a:gd name="connsiteX256" fmla="*/ 391390 w 722749"/>
                <a:gd name="connsiteY256" fmla="*/ 333527 h 1787477"/>
                <a:gd name="connsiteX257" fmla="*/ 380554 w 722749"/>
                <a:gd name="connsiteY257" fmla="*/ 325075 h 1787477"/>
                <a:gd name="connsiteX258" fmla="*/ 376436 w 722749"/>
                <a:gd name="connsiteY258" fmla="*/ 318573 h 1787477"/>
                <a:gd name="connsiteX259" fmla="*/ 372102 w 722749"/>
                <a:gd name="connsiteY259" fmla="*/ 314239 h 1787477"/>
                <a:gd name="connsiteX260" fmla="*/ 369935 w 722749"/>
                <a:gd name="connsiteY260" fmla="*/ 307954 h 1787477"/>
                <a:gd name="connsiteX261" fmla="*/ 367768 w 722749"/>
                <a:gd name="connsiteY261" fmla="*/ 303620 h 1787477"/>
                <a:gd name="connsiteX262" fmla="*/ 363434 w 722749"/>
                <a:gd name="connsiteY262" fmla="*/ 297118 h 1787477"/>
                <a:gd name="connsiteX263" fmla="*/ 329409 w 722749"/>
                <a:gd name="connsiteY263" fmla="*/ 260926 h 1787477"/>
                <a:gd name="connsiteX264" fmla="*/ 299502 w 722749"/>
                <a:gd name="connsiteY264" fmla="*/ 224518 h 1787477"/>
                <a:gd name="connsiteX265" fmla="*/ 295168 w 722749"/>
                <a:gd name="connsiteY265" fmla="*/ 220184 h 1787477"/>
                <a:gd name="connsiteX266" fmla="*/ 293001 w 722749"/>
                <a:gd name="connsiteY266" fmla="*/ 213899 h 1787477"/>
                <a:gd name="connsiteX267" fmla="*/ 288666 w 722749"/>
                <a:gd name="connsiteY267" fmla="*/ 211732 h 1787477"/>
                <a:gd name="connsiteX268" fmla="*/ 284332 w 722749"/>
                <a:gd name="connsiteY268" fmla="*/ 207398 h 1787477"/>
                <a:gd name="connsiteX269" fmla="*/ 278047 w 722749"/>
                <a:gd name="connsiteY269" fmla="*/ 203063 h 1787477"/>
                <a:gd name="connsiteX270" fmla="*/ 273713 w 722749"/>
                <a:gd name="connsiteY270" fmla="*/ 200896 h 1787477"/>
                <a:gd name="connsiteX271" fmla="*/ 267428 w 722749"/>
                <a:gd name="connsiteY271" fmla="*/ 194611 h 1787477"/>
                <a:gd name="connsiteX272" fmla="*/ 260927 w 722749"/>
                <a:gd name="connsiteY272" fmla="*/ 192444 h 1787477"/>
                <a:gd name="connsiteX273" fmla="*/ 254425 w 722749"/>
                <a:gd name="connsiteY273" fmla="*/ 188110 h 1787477"/>
                <a:gd name="connsiteX274" fmla="*/ 250308 w 722749"/>
                <a:gd name="connsiteY274" fmla="*/ 185943 h 1787477"/>
                <a:gd name="connsiteX275" fmla="*/ 237304 w 722749"/>
                <a:gd name="connsiteY275" fmla="*/ 177491 h 1787477"/>
                <a:gd name="connsiteX276" fmla="*/ 220184 w 722749"/>
                <a:gd name="connsiteY276" fmla="*/ 168822 h 1787477"/>
                <a:gd name="connsiteX277" fmla="*/ 213899 w 722749"/>
                <a:gd name="connsiteY277" fmla="*/ 164704 h 1787477"/>
                <a:gd name="connsiteX278" fmla="*/ 207398 w 722749"/>
                <a:gd name="connsiteY278" fmla="*/ 158203 h 1787477"/>
                <a:gd name="connsiteX279" fmla="*/ 205231 w 722749"/>
                <a:gd name="connsiteY279" fmla="*/ 153869 h 1787477"/>
                <a:gd name="connsiteX280" fmla="*/ 203280 w 722749"/>
                <a:gd name="connsiteY280" fmla="*/ 147584 h 1787477"/>
                <a:gd name="connsiteX281" fmla="*/ 201113 w 722749"/>
                <a:gd name="connsiteY281" fmla="*/ 141082 h 1787477"/>
                <a:gd name="connsiteX282" fmla="*/ 201113 w 722749"/>
                <a:gd name="connsiteY282" fmla="*/ 136748 h 1787477"/>
                <a:gd name="connsiteX283" fmla="*/ 198946 w 722749"/>
                <a:gd name="connsiteY283" fmla="*/ 132630 h 1787477"/>
                <a:gd name="connsiteX284" fmla="*/ 194611 w 722749"/>
                <a:gd name="connsiteY284" fmla="*/ 126129 h 1787477"/>
                <a:gd name="connsiteX285" fmla="*/ 192444 w 722749"/>
                <a:gd name="connsiteY285" fmla="*/ 121795 h 1787477"/>
                <a:gd name="connsiteX286" fmla="*/ 186159 w 722749"/>
                <a:gd name="connsiteY286" fmla="*/ 117677 h 1787477"/>
                <a:gd name="connsiteX287" fmla="*/ 181825 w 722749"/>
                <a:gd name="connsiteY287" fmla="*/ 113343 h 1787477"/>
                <a:gd name="connsiteX288" fmla="*/ 177491 w 722749"/>
                <a:gd name="connsiteY288" fmla="*/ 111175 h 1787477"/>
                <a:gd name="connsiteX289" fmla="*/ 171206 w 722749"/>
                <a:gd name="connsiteY289" fmla="*/ 106841 h 1787477"/>
                <a:gd name="connsiteX290" fmla="*/ 149751 w 722749"/>
                <a:gd name="connsiteY290" fmla="*/ 94055 h 1787477"/>
                <a:gd name="connsiteX291" fmla="*/ 183992 w 722749"/>
                <a:gd name="connsiteY291" fmla="*/ 91888 h 1787477"/>
                <a:gd name="connsiteX292" fmla="*/ 190277 w 722749"/>
                <a:gd name="connsiteY292" fmla="*/ 91888 h 1787477"/>
                <a:gd name="connsiteX293" fmla="*/ 196779 w 722749"/>
                <a:gd name="connsiteY293" fmla="*/ 89721 h 1787477"/>
                <a:gd name="connsiteX294" fmla="*/ 203280 w 722749"/>
                <a:gd name="connsiteY294" fmla="*/ 89721 h 1787477"/>
                <a:gd name="connsiteX295" fmla="*/ 207398 w 722749"/>
                <a:gd name="connsiteY295" fmla="*/ 87553 h 1787477"/>
                <a:gd name="connsiteX296" fmla="*/ 216066 w 722749"/>
                <a:gd name="connsiteY296" fmla="*/ 85603 h 1787477"/>
                <a:gd name="connsiteX297" fmla="*/ 222351 w 722749"/>
                <a:gd name="connsiteY297" fmla="*/ 85603 h 1787477"/>
                <a:gd name="connsiteX298" fmla="*/ 231020 w 722749"/>
                <a:gd name="connsiteY298" fmla="*/ 83436 h 1787477"/>
                <a:gd name="connsiteX299" fmla="*/ 237304 w 722749"/>
                <a:gd name="connsiteY299" fmla="*/ 83436 h 1787477"/>
                <a:gd name="connsiteX300" fmla="*/ 243806 w 722749"/>
                <a:gd name="connsiteY300" fmla="*/ 81269 h 1787477"/>
                <a:gd name="connsiteX301" fmla="*/ 256592 w 722749"/>
                <a:gd name="connsiteY301" fmla="*/ 81269 h 1787477"/>
                <a:gd name="connsiteX302" fmla="*/ 265261 w 722749"/>
                <a:gd name="connsiteY302" fmla="*/ 79101 h 1787477"/>
                <a:gd name="connsiteX303" fmla="*/ 269379 w 722749"/>
                <a:gd name="connsiteY303" fmla="*/ 76934 h 1787477"/>
                <a:gd name="connsiteX304" fmla="*/ 280215 w 722749"/>
                <a:gd name="connsiteY304" fmla="*/ 72600 h 1787477"/>
                <a:gd name="connsiteX305" fmla="*/ 286499 w 722749"/>
                <a:gd name="connsiteY305" fmla="*/ 70649 h 1787477"/>
                <a:gd name="connsiteX306" fmla="*/ 290833 w 722749"/>
                <a:gd name="connsiteY306" fmla="*/ 68482 h 1787477"/>
                <a:gd name="connsiteX307" fmla="*/ 299502 w 722749"/>
                <a:gd name="connsiteY307" fmla="*/ 64148 h 1787477"/>
                <a:gd name="connsiteX308" fmla="*/ 301453 w 722749"/>
                <a:gd name="connsiteY308" fmla="*/ 59814 h 1787477"/>
                <a:gd name="connsiteX309" fmla="*/ 307954 w 722749"/>
                <a:gd name="connsiteY309" fmla="*/ 53529 h 1787477"/>
                <a:gd name="connsiteX310" fmla="*/ 312289 w 722749"/>
                <a:gd name="connsiteY310" fmla="*/ 47027 h 1787477"/>
                <a:gd name="connsiteX311" fmla="*/ 314455 w 722749"/>
                <a:gd name="connsiteY311" fmla="*/ 40526 h 1787477"/>
                <a:gd name="connsiteX312" fmla="*/ 318573 w 722749"/>
                <a:gd name="connsiteY312" fmla="*/ 32074 h 1787477"/>
                <a:gd name="connsiteX313" fmla="*/ 322907 w 722749"/>
                <a:gd name="connsiteY313" fmla="*/ 27740 h 1787477"/>
                <a:gd name="connsiteX314" fmla="*/ 327242 w 722749"/>
                <a:gd name="connsiteY314" fmla="*/ 21455 h 1787477"/>
                <a:gd name="connsiteX315" fmla="*/ 331576 w 722749"/>
                <a:gd name="connsiteY315" fmla="*/ 19288 h 1787477"/>
                <a:gd name="connsiteX316" fmla="*/ 337861 w 722749"/>
                <a:gd name="connsiteY316" fmla="*/ 17120 h 1787477"/>
                <a:gd name="connsiteX317" fmla="*/ 344362 w 722749"/>
                <a:gd name="connsiteY317" fmla="*/ 12786 h 1787477"/>
                <a:gd name="connsiteX318" fmla="*/ 352814 w 722749"/>
                <a:gd name="connsiteY318" fmla="*/ 10619 h 1787477"/>
                <a:gd name="connsiteX319" fmla="*/ 357149 w 722749"/>
                <a:gd name="connsiteY319" fmla="*/ 8452 h 1787477"/>
                <a:gd name="connsiteX320" fmla="*/ 365601 w 722749"/>
                <a:gd name="connsiteY320" fmla="*/ 6501 h 1787477"/>
                <a:gd name="connsiteX321" fmla="*/ 369935 w 722749"/>
                <a:gd name="connsiteY321" fmla="*/ 4334 h 1787477"/>
                <a:gd name="connsiteX322" fmla="*/ 380554 w 722749"/>
                <a:gd name="connsiteY322" fmla="*/ 2167 h 1787477"/>
                <a:gd name="connsiteX323" fmla="*/ 387056 w 722749"/>
                <a:gd name="connsiteY323" fmla="*/ 0 h 1787477"/>
                <a:gd name="connsiteX324" fmla="*/ 395508 w 722749"/>
                <a:gd name="connsiteY324" fmla="*/ 0 h 1787477"/>
                <a:gd name="connsiteX325" fmla="*/ 440585 w 722749"/>
                <a:gd name="connsiteY325" fmla="*/ 12786 h 1787477"/>
                <a:gd name="connsiteX326" fmla="*/ 449037 w 722749"/>
                <a:gd name="connsiteY326" fmla="*/ 21455 h 1787477"/>
                <a:gd name="connsiteX327" fmla="*/ 453371 w 722749"/>
                <a:gd name="connsiteY327" fmla="*/ 23622 h 1787477"/>
                <a:gd name="connsiteX328" fmla="*/ 457705 w 722749"/>
                <a:gd name="connsiteY328" fmla="*/ 27740 h 1787477"/>
                <a:gd name="connsiteX329" fmla="*/ 461823 w 722749"/>
                <a:gd name="connsiteY329" fmla="*/ 32074 h 1787477"/>
                <a:gd name="connsiteX330" fmla="*/ 463990 w 722749"/>
                <a:gd name="connsiteY330" fmla="*/ 38576 h 1787477"/>
                <a:gd name="connsiteX331" fmla="*/ 468324 w 722749"/>
                <a:gd name="connsiteY331" fmla="*/ 44860 h 1787477"/>
                <a:gd name="connsiteX332" fmla="*/ 472659 w 722749"/>
                <a:gd name="connsiteY332" fmla="*/ 53529 h 1787477"/>
                <a:gd name="connsiteX333" fmla="*/ 478944 w 722749"/>
                <a:gd name="connsiteY333" fmla="*/ 55479 h 1787477"/>
                <a:gd name="connsiteX334" fmla="*/ 483278 w 722749"/>
                <a:gd name="connsiteY334" fmla="*/ 57646 h 1787477"/>
                <a:gd name="connsiteX335" fmla="*/ 489779 w 722749"/>
                <a:gd name="connsiteY335" fmla="*/ 57646 h 1787477"/>
                <a:gd name="connsiteX336" fmla="*/ 493897 w 722749"/>
                <a:gd name="connsiteY336" fmla="*/ 55479 h 1787477"/>
                <a:gd name="connsiteX337" fmla="*/ 502566 w 722749"/>
                <a:gd name="connsiteY337" fmla="*/ 55479 h 1787477"/>
                <a:gd name="connsiteX338" fmla="*/ 506900 w 722749"/>
                <a:gd name="connsiteY338" fmla="*/ 53529 h 1787477"/>
                <a:gd name="connsiteX339" fmla="*/ 513185 w 722749"/>
                <a:gd name="connsiteY339" fmla="*/ 55479 h 1787477"/>
                <a:gd name="connsiteX340" fmla="*/ 517519 w 722749"/>
                <a:gd name="connsiteY340" fmla="*/ 59814 h 1787477"/>
                <a:gd name="connsiteX341" fmla="*/ 519686 w 722749"/>
                <a:gd name="connsiteY341" fmla="*/ 64148 h 1787477"/>
                <a:gd name="connsiteX342" fmla="*/ 521853 w 722749"/>
                <a:gd name="connsiteY342" fmla="*/ 68482 h 1787477"/>
                <a:gd name="connsiteX343" fmla="*/ 525971 w 722749"/>
                <a:gd name="connsiteY343" fmla="*/ 74767 h 1787477"/>
                <a:gd name="connsiteX344" fmla="*/ 532473 w 722749"/>
                <a:gd name="connsiteY344" fmla="*/ 76934 h 1787477"/>
                <a:gd name="connsiteX345" fmla="*/ 538974 w 722749"/>
                <a:gd name="connsiteY345" fmla="*/ 79101 h 1787477"/>
                <a:gd name="connsiteX346" fmla="*/ 558045 w 722749"/>
                <a:gd name="connsiteY346" fmla="*/ 79101 h 1787477"/>
                <a:gd name="connsiteX347" fmla="*/ 564546 w 722749"/>
                <a:gd name="connsiteY347" fmla="*/ 81269 h 1787477"/>
                <a:gd name="connsiteX348" fmla="*/ 586002 w 722749"/>
                <a:gd name="connsiteY348" fmla="*/ 81269 h 1787477"/>
                <a:gd name="connsiteX349" fmla="*/ 592286 w 722749"/>
                <a:gd name="connsiteY349" fmla="*/ 85603 h 1787477"/>
                <a:gd name="connsiteX350" fmla="*/ 596620 w 722749"/>
                <a:gd name="connsiteY350" fmla="*/ 91888 h 1787477"/>
                <a:gd name="connsiteX351" fmla="*/ 596620 w 722749"/>
                <a:gd name="connsiteY351" fmla="*/ 104674 h 1787477"/>
                <a:gd name="connsiteX352" fmla="*/ 594453 w 722749"/>
                <a:gd name="connsiteY352" fmla="*/ 111175 h 1787477"/>
                <a:gd name="connsiteX353" fmla="*/ 596620 w 722749"/>
                <a:gd name="connsiteY353" fmla="*/ 115510 h 1787477"/>
                <a:gd name="connsiteX354" fmla="*/ 598788 w 722749"/>
                <a:gd name="connsiteY354" fmla="*/ 121795 h 1787477"/>
                <a:gd name="connsiteX355" fmla="*/ 600955 w 722749"/>
                <a:gd name="connsiteY355" fmla="*/ 126129 h 1787477"/>
                <a:gd name="connsiteX356" fmla="*/ 603122 w 722749"/>
                <a:gd name="connsiteY356" fmla="*/ 132630 h 1787477"/>
                <a:gd name="connsiteX357" fmla="*/ 603122 w 722749"/>
                <a:gd name="connsiteY357" fmla="*/ 136748 h 1787477"/>
                <a:gd name="connsiteX358" fmla="*/ 600955 w 722749"/>
                <a:gd name="connsiteY358" fmla="*/ 141082 h 1787477"/>
                <a:gd name="connsiteX359" fmla="*/ 598788 w 722749"/>
                <a:gd name="connsiteY359" fmla="*/ 147584 h 1787477"/>
                <a:gd name="connsiteX360" fmla="*/ 596620 w 722749"/>
                <a:gd name="connsiteY360" fmla="*/ 153869 h 1787477"/>
                <a:gd name="connsiteX361" fmla="*/ 596620 w 722749"/>
                <a:gd name="connsiteY361" fmla="*/ 166872 h 1787477"/>
                <a:gd name="connsiteX362" fmla="*/ 598788 w 722749"/>
                <a:gd name="connsiteY362" fmla="*/ 170989 h 1787477"/>
                <a:gd name="connsiteX363" fmla="*/ 603122 w 722749"/>
                <a:gd name="connsiteY363" fmla="*/ 175324 h 1787477"/>
                <a:gd name="connsiteX364" fmla="*/ 607240 w 722749"/>
                <a:gd name="connsiteY364" fmla="*/ 175324 h 1787477"/>
                <a:gd name="connsiteX365" fmla="*/ 613741 w 722749"/>
                <a:gd name="connsiteY365" fmla="*/ 177491 h 1787477"/>
                <a:gd name="connsiteX366" fmla="*/ 624360 w 722749"/>
                <a:gd name="connsiteY366" fmla="*/ 188110 h 1787477"/>
                <a:gd name="connsiteX367" fmla="*/ 626527 w 722749"/>
                <a:gd name="connsiteY367" fmla="*/ 194611 h 1787477"/>
                <a:gd name="connsiteX368" fmla="*/ 630862 w 722749"/>
                <a:gd name="connsiteY368" fmla="*/ 198946 h 1787477"/>
                <a:gd name="connsiteX369" fmla="*/ 637146 w 722749"/>
                <a:gd name="connsiteY369" fmla="*/ 200896 h 1787477"/>
                <a:gd name="connsiteX370" fmla="*/ 645815 w 722749"/>
                <a:gd name="connsiteY370" fmla="*/ 203063 h 1787477"/>
                <a:gd name="connsiteX371" fmla="*/ 652100 w 722749"/>
                <a:gd name="connsiteY371" fmla="*/ 205231 h 1787477"/>
                <a:gd name="connsiteX372" fmla="*/ 658601 w 722749"/>
                <a:gd name="connsiteY372" fmla="*/ 207398 h 1787477"/>
                <a:gd name="connsiteX373" fmla="*/ 665103 w 722749"/>
                <a:gd name="connsiteY373" fmla="*/ 207398 h 1787477"/>
                <a:gd name="connsiteX374" fmla="*/ 673555 w 722749"/>
                <a:gd name="connsiteY374" fmla="*/ 209565 h 1787477"/>
                <a:gd name="connsiteX375" fmla="*/ 686341 w 722749"/>
                <a:gd name="connsiteY375" fmla="*/ 209565 h 1787477"/>
                <a:gd name="connsiteX376" fmla="*/ 692843 w 722749"/>
                <a:gd name="connsiteY376" fmla="*/ 211732 h 1787477"/>
                <a:gd name="connsiteX377" fmla="*/ 703462 w 722749"/>
                <a:gd name="connsiteY377" fmla="*/ 211732 h 1787477"/>
                <a:gd name="connsiteX378" fmla="*/ 722750 w 722749"/>
                <a:gd name="connsiteY378" fmla="*/ 215849 h 1787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</a:cxnLst>
              <a:rect l="l" t="t" r="r" b="b"/>
              <a:pathLst>
                <a:path w="722749" h="1787477">
                  <a:moveTo>
                    <a:pt x="722750" y="215849"/>
                  </a:moveTo>
                  <a:lnTo>
                    <a:pt x="722750" y="220184"/>
                  </a:lnTo>
                  <a:lnTo>
                    <a:pt x="716248" y="239471"/>
                  </a:lnTo>
                  <a:lnTo>
                    <a:pt x="712130" y="256592"/>
                  </a:lnTo>
                  <a:lnTo>
                    <a:pt x="707796" y="263094"/>
                  </a:lnTo>
                  <a:lnTo>
                    <a:pt x="690675" y="314239"/>
                  </a:lnTo>
                  <a:lnTo>
                    <a:pt x="690675" y="318573"/>
                  </a:lnTo>
                  <a:lnTo>
                    <a:pt x="684174" y="329192"/>
                  </a:lnTo>
                  <a:lnTo>
                    <a:pt x="684174" y="335694"/>
                  </a:lnTo>
                  <a:lnTo>
                    <a:pt x="671388" y="365601"/>
                  </a:lnTo>
                  <a:lnTo>
                    <a:pt x="662936" y="404176"/>
                  </a:lnTo>
                  <a:lnTo>
                    <a:pt x="658601" y="410461"/>
                  </a:lnTo>
                  <a:lnTo>
                    <a:pt x="656434" y="414795"/>
                  </a:lnTo>
                  <a:lnTo>
                    <a:pt x="628694" y="459655"/>
                  </a:lnTo>
                  <a:lnTo>
                    <a:pt x="626527" y="466157"/>
                  </a:lnTo>
                  <a:lnTo>
                    <a:pt x="620026" y="478943"/>
                  </a:lnTo>
                  <a:lnTo>
                    <a:pt x="609407" y="504516"/>
                  </a:lnTo>
                  <a:lnTo>
                    <a:pt x="600955" y="513184"/>
                  </a:lnTo>
                  <a:lnTo>
                    <a:pt x="571048" y="570831"/>
                  </a:lnTo>
                  <a:lnTo>
                    <a:pt x="568881" y="577333"/>
                  </a:lnTo>
                  <a:lnTo>
                    <a:pt x="532473" y="630862"/>
                  </a:lnTo>
                  <a:lnTo>
                    <a:pt x="525971" y="634979"/>
                  </a:lnTo>
                  <a:lnTo>
                    <a:pt x="513185" y="645815"/>
                  </a:lnTo>
                  <a:lnTo>
                    <a:pt x="504733" y="652100"/>
                  </a:lnTo>
                  <a:lnTo>
                    <a:pt x="487612" y="682007"/>
                  </a:lnTo>
                  <a:lnTo>
                    <a:pt x="485445" y="686341"/>
                  </a:lnTo>
                  <a:lnTo>
                    <a:pt x="472659" y="729034"/>
                  </a:lnTo>
                  <a:lnTo>
                    <a:pt x="472659" y="737703"/>
                  </a:lnTo>
                  <a:lnTo>
                    <a:pt x="470492" y="793182"/>
                  </a:lnTo>
                  <a:lnTo>
                    <a:pt x="470492" y="874451"/>
                  </a:lnTo>
                  <a:lnTo>
                    <a:pt x="472659" y="889404"/>
                  </a:lnTo>
                  <a:lnTo>
                    <a:pt x="491730" y="953553"/>
                  </a:lnTo>
                  <a:lnTo>
                    <a:pt x="500398" y="977175"/>
                  </a:lnTo>
                  <a:lnTo>
                    <a:pt x="500398" y="985626"/>
                  </a:lnTo>
                  <a:lnTo>
                    <a:pt x="506900" y="1019868"/>
                  </a:lnTo>
                  <a:lnTo>
                    <a:pt x="506900" y="1024202"/>
                  </a:lnTo>
                  <a:lnTo>
                    <a:pt x="504733" y="1028536"/>
                  </a:lnTo>
                  <a:lnTo>
                    <a:pt x="500398" y="1056276"/>
                  </a:lnTo>
                  <a:lnTo>
                    <a:pt x="500398" y="1060611"/>
                  </a:lnTo>
                  <a:lnTo>
                    <a:pt x="498231" y="1084016"/>
                  </a:lnTo>
                  <a:lnTo>
                    <a:pt x="500398" y="1092684"/>
                  </a:lnTo>
                  <a:lnTo>
                    <a:pt x="500398" y="1122591"/>
                  </a:lnTo>
                  <a:lnTo>
                    <a:pt x="502566" y="1128876"/>
                  </a:lnTo>
                  <a:lnTo>
                    <a:pt x="504733" y="1135378"/>
                  </a:lnTo>
                  <a:lnTo>
                    <a:pt x="506900" y="1163117"/>
                  </a:lnTo>
                  <a:lnTo>
                    <a:pt x="511017" y="1169619"/>
                  </a:lnTo>
                  <a:lnTo>
                    <a:pt x="511017" y="1207977"/>
                  </a:lnTo>
                  <a:lnTo>
                    <a:pt x="513185" y="1218813"/>
                  </a:lnTo>
                  <a:lnTo>
                    <a:pt x="515352" y="1227265"/>
                  </a:lnTo>
                  <a:lnTo>
                    <a:pt x="515352" y="1280794"/>
                  </a:lnTo>
                  <a:lnTo>
                    <a:pt x="517519" y="1319153"/>
                  </a:lnTo>
                  <a:lnTo>
                    <a:pt x="521853" y="1325655"/>
                  </a:lnTo>
                  <a:lnTo>
                    <a:pt x="538974" y="1353394"/>
                  </a:lnTo>
                  <a:lnTo>
                    <a:pt x="540924" y="1357729"/>
                  </a:lnTo>
                  <a:lnTo>
                    <a:pt x="545259" y="1362063"/>
                  </a:lnTo>
                  <a:lnTo>
                    <a:pt x="564546" y="1394137"/>
                  </a:lnTo>
                  <a:lnTo>
                    <a:pt x="587952" y="1436830"/>
                  </a:lnTo>
                  <a:lnTo>
                    <a:pt x="590119" y="1438997"/>
                  </a:lnTo>
                  <a:lnTo>
                    <a:pt x="598788" y="1460452"/>
                  </a:lnTo>
                  <a:lnTo>
                    <a:pt x="598788" y="1464570"/>
                  </a:lnTo>
                  <a:lnTo>
                    <a:pt x="609407" y="1488192"/>
                  </a:lnTo>
                  <a:lnTo>
                    <a:pt x="609407" y="1492526"/>
                  </a:lnTo>
                  <a:lnTo>
                    <a:pt x="611574" y="1496644"/>
                  </a:lnTo>
                  <a:lnTo>
                    <a:pt x="603122" y="1528718"/>
                  </a:lnTo>
                  <a:lnTo>
                    <a:pt x="549593" y="1605652"/>
                  </a:lnTo>
                  <a:lnTo>
                    <a:pt x="545259" y="1612154"/>
                  </a:lnTo>
                  <a:lnTo>
                    <a:pt x="538974" y="1627107"/>
                  </a:lnTo>
                  <a:lnTo>
                    <a:pt x="536807" y="1631442"/>
                  </a:lnTo>
                  <a:lnTo>
                    <a:pt x="523804" y="1659181"/>
                  </a:lnTo>
                  <a:lnTo>
                    <a:pt x="523804" y="1665683"/>
                  </a:lnTo>
                  <a:lnTo>
                    <a:pt x="502566" y="1706208"/>
                  </a:lnTo>
                  <a:lnTo>
                    <a:pt x="493897" y="1712710"/>
                  </a:lnTo>
                  <a:lnTo>
                    <a:pt x="478944" y="1714878"/>
                  </a:lnTo>
                  <a:lnTo>
                    <a:pt x="463990" y="1708376"/>
                  </a:lnTo>
                  <a:lnTo>
                    <a:pt x="459656" y="1706208"/>
                  </a:lnTo>
                  <a:lnTo>
                    <a:pt x="431916" y="1697757"/>
                  </a:lnTo>
                  <a:lnTo>
                    <a:pt x="427581" y="1667850"/>
                  </a:lnTo>
                  <a:lnTo>
                    <a:pt x="416963" y="1635776"/>
                  </a:lnTo>
                  <a:lnTo>
                    <a:pt x="412628" y="1633609"/>
                  </a:lnTo>
                  <a:lnTo>
                    <a:pt x="408511" y="1627107"/>
                  </a:lnTo>
                  <a:lnTo>
                    <a:pt x="406343" y="1622773"/>
                  </a:lnTo>
                  <a:lnTo>
                    <a:pt x="374269" y="1605652"/>
                  </a:lnTo>
                  <a:lnTo>
                    <a:pt x="359316" y="1605652"/>
                  </a:lnTo>
                  <a:lnTo>
                    <a:pt x="329409" y="1609987"/>
                  </a:lnTo>
                  <a:lnTo>
                    <a:pt x="301453" y="1637726"/>
                  </a:lnTo>
                  <a:lnTo>
                    <a:pt x="297335" y="1644228"/>
                  </a:lnTo>
                  <a:lnTo>
                    <a:pt x="297335" y="1648562"/>
                  </a:lnTo>
                  <a:lnTo>
                    <a:pt x="295168" y="1652896"/>
                  </a:lnTo>
                  <a:lnTo>
                    <a:pt x="290833" y="1661348"/>
                  </a:lnTo>
                  <a:lnTo>
                    <a:pt x="284332" y="1676302"/>
                  </a:lnTo>
                  <a:lnTo>
                    <a:pt x="269379" y="1689088"/>
                  </a:lnTo>
                  <a:lnTo>
                    <a:pt x="260927" y="1699924"/>
                  </a:lnTo>
                  <a:lnTo>
                    <a:pt x="245973" y="1714878"/>
                  </a:lnTo>
                  <a:lnTo>
                    <a:pt x="241639" y="1717044"/>
                  </a:lnTo>
                  <a:lnTo>
                    <a:pt x="226686" y="1731998"/>
                  </a:lnTo>
                  <a:lnTo>
                    <a:pt x="220184" y="1736115"/>
                  </a:lnTo>
                  <a:lnTo>
                    <a:pt x="209565" y="1751069"/>
                  </a:lnTo>
                  <a:lnTo>
                    <a:pt x="203280" y="1764072"/>
                  </a:lnTo>
                  <a:lnTo>
                    <a:pt x="201113" y="1768190"/>
                  </a:lnTo>
                  <a:lnTo>
                    <a:pt x="196779" y="1772524"/>
                  </a:lnTo>
                  <a:lnTo>
                    <a:pt x="179658" y="1787477"/>
                  </a:lnTo>
                  <a:lnTo>
                    <a:pt x="175324" y="1785310"/>
                  </a:lnTo>
                  <a:lnTo>
                    <a:pt x="160370" y="1779026"/>
                  </a:lnTo>
                  <a:lnTo>
                    <a:pt x="156036" y="1776858"/>
                  </a:lnTo>
                  <a:lnTo>
                    <a:pt x="141082" y="1759737"/>
                  </a:lnTo>
                  <a:lnTo>
                    <a:pt x="123962" y="1740450"/>
                  </a:lnTo>
                  <a:lnTo>
                    <a:pt x="113343" y="1725497"/>
                  </a:lnTo>
                  <a:lnTo>
                    <a:pt x="100556" y="1712710"/>
                  </a:lnTo>
                  <a:lnTo>
                    <a:pt x="87770" y="1701875"/>
                  </a:lnTo>
                  <a:lnTo>
                    <a:pt x="83436" y="1697757"/>
                  </a:lnTo>
                  <a:lnTo>
                    <a:pt x="68482" y="1663516"/>
                  </a:lnTo>
                  <a:lnTo>
                    <a:pt x="66315" y="1657014"/>
                  </a:lnTo>
                  <a:lnTo>
                    <a:pt x="55696" y="1609987"/>
                  </a:lnTo>
                  <a:lnTo>
                    <a:pt x="53529" y="1603702"/>
                  </a:lnTo>
                  <a:lnTo>
                    <a:pt x="53529" y="1556675"/>
                  </a:lnTo>
                  <a:lnTo>
                    <a:pt x="51362" y="1552340"/>
                  </a:lnTo>
                  <a:lnTo>
                    <a:pt x="47027" y="1526551"/>
                  </a:lnTo>
                  <a:lnTo>
                    <a:pt x="47027" y="1518099"/>
                  </a:lnTo>
                  <a:lnTo>
                    <a:pt x="34241" y="1486025"/>
                  </a:lnTo>
                  <a:lnTo>
                    <a:pt x="32074" y="1481690"/>
                  </a:lnTo>
                  <a:lnTo>
                    <a:pt x="29907" y="1477573"/>
                  </a:lnTo>
                  <a:lnTo>
                    <a:pt x="0" y="1458285"/>
                  </a:lnTo>
                  <a:lnTo>
                    <a:pt x="12786" y="1441165"/>
                  </a:lnTo>
                  <a:lnTo>
                    <a:pt x="17121" y="1438997"/>
                  </a:lnTo>
                  <a:lnTo>
                    <a:pt x="23622" y="1432496"/>
                  </a:lnTo>
                  <a:lnTo>
                    <a:pt x="27957" y="1428378"/>
                  </a:lnTo>
                  <a:lnTo>
                    <a:pt x="32074" y="1421877"/>
                  </a:lnTo>
                  <a:lnTo>
                    <a:pt x="36409" y="1417542"/>
                  </a:lnTo>
                  <a:lnTo>
                    <a:pt x="40743" y="1411258"/>
                  </a:lnTo>
                  <a:lnTo>
                    <a:pt x="42910" y="1406923"/>
                  </a:lnTo>
                  <a:lnTo>
                    <a:pt x="49195" y="1402589"/>
                  </a:lnTo>
                  <a:lnTo>
                    <a:pt x="51362" y="1398255"/>
                  </a:lnTo>
                  <a:lnTo>
                    <a:pt x="57863" y="1359896"/>
                  </a:lnTo>
                  <a:lnTo>
                    <a:pt x="57863" y="1276460"/>
                  </a:lnTo>
                  <a:lnTo>
                    <a:pt x="55696" y="1270175"/>
                  </a:lnTo>
                  <a:lnTo>
                    <a:pt x="55696" y="1253055"/>
                  </a:lnTo>
                  <a:lnTo>
                    <a:pt x="53529" y="1248720"/>
                  </a:lnTo>
                  <a:lnTo>
                    <a:pt x="53529" y="1242219"/>
                  </a:lnTo>
                  <a:lnTo>
                    <a:pt x="51362" y="1238101"/>
                  </a:lnTo>
                  <a:lnTo>
                    <a:pt x="49195" y="1227265"/>
                  </a:lnTo>
                  <a:lnTo>
                    <a:pt x="47027" y="1216646"/>
                  </a:lnTo>
                  <a:lnTo>
                    <a:pt x="47027" y="1201693"/>
                  </a:lnTo>
                  <a:lnTo>
                    <a:pt x="44860" y="1193024"/>
                  </a:lnTo>
                  <a:lnTo>
                    <a:pt x="44860" y="1167452"/>
                  </a:lnTo>
                  <a:lnTo>
                    <a:pt x="47027" y="1158783"/>
                  </a:lnTo>
                  <a:lnTo>
                    <a:pt x="47027" y="1145997"/>
                  </a:lnTo>
                  <a:lnTo>
                    <a:pt x="49195" y="1139712"/>
                  </a:lnTo>
                  <a:lnTo>
                    <a:pt x="49195" y="1092684"/>
                  </a:lnTo>
                  <a:lnTo>
                    <a:pt x="51362" y="1084016"/>
                  </a:lnTo>
                  <a:lnTo>
                    <a:pt x="51362" y="1073397"/>
                  </a:lnTo>
                  <a:lnTo>
                    <a:pt x="44860" y="1066895"/>
                  </a:lnTo>
                  <a:lnTo>
                    <a:pt x="40743" y="1062561"/>
                  </a:lnTo>
                  <a:lnTo>
                    <a:pt x="34241" y="1056276"/>
                  </a:lnTo>
                  <a:lnTo>
                    <a:pt x="38576" y="1039155"/>
                  </a:lnTo>
                  <a:lnTo>
                    <a:pt x="40743" y="1034821"/>
                  </a:lnTo>
                  <a:lnTo>
                    <a:pt x="42910" y="1028536"/>
                  </a:lnTo>
                  <a:lnTo>
                    <a:pt x="47027" y="1024202"/>
                  </a:lnTo>
                  <a:lnTo>
                    <a:pt x="49195" y="1019868"/>
                  </a:lnTo>
                  <a:lnTo>
                    <a:pt x="51362" y="1015533"/>
                  </a:lnTo>
                  <a:lnTo>
                    <a:pt x="55696" y="1011416"/>
                  </a:lnTo>
                  <a:lnTo>
                    <a:pt x="61981" y="1007082"/>
                  </a:lnTo>
                  <a:lnTo>
                    <a:pt x="83436" y="1002747"/>
                  </a:lnTo>
                  <a:lnTo>
                    <a:pt x="98389" y="977175"/>
                  </a:lnTo>
                  <a:lnTo>
                    <a:pt x="98389" y="966555"/>
                  </a:lnTo>
                  <a:lnTo>
                    <a:pt x="96222" y="957887"/>
                  </a:lnTo>
                  <a:lnTo>
                    <a:pt x="94055" y="953553"/>
                  </a:lnTo>
                  <a:lnTo>
                    <a:pt x="83436" y="942933"/>
                  </a:lnTo>
                  <a:lnTo>
                    <a:pt x="83436" y="932314"/>
                  </a:lnTo>
                  <a:lnTo>
                    <a:pt x="85603" y="927980"/>
                  </a:lnTo>
                  <a:lnTo>
                    <a:pt x="89937" y="923646"/>
                  </a:lnTo>
                  <a:lnTo>
                    <a:pt x="91888" y="919311"/>
                  </a:lnTo>
                  <a:lnTo>
                    <a:pt x="96222" y="915194"/>
                  </a:lnTo>
                  <a:lnTo>
                    <a:pt x="100556" y="910859"/>
                  </a:lnTo>
                  <a:lnTo>
                    <a:pt x="107058" y="904358"/>
                  </a:lnTo>
                  <a:lnTo>
                    <a:pt x="113343" y="900240"/>
                  </a:lnTo>
                  <a:lnTo>
                    <a:pt x="119844" y="893739"/>
                  </a:lnTo>
                  <a:lnTo>
                    <a:pt x="122011" y="889404"/>
                  </a:lnTo>
                  <a:lnTo>
                    <a:pt x="123962" y="885287"/>
                  </a:lnTo>
                  <a:lnTo>
                    <a:pt x="128296" y="878785"/>
                  </a:lnTo>
                  <a:lnTo>
                    <a:pt x="130463" y="872284"/>
                  </a:lnTo>
                  <a:lnTo>
                    <a:pt x="132630" y="868166"/>
                  </a:lnTo>
                  <a:lnTo>
                    <a:pt x="136965" y="861665"/>
                  </a:lnTo>
                  <a:lnTo>
                    <a:pt x="141082" y="855163"/>
                  </a:lnTo>
                  <a:lnTo>
                    <a:pt x="156036" y="846711"/>
                  </a:lnTo>
                  <a:lnTo>
                    <a:pt x="181825" y="840210"/>
                  </a:lnTo>
                  <a:lnTo>
                    <a:pt x="188110" y="838259"/>
                  </a:lnTo>
                  <a:lnTo>
                    <a:pt x="248140" y="838259"/>
                  </a:lnTo>
                  <a:lnTo>
                    <a:pt x="265261" y="836092"/>
                  </a:lnTo>
                  <a:lnTo>
                    <a:pt x="269379" y="833925"/>
                  </a:lnTo>
                  <a:lnTo>
                    <a:pt x="278047" y="831758"/>
                  </a:lnTo>
                  <a:lnTo>
                    <a:pt x="284332" y="829591"/>
                  </a:lnTo>
                  <a:lnTo>
                    <a:pt x="293001" y="827423"/>
                  </a:lnTo>
                  <a:lnTo>
                    <a:pt x="299502" y="825256"/>
                  </a:lnTo>
                  <a:lnTo>
                    <a:pt x="307954" y="823089"/>
                  </a:lnTo>
                  <a:lnTo>
                    <a:pt x="316406" y="821139"/>
                  </a:lnTo>
                  <a:lnTo>
                    <a:pt x="325075" y="818971"/>
                  </a:lnTo>
                  <a:lnTo>
                    <a:pt x="333527" y="814637"/>
                  </a:lnTo>
                  <a:lnTo>
                    <a:pt x="342195" y="812470"/>
                  </a:lnTo>
                  <a:lnTo>
                    <a:pt x="346530" y="808136"/>
                  </a:lnTo>
                  <a:lnTo>
                    <a:pt x="352814" y="804018"/>
                  </a:lnTo>
                  <a:lnTo>
                    <a:pt x="357149" y="799684"/>
                  </a:lnTo>
                  <a:lnTo>
                    <a:pt x="363434" y="795349"/>
                  </a:lnTo>
                  <a:lnTo>
                    <a:pt x="372102" y="786897"/>
                  </a:lnTo>
                  <a:lnTo>
                    <a:pt x="376436" y="784730"/>
                  </a:lnTo>
                  <a:lnTo>
                    <a:pt x="382721" y="776062"/>
                  </a:lnTo>
                  <a:lnTo>
                    <a:pt x="387056" y="771944"/>
                  </a:lnTo>
                  <a:lnTo>
                    <a:pt x="391390" y="767610"/>
                  </a:lnTo>
                  <a:lnTo>
                    <a:pt x="397675" y="758941"/>
                  </a:lnTo>
                  <a:lnTo>
                    <a:pt x="402009" y="752656"/>
                  </a:lnTo>
                  <a:lnTo>
                    <a:pt x="404176" y="748322"/>
                  </a:lnTo>
                  <a:lnTo>
                    <a:pt x="406343" y="742037"/>
                  </a:lnTo>
                  <a:lnTo>
                    <a:pt x="406343" y="733369"/>
                  </a:lnTo>
                  <a:lnTo>
                    <a:pt x="408511" y="724917"/>
                  </a:lnTo>
                  <a:lnTo>
                    <a:pt x="406343" y="716248"/>
                  </a:lnTo>
                  <a:lnTo>
                    <a:pt x="406343" y="690675"/>
                  </a:lnTo>
                  <a:lnTo>
                    <a:pt x="408511" y="684174"/>
                  </a:lnTo>
                  <a:lnTo>
                    <a:pt x="408511" y="677889"/>
                  </a:lnTo>
                  <a:lnTo>
                    <a:pt x="414795" y="643648"/>
                  </a:lnTo>
                  <a:lnTo>
                    <a:pt x="416963" y="630862"/>
                  </a:lnTo>
                  <a:lnTo>
                    <a:pt x="416963" y="611574"/>
                  </a:lnTo>
                  <a:lnTo>
                    <a:pt x="414795" y="605072"/>
                  </a:lnTo>
                  <a:lnTo>
                    <a:pt x="410678" y="598787"/>
                  </a:lnTo>
                  <a:lnTo>
                    <a:pt x="408511" y="594453"/>
                  </a:lnTo>
                  <a:lnTo>
                    <a:pt x="406343" y="587952"/>
                  </a:lnTo>
                  <a:lnTo>
                    <a:pt x="406343" y="577333"/>
                  </a:lnTo>
                  <a:lnTo>
                    <a:pt x="408511" y="572998"/>
                  </a:lnTo>
                  <a:lnTo>
                    <a:pt x="410678" y="566713"/>
                  </a:lnTo>
                  <a:lnTo>
                    <a:pt x="412628" y="562379"/>
                  </a:lnTo>
                  <a:lnTo>
                    <a:pt x="419130" y="555878"/>
                  </a:lnTo>
                  <a:lnTo>
                    <a:pt x="423464" y="553710"/>
                  </a:lnTo>
                  <a:lnTo>
                    <a:pt x="427581" y="549593"/>
                  </a:lnTo>
                  <a:lnTo>
                    <a:pt x="429749" y="543091"/>
                  </a:lnTo>
                  <a:lnTo>
                    <a:pt x="427581" y="536590"/>
                  </a:lnTo>
                  <a:lnTo>
                    <a:pt x="425631" y="532472"/>
                  </a:lnTo>
                  <a:lnTo>
                    <a:pt x="419130" y="528138"/>
                  </a:lnTo>
                  <a:lnTo>
                    <a:pt x="414795" y="525971"/>
                  </a:lnTo>
                  <a:lnTo>
                    <a:pt x="406343" y="521636"/>
                  </a:lnTo>
                  <a:lnTo>
                    <a:pt x="404176" y="519469"/>
                  </a:lnTo>
                  <a:lnTo>
                    <a:pt x="397675" y="515352"/>
                  </a:lnTo>
                  <a:lnTo>
                    <a:pt x="395508" y="511018"/>
                  </a:lnTo>
                  <a:lnTo>
                    <a:pt x="391390" y="504516"/>
                  </a:lnTo>
                  <a:lnTo>
                    <a:pt x="391390" y="498231"/>
                  </a:lnTo>
                  <a:lnTo>
                    <a:pt x="393557" y="491730"/>
                  </a:lnTo>
                  <a:lnTo>
                    <a:pt x="395508" y="487395"/>
                  </a:lnTo>
                  <a:lnTo>
                    <a:pt x="399842" y="478943"/>
                  </a:lnTo>
                  <a:lnTo>
                    <a:pt x="402009" y="472442"/>
                  </a:lnTo>
                  <a:lnTo>
                    <a:pt x="406343" y="466157"/>
                  </a:lnTo>
                  <a:lnTo>
                    <a:pt x="402009" y="442535"/>
                  </a:lnTo>
                  <a:lnTo>
                    <a:pt x="399842" y="427582"/>
                  </a:lnTo>
                  <a:lnTo>
                    <a:pt x="397675" y="421297"/>
                  </a:lnTo>
                  <a:lnTo>
                    <a:pt x="397675" y="412628"/>
                  </a:lnTo>
                  <a:lnTo>
                    <a:pt x="384888" y="389223"/>
                  </a:lnTo>
                  <a:lnTo>
                    <a:pt x="384888" y="380554"/>
                  </a:lnTo>
                  <a:lnTo>
                    <a:pt x="387056" y="374269"/>
                  </a:lnTo>
                  <a:lnTo>
                    <a:pt x="389223" y="367768"/>
                  </a:lnTo>
                  <a:lnTo>
                    <a:pt x="391390" y="361266"/>
                  </a:lnTo>
                  <a:lnTo>
                    <a:pt x="391390" y="333527"/>
                  </a:lnTo>
                  <a:lnTo>
                    <a:pt x="380554" y="325075"/>
                  </a:lnTo>
                  <a:lnTo>
                    <a:pt x="376436" y="318573"/>
                  </a:lnTo>
                  <a:lnTo>
                    <a:pt x="372102" y="314239"/>
                  </a:lnTo>
                  <a:lnTo>
                    <a:pt x="369935" y="307954"/>
                  </a:lnTo>
                  <a:lnTo>
                    <a:pt x="367768" y="303620"/>
                  </a:lnTo>
                  <a:lnTo>
                    <a:pt x="363434" y="297118"/>
                  </a:lnTo>
                  <a:lnTo>
                    <a:pt x="329409" y="260926"/>
                  </a:lnTo>
                  <a:lnTo>
                    <a:pt x="299502" y="224518"/>
                  </a:lnTo>
                  <a:lnTo>
                    <a:pt x="295168" y="220184"/>
                  </a:lnTo>
                  <a:lnTo>
                    <a:pt x="293001" y="213899"/>
                  </a:lnTo>
                  <a:lnTo>
                    <a:pt x="288666" y="211732"/>
                  </a:lnTo>
                  <a:lnTo>
                    <a:pt x="284332" y="207398"/>
                  </a:lnTo>
                  <a:lnTo>
                    <a:pt x="278047" y="203063"/>
                  </a:lnTo>
                  <a:lnTo>
                    <a:pt x="273713" y="200896"/>
                  </a:lnTo>
                  <a:lnTo>
                    <a:pt x="267428" y="194611"/>
                  </a:lnTo>
                  <a:lnTo>
                    <a:pt x="260927" y="192444"/>
                  </a:lnTo>
                  <a:lnTo>
                    <a:pt x="254425" y="188110"/>
                  </a:lnTo>
                  <a:lnTo>
                    <a:pt x="250308" y="185943"/>
                  </a:lnTo>
                  <a:lnTo>
                    <a:pt x="237304" y="177491"/>
                  </a:lnTo>
                  <a:lnTo>
                    <a:pt x="220184" y="168822"/>
                  </a:lnTo>
                  <a:lnTo>
                    <a:pt x="213899" y="164704"/>
                  </a:lnTo>
                  <a:lnTo>
                    <a:pt x="207398" y="158203"/>
                  </a:lnTo>
                  <a:lnTo>
                    <a:pt x="205231" y="153869"/>
                  </a:lnTo>
                  <a:lnTo>
                    <a:pt x="203280" y="147584"/>
                  </a:lnTo>
                  <a:lnTo>
                    <a:pt x="201113" y="141082"/>
                  </a:lnTo>
                  <a:lnTo>
                    <a:pt x="201113" y="136748"/>
                  </a:lnTo>
                  <a:lnTo>
                    <a:pt x="198946" y="132630"/>
                  </a:lnTo>
                  <a:lnTo>
                    <a:pt x="194611" y="126129"/>
                  </a:lnTo>
                  <a:lnTo>
                    <a:pt x="192444" y="121795"/>
                  </a:lnTo>
                  <a:lnTo>
                    <a:pt x="186159" y="117677"/>
                  </a:lnTo>
                  <a:lnTo>
                    <a:pt x="181825" y="113343"/>
                  </a:lnTo>
                  <a:lnTo>
                    <a:pt x="177491" y="111175"/>
                  </a:lnTo>
                  <a:lnTo>
                    <a:pt x="171206" y="106841"/>
                  </a:lnTo>
                  <a:lnTo>
                    <a:pt x="149751" y="94055"/>
                  </a:lnTo>
                  <a:lnTo>
                    <a:pt x="183992" y="91888"/>
                  </a:lnTo>
                  <a:lnTo>
                    <a:pt x="190277" y="91888"/>
                  </a:lnTo>
                  <a:lnTo>
                    <a:pt x="196779" y="89721"/>
                  </a:lnTo>
                  <a:lnTo>
                    <a:pt x="203280" y="89721"/>
                  </a:lnTo>
                  <a:lnTo>
                    <a:pt x="207398" y="87553"/>
                  </a:lnTo>
                  <a:lnTo>
                    <a:pt x="216066" y="85603"/>
                  </a:lnTo>
                  <a:lnTo>
                    <a:pt x="222351" y="85603"/>
                  </a:lnTo>
                  <a:lnTo>
                    <a:pt x="231020" y="83436"/>
                  </a:lnTo>
                  <a:lnTo>
                    <a:pt x="237304" y="83436"/>
                  </a:lnTo>
                  <a:lnTo>
                    <a:pt x="243806" y="81269"/>
                  </a:lnTo>
                  <a:lnTo>
                    <a:pt x="256592" y="81269"/>
                  </a:lnTo>
                  <a:lnTo>
                    <a:pt x="265261" y="79101"/>
                  </a:lnTo>
                  <a:lnTo>
                    <a:pt x="269379" y="76934"/>
                  </a:lnTo>
                  <a:lnTo>
                    <a:pt x="280215" y="72600"/>
                  </a:lnTo>
                  <a:lnTo>
                    <a:pt x="286499" y="70649"/>
                  </a:lnTo>
                  <a:lnTo>
                    <a:pt x="290833" y="68482"/>
                  </a:lnTo>
                  <a:lnTo>
                    <a:pt x="299502" y="64148"/>
                  </a:lnTo>
                  <a:lnTo>
                    <a:pt x="301453" y="59814"/>
                  </a:lnTo>
                  <a:lnTo>
                    <a:pt x="307954" y="53529"/>
                  </a:lnTo>
                  <a:lnTo>
                    <a:pt x="312289" y="47027"/>
                  </a:lnTo>
                  <a:lnTo>
                    <a:pt x="314455" y="40526"/>
                  </a:lnTo>
                  <a:lnTo>
                    <a:pt x="318573" y="32074"/>
                  </a:lnTo>
                  <a:lnTo>
                    <a:pt x="322907" y="27740"/>
                  </a:lnTo>
                  <a:lnTo>
                    <a:pt x="327242" y="21455"/>
                  </a:lnTo>
                  <a:lnTo>
                    <a:pt x="331576" y="19288"/>
                  </a:lnTo>
                  <a:lnTo>
                    <a:pt x="337861" y="17120"/>
                  </a:lnTo>
                  <a:lnTo>
                    <a:pt x="344362" y="12786"/>
                  </a:lnTo>
                  <a:lnTo>
                    <a:pt x="352814" y="10619"/>
                  </a:lnTo>
                  <a:lnTo>
                    <a:pt x="357149" y="8452"/>
                  </a:lnTo>
                  <a:lnTo>
                    <a:pt x="365601" y="6501"/>
                  </a:lnTo>
                  <a:lnTo>
                    <a:pt x="369935" y="4334"/>
                  </a:lnTo>
                  <a:lnTo>
                    <a:pt x="380554" y="2167"/>
                  </a:lnTo>
                  <a:lnTo>
                    <a:pt x="387056" y="0"/>
                  </a:lnTo>
                  <a:lnTo>
                    <a:pt x="395508" y="0"/>
                  </a:lnTo>
                  <a:lnTo>
                    <a:pt x="440585" y="12786"/>
                  </a:lnTo>
                  <a:lnTo>
                    <a:pt x="449037" y="21455"/>
                  </a:lnTo>
                  <a:lnTo>
                    <a:pt x="453371" y="23622"/>
                  </a:lnTo>
                  <a:lnTo>
                    <a:pt x="457705" y="27740"/>
                  </a:lnTo>
                  <a:lnTo>
                    <a:pt x="461823" y="32074"/>
                  </a:lnTo>
                  <a:lnTo>
                    <a:pt x="463990" y="38576"/>
                  </a:lnTo>
                  <a:lnTo>
                    <a:pt x="468324" y="44860"/>
                  </a:lnTo>
                  <a:lnTo>
                    <a:pt x="472659" y="53529"/>
                  </a:lnTo>
                  <a:lnTo>
                    <a:pt x="478944" y="55479"/>
                  </a:lnTo>
                  <a:lnTo>
                    <a:pt x="483278" y="57646"/>
                  </a:lnTo>
                  <a:lnTo>
                    <a:pt x="489779" y="57646"/>
                  </a:lnTo>
                  <a:lnTo>
                    <a:pt x="493897" y="55479"/>
                  </a:lnTo>
                  <a:lnTo>
                    <a:pt x="502566" y="55479"/>
                  </a:lnTo>
                  <a:lnTo>
                    <a:pt x="506900" y="53529"/>
                  </a:lnTo>
                  <a:lnTo>
                    <a:pt x="513185" y="55479"/>
                  </a:lnTo>
                  <a:lnTo>
                    <a:pt x="517519" y="59814"/>
                  </a:lnTo>
                  <a:lnTo>
                    <a:pt x="519686" y="64148"/>
                  </a:lnTo>
                  <a:lnTo>
                    <a:pt x="521853" y="68482"/>
                  </a:lnTo>
                  <a:lnTo>
                    <a:pt x="525971" y="74767"/>
                  </a:lnTo>
                  <a:lnTo>
                    <a:pt x="532473" y="76934"/>
                  </a:lnTo>
                  <a:lnTo>
                    <a:pt x="538974" y="79101"/>
                  </a:lnTo>
                  <a:lnTo>
                    <a:pt x="558045" y="79101"/>
                  </a:lnTo>
                  <a:lnTo>
                    <a:pt x="564546" y="81269"/>
                  </a:lnTo>
                  <a:lnTo>
                    <a:pt x="586002" y="81269"/>
                  </a:lnTo>
                  <a:lnTo>
                    <a:pt x="592286" y="85603"/>
                  </a:lnTo>
                  <a:lnTo>
                    <a:pt x="596620" y="91888"/>
                  </a:lnTo>
                  <a:lnTo>
                    <a:pt x="596620" y="104674"/>
                  </a:lnTo>
                  <a:lnTo>
                    <a:pt x="594453" y="111175"/>
                  </a:lnTo>
                  <a:lnTo>
                    <a:pt x="596620" y="115510"/>
                  </a:lnTo>
                  <a:lnTo>
                    <a:pt x="598788" y="121795"/>
                  </a:lnTo>
                  <a:lnTo>
                    <a:pt x="600955" y="126129"/>
                  </a:lnTo>
                  <a:lnTo>
                    <a:pt x="603122" y="132630"/>
                  </a:lnTo>
                  <a:lnTo>
                    <a:pt x="603122" y="136748"/>
                  </a:lnTo>
                  <a:lnTo>
                    <a:pt x="600955" y="141082"/>
                  </a:lnTo>
                  <a:lnTo>
                    <a:pt x="598788" y="147584"/>
                  </a:lnTo>
                  <a:lnTo>
                    <a:pt x="596620" y="153869"/>
                  </a:lnTo>
                  <a:lnTo>
                    <a:pt x="596620" y="166872"/>
                  </a:lnTo>
                  <a:lnTo>
                    <a:pt x="598788" y="170989"/>
                  </a:lnTo>
                  <a:lnTo>
                    <a:pt x="603122" y="175324"/>
                  </a:lnTo>
                  <a:lnTo>
                    <a:pt x="607240" y="175324"/>
                  </a:lnTo>
                  <a:lnTo>
                    <a:pt x="613741" y="177491"/>
                  </a:lnTo>
                  <a:lnTo>
                    <a:pt x="624360" y="188110"/>
                  </a:lnTo>
                  <a:lnTo>
                    <a:pt x="626527" y="194611"/>
                  </a:lnTo>
                  <a:lnTo>
                    <a:pt x="630862" y="198946"/>
                  </a:lnTo>
                  <a:lnTo>
                    <a:pt x="637146" y="200896"/>
                  </a:lnTo>
                  <a:lnTo>
                    <a:pt x="645815" y="203063"/>
                  </a:lnTo>
                  <a:lnTo>
                    <a:pt x="652100" y="205231"/>
                  </a:lnTo>
                  <a:lnTo>
                    <a:pt x="658601" y="207398"/>
                  </a:lnTo>
                  <a:lnTo>
                    <a:pt x="665103" y="207398"/>
                  </a:lnTo>
                  <a:lnTo>
                    <a:pt x="673555" y="209565"/>
                  </a:lnTo>
                  <a:lnTo>
                    <a:pt x="686341" y="209565"/>
                  </a:lnTo>
                  <a:lnTo>
                    <a:pt x="692843" y="211732"/>
                  </a:lnTo>
                  <a:lnTo>
                    <a:pt x="703462" y="211732"/>
                  </a:lnTo>
                  <a:lnTo>
                    <a:pt x="722750" y="215849"/>
                  </a:lnTo>
                </a:path>
              </a:pathLst>
            </a:custGeom>
            <a:solidFill>
              <a:schemeClr val="accent3"/>
            </a:solidFill>
            <a:ln w="10831" cap="rnd">
              <a:solidFill>
                <a:schemeClr val="bg1">
                  <a:lumMod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Graphic 2">
              <a:extLst>
                <a:ext uri="{FF2B5EF4-FFF2-40B4-BE49-F238E27FC236}">
                  <a16:creationId xmlns:a16="http://schemas.microsoft.com/office/drawing/2014/main" id="{5F1C2771-DBEF-4E42-BA0D-6C527FDD40A4}"/>
                </a:ext>
              </a:extLst>
            </p:cNvPr>
            <p:cNvSpPr/>
            <p:nvPr/>
          </p:nvSpPr>
          <p:spPr>
            <a:xfrm>
              <a:off x="10011104" y="4593852"/>
              <a:ext cx="724699" cy="945100"/>
            </a:xfrm>
            <a:custGeom>
              <a:avLst/>
              <a:gdLst>
                <a:gd name="connsiteX0" fmla="*/ 395508 w 724699"/>
                <a:gd name="connsiteY0" fmla="*/ 8452 h 945100"/>
                <a:gd name="connsiteX1" fmla="*/ 421080 w 724699"/>
                <a:gd name="connsiteY1" fmla="*/ 2167 h 945100"/>
                <a:gd name="connsiteX2" fmla="*/ 444702 w 724699"/>
                <a:gd name="connsiteY2" fmla="*/ 0 h 945100"/>
                <a:gd name="connsiteX3" fmla="*/ 465940 w 724699"/>
                <a:gd name="connsiteY3" fmla="*/ 12786 h 945100"/>
                <a:gd name="connsiteX4" fmla="*/ 472442 w 724699"/>
                <a:gd name="connsiteY4" fmla="*/ 17120 h 945100"/>
                <a:gd name="connsiteX5" fmla="*/ 476776 w 724699"/>
                <a:gd name="connsiteY5" fmla="*/ 19288 h 945100"/>
                <a:gd name="connsiteX6" fmla="*/ 481110 w 724699"/>
                <a:gd name="connsiteY6" fmla="*/ 23405 h 945100"/>
                <a:gd name="connsiteX7" fmla="*/ 487395 w 724699"/>
                <a:gd name="connsiteY7" fmla="*/ 27740 h 945100"/>
                <a:gd name="connsiteX8" fmla="*/ 489562 w 724699"/>
                <a:gd name="connsiteY8" fmla="*/ 32074 h 945100"/>
                <a:gd name="connsiteX9" fmla="*/ 493897 w 724699"/>
                <a:gd name="connsiteY9" fmla="*/ 38576 h 945100"/>
                <a:gd name="connsiteX10" fmla="*/ 496064 w 724699"/>
                <a:gd name="connsiteY10" fmla="*/ 42693 h 945100"/>
                <a:gd name="connsiteX11" fmla="*/ 496064 w 724699"/>
                <a:gd name="connsiteY11" fmla="*/ 47027 h 945100"/>
                <a:gd name="connsiteX12" fmla="*/ 498014 w 724699"/>
                <a:gd name="connsiteY12" fmla="*/ 53529 h 945100"/>
                <a:gd name="connsiteX13" fmla="*/ 500182 w 724699"/>
                <a:gd name="connsiteY13" fmla="*/ 59814 h 945100"/>
                <a:gd name="connsiteX14" fmla="*/ 502349 w 724699"/>
                <a:gd name="connsiteY14" fmla="*/ 64148 h 945100"/>
                <a:gd name="connsiteX15" fmla="*/ 508850 w 724699"/>
                <a:gd name="connsiteY15" fmla="*/ 70649 h 945100"/>
                <a:gd name="connsiteX16" fmla="*/ 515135 w 724699"/>
                <a:gd name="connsiteY16" fmla="*/ 74767 h 945100"/>
                <a:gd name="connsiteX17" fmla="*/ 532256 w 724699"/>
                <a:gd name="connsiteY17" fmla="*/ 83436 h 945100"/>
                <a:gd name="connsiteX18" fmla="*/ 545259 w 724699"/>
                <a:gd name="connsiteY18" fmla="*/ 91888 h 945100"/>
                <a:gd name="connsiteX19" fmla="*/ 549376 w 724699"/>
                <a:gd name="connsiteY19" fmla="*/ 94055 h 945100"/>
                <a:gd name="connsiteX20" fmla="*/ 555878 w 724699"/>
                <a:gd name="connsiteY20" fmla="*/ 98389 h 945100"/>
                <a:gd name="connsiteX21" fmla="*/ 562163 w 724699"/>
                <a:gd name="connsiteY21" fmla="*/ 100556 h 945100"/>
                <a:gd name="connsiteX22" fmla="*/ 568664 w 724699"/>
                <a:gd name="connsiteY22" fmla="*/ 106841 h 945100"/>
                <a:gd name="connsiteX23" fmla="*/ 572998 w 724699"/>
                <a:gd name="connsiteY23" fmla="*/ 109008 h 945100"/>
                <a:gd name="connsiteX24" fmla="*/ 579283 w 724699"/>
                <a:gd name="connsiteY24" fmla="*/ 113343 h 945100"/>
                <a:gd name="connsiteX25" fmla="*/ 583618 w 724699"/>
                <a:gd name="connsiteY25" fmla="*/ 117677 h 945100"/>
                <a:gd name="connsiteX26" fmla="*/ 587952 w 724699"/>
                <a:gd name="connsiteY26" fmla="*/ 119628 h 945100"/>
                <a:gd name="connsiteX27" fmla="*/ 590119 w 724699"/>
                <a:gd name="connsiteY27" fmla="*/ 126129 h 945100"/>
                <a:gd name="connsiteX28" fmla="*/ 594237 w 724699"/>
                <a:gd name="connsiteY28" fmla="*/ 130463 h 945100"/>
                <a:gd name="connsiteX29" fmla="*/ 624360 w 724699"/>
                <a:gd name="connsiteY29" fmla="*/ 166655 h 945100"/>
                <a:gd name="connsiteX30" fmla="*/ 658385 w 724699"/>
                <a:gd name="connsiteY30" fmla="*/ 203063 h 945100"/>
                <a:gd name="connsiteX31" fmla="*/ 662719 w 724699"/>
                <a:gd name="connsiteY31" fmla="*/ 209565 h 945100"/>
                <a:gd name="connsiteX32" fmla="*/ 664886 w 724699"/>
                <a:gd name="connsiteY32" fmla="*/ 213899 h 945100"/>
                <a:gd name="connsiteX33" fmla="*/ 667053 w 724699"/>
                <a:gd name="connsiteY33" fmla="*/ 220184 h 945100"/>
                <a:gd name="connsiteX34" fmla="*/ 671388 w 724699"/>
                <a:gd name="connsiteY34" fmla="*/ 224518 h 945100"/>
                <a:gd name="connsiteX35" fmla="*/ 675505 w 724699"/>
                <a:gd name="connsiteY35" fmla="*/ 230803 h 945100"/>
                <a:gd name="connsiteX36" fmla="*/ 686341 w 724699"/>
                <a:gd name="connsiteY36" fmla="*/ 239472 h 945100"/>
                <a:gd name="connsiteX37" fmla="*/ 686341 w 724699"/>
                <a:gd name="connsiteY37" fmla="*/ 267211 h 945100"/>
                <a:gd name="connsiteX38" fmla="*/ 684174 w 724699"/>
                <a:gd name="connsiteY38" fmla="*/ 273713 h 945100"/>
                <a:gd name="connsiteX39" fmla="*/ 682007 w 724699"/>
                <a:gd name="connsiteY39" fmla="*/ 279998 h 945100"/>
                <a:gd name="connsiteX40" fmla="*/ 679839 w 724699"/>
                <a:gd name="connsiteY40" fmla="*/ 286499 h 945100"/>
                <a:gd name="connsiteX41" fmla="*/ 679839 w 724699"/>
                <a:gd name="connsiteY41" fmla="*/ 294951 h 945100"/>
                <a:gd name="connsiteX42" fmla="*/ 692626 w 724699"/>
                <a:gd name="connsiteY42" fmla="*/ 318573 h 945100"/>
                <a:gd name="connsiteX43" fmla="*/ 692626 w 724699"/>
                <a:gd name="connsiteY43" fmla="*/ 327025 h 945100"/>
                <a:gd name="connsiteX44" fmla="*/ 694793 w 724699"/>
                <a:gd name="connsiteY44" fmla="*/ 333527 h 945100"/>
                <a:gd name="connsiteX45" fmla="*/ 696960 w 724699"/>
                <a:gd name="connsiteY45" fmla="*/ 348480 h 945100"/>
                <a:gd name="connsiteX46" fmla="*/ 701294 w 724699"/>
                <a:gd name="connsiteY46" fmla="*/ 372102 h 945100"/>
                <a:gd name="connsiteX47" fmla="*/ 696960 w 724699"/>
                <a:gd name="connsiteY47" fmla="*/ 378387 h 945100"/>
                <a:gd name="connsiteX48" fmla="*/ 694793 w 724699"/>
                <a:gd name="connsiteY48" fmla="*/ 384888 h 945100"/>
                <a:gd name="connsiteX49" fmla="*/ 690459 w 724699"/>
                <a:gd name="connsiteY49" fmla="*/ 393340 h 945100"/>
                <a:gd name="connsiteX50" fmla="*/ 688508 w 724699"/>
                <a:gd name="connsiteY50" fmla="*/ 397675 h 945100"/>
                <a:gd name="connsiteX51" fmla="*/ 686341 w 724699"/>
                <a:gd name="connsiteY51" fmla="*/ 404176 h 945100"/>
                <a:gd name="connsiteX52" fmla="*/ 686341 w 724699"/>
                <a:gd name="connsiteY52" fmla="*/ 410461 h 945100"/>
                <a:gd name="connsiteX53" fmla="*/ 690459 w 724699"/>
                <a:gd name="connsiteY53" fmla="*/ 416962 h 945100"/>
                <a:gd name="connsiteX54" fmla="*/ 692626 w 724699"/>
                <a:gd name="connsiteY54" fmla="*/ 421297 h 945100"/>
                <a:gd name="connsiteX55" fmla="*/ 699127 w 724699"/>
                <a:gd name="connsiteY55" fmla="*/ 425414 h 945100"/>
                <a:gd name="connsiteX56" fmla="*/ 701294 w 724699"/>
                <a:gd name="connsiteY56" fmla="*/ 427582 h 945100"/>
                <a:gd name="connsiteX57" fmla="*/ 709746 w 724699"/>
                <a:gd name="connsiteY57" fmla="*/ 431916 h 945100"/>
                <a:gd name="connsiteX58" fmla="*/ 714081 w 724699"/>
                <a:gd name="connsiteY58" fmla="*/ 434083 h 945100"/>
                <a:gd name="connsiteX59" fmla="*/ 720582 w 724699"/>
                <a:gd name="connsiteY59" fmla="*/ 438201 h 945100"/>
                <a:gd name="connsiteX60" fmla="*/ 722533 w 724699"/>
                <a:gd name="connsiteY60" fmla="*/ 442535 h 945100"/>
                <a:gd name="connsiteX61" fmla="*/ 724700 w 724699"/>
                <a:gd name="connsiteY61" fmla="*/ 449037 h 945100"/>
                <a:gd name="connsiteX62" fmla="*/ 722533 w 724699"/>
                <a:gd name="connsiteY62" fmla="*/ 455321 h 945100"/>
                <a:gd name="connsiteX63" fmla="*/ 718415 w 724699"/>
                <a:gd name="connsiteY63" fmla="*/ 459655 h 945100"/>
                <a:gd name="connsiteX64" fmla="*/ 714081 w 724699"/>
                <a:gd name="connsiteY64" fmla="*/ 461823 h 945100"/>
                <a:gd name="connsiteX65" fmla="*/ 707579 w 724699"/>
                <a:gd name="connsiteY65" fmla="*/ 468324 h 945100"/>
                <a:gd name="connsiteX66" fmla="*/ 705629 w 724699"/>
                <a:gd name="connsiteY66" fmla="*/ 472442 h 945100"/>
                <a:gd name="connsiteX67" fmla="*/ 703462 w 724699"/>
                <a:gd name="connsiteY67" fmla="*/ 478943 h 945100"/>
                <a:gd name="connsiteX68" fmla="*/ 701294 w 724699"/>
                <a:gd name="connsiteY68" fmla="*/ 483278 h 945100"/>
                <a:gd name="connsiteX69" fmla="*/ 701294 w 724699"/>
                <a:gd name="connsiteY69" fmla="*/ 493897 h 945100"/>
                <a:gd name="connsiteX70" fmla="*/ 703462 w 724699"/>
                <a:gd name="connsiteY70" fmla="*/ 500398 h 945100"/>
                <a:gd name="connsiteX71" fmla="*/ 705629 w 724699"/>
                <a:gd name="connsiteY71" fmla="*/ 504516 h 945100"/>
                <a:gd name="connsiteX72" fmla="*/ 709746 w 724699"/>
                <a:gd name="connsiteY72" fmla="*/ 511018 h 945100"/>
                <a:gd name="connsiteX73" fmla="*/ 711914 w 724699"/>
                <a:gd name="connsiteY73" fmla="*/ 517519 h 945100"/>
                <a:gd name="connsiteX74" fmla="*/ 711914 w 724699"/>
                <a:gd name="connsiteY74" fmla="*/ 536590 h 945100"/>
                <a:gd name="connsiteX75" fmla="*/ 709746 w 724699"/>
                <a:gd name="connsiteY75" fmla="*/ 549593 h 945100"/>
                <a:gd name="connsiteX76" fmla="*/ 703462 w 724699"/>
                <a:gd name="connsiteY76" fmla="*/ 583617 h 945100"/>
                <a:gd name="connsiteX77" fmla="*/ 703462 w 724699"/>
                <a:gd name="connsiteY77" fmla="*/ 590119 h 945100"/>
                <a:gd name="connsiteX78" fmla="*/ 701294 w 724699"/>
                <a:gd name="connsiteY78" fmla="*/ 596620 h 945100"/>
                <a:gd name="connsiteX79" fmla="*/ 701294 w 724699"/>
                <a:gd name="connsiteY79" fmla="*/ 622193 h 945100"/>
                <a:gd name="connsiteX80" fmla="*/ 703462 w 724699"/>
                <a:gd name="connsiteY80" fmla="*/ 630645 h 945100"/>
                <a:gd name="connsiteX81" fmla="*/ 701294 w 724699"/>
                <a:gd name="connsiteY81" fmla="*/ 639314 h 945100"/>
                <a:gd name="connsiteX82" fmla="*/ 701294 w 724699"/>
                <a:gd name="connsiteY82" fmla="*/ 647766 h 945100"/>
                <a:gd name="connsiteX83" fmla="*/ 699127 w 724699"/>
                <a:gd name="connsiteY83" fmla="*/ 654267 h 945100"/>
                <a:gd name="connsiteX84" fmla="*/ 696960 w 724699"/>
                <a:gd name="connsiteY84" fmla="*/ 658601 h 945100"/>
                <a:gd name="connsiteX85" fmla="*/ 692626 w 724699"/>
                <a:gd name="connsiteY85" fmla="*/ 664886 h 945100"/>
                <a:gd name="connsiteX86" fmla="*/ 686341 w 724699"/>
                <a:gd name="connsiteY86" fmla="*/ 673555 h 945100"/>
                <a:gd name="connsiteX87" fmla="*/ 682007 w 724699"/>
                <a:gd name="connsiteY87" fmla="*/ 677889 h 945100"/>
                <a:gd name="connsiteX88" fmla="*/ 677672 w 724699"/>
                <a:gd name="connsiteY88" fmla="*/ 682007 h 945100"/>
                <a:gd name="connsiteX89" fmla="*/ 671388 w 724699"/>
                <a:gd name="connsiteY89" fmla="*/ 690675 h 945100"/>
                <a:gd name="connsiteX90" fmla="*/ 667053 w 724699"/>
                <a:gd name="connsiteY90" fmla="*/ 692843 h 945100"/>
                <a:gd name="connsiteX91" fmla="*/ 658385 w 724699"/>
                <a:gd name="connsiteY91" fmla="*/ 701295 h 945100"/>
                <a:gd name="connsiteX92" fmla="*/ 652100 w 724699"/>
                <a:gd name="connsiteY92" fmla="*/ 705629 h 945100"/>
                <a:gd name="connsiteX93" fmla="*/ 647766 w 724699"/>
                <a:gd name="connsiteY93" fmla="*/ 709963 h 945100"/>
                <a:gd name="connsiteX94" fmla="*/ 641481 w 724699"/>
                <a:gd name="connsiteY94" fmla="*/ 714081 h 945100"/>
                <a:gd name="connsiteX95" fmla="*/ 637147 w 724699"/>
                <a:gd name="connsiteY95" fmla="*/ 718415 h 945100"/>
                <a:gd name="connsiteX96" fmla="*/ 628478 w 724699"/>
                <a:gd name="connsiteY96" fmla="*/ 720582 h 945100"/>
                <a:gd name="connsiteX97" fmla="*/ 620026 w 724699"/>
                <a:gd name="connsiteY97" fmla="*/ 724917 h 945100"/>
                <a:gd name="connsiteX98" fmla="*/ 611357 w 724699"/>
                <a:gd name="connsiteY98" fmla="*/ 726867 h 945100"/>
                <a:gd name="connsiteX99" fmla="*/ 602905 w 724699"/>
                <a:gd name="connsiteY99" fmla="*/ 729034 h 945100"/>
                <a:gd name="connsiteX100" fmla="*/ 594237 w 724699"/>
                <a:gd name="connsiteY100" fmla="*/ 731201 h 945100"/>
                <a:gd name="connsiteX101" fmla="*/ 587952 w 724699"/>
                <a:gd name="connsiteY101" fmla="*/ 733369 h 945100"/>
                <a:gd name="connsiteX102" fmla="*/ 579283 w 724699"/>
                <a:gd name="connsiteY102" fmla="*/ 735536 h 945100"/>
                <a:gd name="connsiteX103" fmla="*/ 572998 w 724699"/>
                <a:gd name="connsiteY103" fmla="*/ 737703 h 945100"/>
                <a:gd name="connsiteX104" fmla="*/ 564330 w 724699"/>
                <a:gd name="connsiteY104" fmla="*/ 739870 h 945100"/>
                <a:gd name="connsiteX105" fmla="*/ 560212 w 724699"/>
                <a:gd name="connsiteY105" fmla="*/ 742037 h 945100"/>
                <a:gd name="connsiteX106" fmla="*/ 543091 w 724699"/>
                <a:gd name="connsiteY106" fmla="*/ 743988 h 945100"/>
                <a:gd name="connsiteX107" fmla="*/ 483061 w 724699"/>
                <a:gd name="connsiteY107" fmla="*/ 743988 h 945100"/>
                <a:gd name="connsiteX108" fmla="*/ 476776 w 724699"/>
                <a:gd name="connsiteY108" fmla="*/ 746155 h 945100"/>
                <a:gd name="connsiteX109" fmla="*/ 450987 w 724699"/>
                <a:gd name="connsiteY109" fmla="*/ 752656 h 945100"/>
                <a:gd name="connsiteX110" fmla="*/ 436033 w 724699"/>
                <a:gd name="connsiteY110" fmla="*/ 761108 h 945100"/>
                <a:gd name="connsiteX111" fmla="*/ 431916 w 724699"/>
                <a:gd name="connsiteY111" fmla="*/ 767610 h 945100"/>
                <a:gd name="connsiteX112" fmla="*/ 427581 w 724699"/>
                <a:gd name="connsiteY112" fmla="*/ 774111 h 945100"/>
                <a:gd name="connsiteX113" fmla="*/ 425415 w 724699"/>
                <a:gd name="connsiteY113" fmla="*/ 778229 h 945100"/>
                <a:gd name="connsiteX114" fmla="*/ 423247 w 724699"/>
                <a:gd name="connsiteY114" fmla="*/ 784730 h 945100"/>
                <a:gd name="connsiteX115" fmla="*/ 418913 w 724699"/>
                <a:gd name="connsiteY115" fmla="*/ 791015 h 945100"/>
                <a:gd name="connsiteX116" fmla="*/ 416963 w 724699"/>
                <a:gd name="connsiteY116" fmla="*/ 795349 h 945100"/>
                <a:gd name="connsiteX117" fmla="*/ 414795 w 724699"/>
                <a:gd name="connsiteY117" fmla="*/ 799684 h 945100"/>
                <a:gd name="connsiteX118" fmla="*/ 408294 w 724699"/>
                <a:gd name="connsiteY118" fmla="*/ 805969 h 945100"/>
                <a:gd name="connsiteX119" fmla="*/ 402009 w 724699"/>
                <a:gd name="connsiteY119" fmla="*/ 810303 h 945100"/>
                <a:gd name="connsiteX120" fmla="*/ 395508 w 724699"/>
                <a:gd name="connsiteY120" fmla="*/ 816804 h 945100"/>
                <a:gd name="connsiteX121" fmla="*/ 391173 w 724699"/>
                <a:gd name="connsiteY121" fmla="*/ 821139 h 945100"/>
                <a:gd name="connsiteX122" fmla="*/ 386839 w 724699"/>
                <a:gd name="connsiteY122" fmla="*/ 825256 h 945100"/>
                <a:gd name="connsiteX123" fmla="*/ 384888 w 724699"/>
                <a:gd name="connsiteY123" fmla="*/ 829591 h 945100"/>
                <a:gd name="connsiteX124" fmla="*/ 380554 w 724699"/>
                <a:gd name="connsiteY124" fmla="*/ 833925 h 945100"/>
                <a:gd name="connsiteX125" fmla="*/ 378387 w 724699"/>
                <a:gd name="connsiteY125" fmla="*/ 838043 h 945100"/>
                <a:gd name="connsiteX126" fmla="*/ 378387 w 724699"/>
                <a:gd name="connsiteY126" fmla="*/ 848878 h 945100"/>
                <a:gd name="connsiteX127" fmla="*/ 389006 w 724699"/>
                <a:gd name="connsiteY127" fmla="*/ 859498 h 945100"/>
                <a:gd name="connsiteX128" fmla="*/ 391173 w 724699"/>
                <a:gd name="connsiteY128" fmla="*/ 863832 h 945100"/>
                <a:gd name="connsiteX129" fmla="*/ 393341 w 724699"/>
                <a:gd name="connsiteY129" fmla="*/ 872284 h 945100"/>
                <a:gd name="connsiteX130" fmla="*/ 393341 w 724699"/>
                <a:gd name="connsiteY130" fmla="*/ 883120 h 945100"/>
                <a:gd name="connsiteX131" fmla="*/ 378387 w 724699"/>
                <a:gd name="connsiteY131" fmla="*/ 908692 h 945100"/>
                <a:gd name="connsiteX132" fmla="*/ 356932 w 724699"/>
                <a:gd name="connsiteY132" fmla="*/ 913026 h 945100"/>
                <a:gd name="connsiteX133" fmla="*/ 350647 w 724699"/>
                <a:gd name="connsiteY133" fmla="*/ 917361 h 945100"/>
                <a:gd name="connsiteX134" fmla="*/ 346313 w 724699"/>
                <a:gd name="connsiteY134" fmla="*/ 921479 h 945100"/>
                <a:gd name="connsiteX135" fmla="*/ 344146 w 724699"/>
                <a:gd name="connsiteY135" fmla="*/ 925813 h 945100"/>
                <a:gd name="connsiteX136" fmla="*/ 341979 w 724699"/>
                <a:gd name="connsiteY136" fmla="*/ 930147 h 945100"/>
                <a:gd name="connsiteX137" fmla="*/ 337861 w 724699"/>
                <a:gd name="connsiteY137" fmla="*/ 934265 h 945100"/>
                <a:gd name="connsiteX138" fmla="*/ 335694 w 724699"/>
                <a:gd name="connsiteY138" fmla="*/ 940766 h 945100"/>
                <a:gd name="connsiteX139" fmla="*/ 333527 w 724699"/>
                <a:gd name="connsiteY139" fmla="*/ 945101 h 945100"/>
                <a:gd name="connsiteX140" fmla="*/ 314239 w 724699"/>
                <a:gd name="connsiteY140" fmla="*/ 936432 h 945100"/>
                <a:gd name="connsiteX141" fmla="*/ 309905 w 724699"/>
                <a:gd name="connsiteY141" fmla="*/ 934265 h 945100"/>
                <a:gd name="connsiteX142" fmla="*/ 299285 w 724699"/>
                <a:gd name="connsiteY142" fmla="*/ 934265 h 945100"/>
                <a:gd name="connsiteX143" fmla="*/ 294951 w 724699"/>
                <a:gd name="connsiteY143" fmla="*/ 932314 h 945100"/>
                <a:gd name="connsiteX144" fmla="*/ 290617 w 724699"/>
                <a:gd name="connsiteY144" fmla="*/ 927980 h 945100"/>
                <a:gd name="connsiteX145" fmla="*/ 288666 w 724699"/>
                <a:gd name="connsiteY145" fmla="*/ 921479 h 945100"/>
                <a:gd name="connsiteX146" fmla="*/ 288666 w 724699"/>
                <a:gd name="connsiteY146" fmla="*/ 915194 h 945100"/>
                <a:gd name="connsiteX147" fmla="*/ 284332 w 724699"/>
                <a:gd name="connsiteY147" fmla="*/ 910859 h 945100"/>
                <a:gd name="connsiteX148" fmla="*/ 279998 w 724699"/>
                <a:gd name="connsiteY148" fmla="*/ 910859 h 945100"/>
                <a:gd name="connsiteX149" fmla="*/ 275663 w 724699"/>
                <a:gd name="connsiteY149" fmla="*/ 915194 h 945100"/>
                <a:gd name="connsiteX150" fmla="*/ 273713 w 724699"/>
                <a:gd name="connsiteY150" fmla="*/ 921479 h 945100"/>
                <a:gd name="connsiteX151" fmla="*/ 271546 w 724699"/>
                <a:gd name="connsiteY151" fmla="*/ 927980 h 945100"/>
                <a:gd name="connsiteX152" fmla="*/ 267211 w 724699"/>
                <a:gd name="connsiteY152" fmla="*/ 930147 h 945100"/>
                <a:gd name="connsiteX153" fmla="*/ 260710 w 724699"/>
                <a:gd name="connsiteY153" fmla="*/ 932314 h 945100"/>
                <a:gd name="connsiteX154" fmla="*/ 256592 w 724699"/>
                <a:gd name="connsiteY154" fmla="*/ 934265 h 945100"/>
                <a:gd name="connsiteX155" fmla="*/ 250091 w 724699"/>
                <a:gd name="connsiteY155" fmla="*/ 934265 h 945100"/>
                <a:gd name="connsiteX156" fmla="*/ 247924 w 724699"/>
                <a:gd name="connsiteY156" fmla="*/ 927980 h 945100"/>
                <a:gd name="connsiteX157" fmla="*/ 243589 w 724699"/>
                <a:gd name="connsiteY157" fmla="*/ 925813 h 945100"/>
                <a:gd name="connsiteX158" fmla="*/ 237304 w 724699"/>
                <a:gd name="connsiteY158" fmla="*/ 927980 h 945100"/>
                <a:gd name="connsiteX159" fmla="*/ 235137 w 724699"/>
                <a:gd name="connsiteY159" fmla="*/ 923646 h 945100"/>
                <a:gd name="connsiteX160" fmla="*/ 235137 w 724699"/>
                <a:gd name="connsiteY160" fmla="*/ 917361 h 945100"/>
                <a:gd name="connsiteX161" fmla="*/ 237304 w 724699"/>
                <a:gd name="connsiteY161" fmla="*/ 913026 h 945100"/>
                <a:gd name="connsiteX162" fmla="*/ 237304 w 724699"/>
                <a:gd name="connsiteY162" fmla="*/ 902190 h 945100"/>
                <a:gd name="connsiteX163" fmla="*/ 245756 w 724699"/>
                <a:gd name="connsiteY163" fmla="*/ 900240 h 945100"/>
                <a:gd name="connsiteX164" fmla="*/ 250091 w 724699"/>
                <a:gd name="connsiteY164" fmla="*/ 895906 h 945100"/>
                <a:gd name="connsiteX165" fmla="*/ 247924 w 724699"/>
                <a:gd name="connsiteY165" fmla="*/ 889404 h 945100"/>
                <a:gd name="connsiteX166" fmla="*/ 247924 w 724699"/>
                <a:gd name="connsiteY166" fmla="*/ 883120 h 945100"/>
                <a:gd name="connsiteX167" fmla="*/ 245756 w 724699"/>
                <a:gd name="connsiteY167" fmla="*/ 878785 h 945100"/>
                <a:gd name="connsiteX168" fmla="*/ 245756 w 724699"/>
                <a:gd name="connsiteY168" fmla="*/ 872284 h 945100"/>
                <a:gd name="connsiteX169" fmla="*/ 250091 w 724699"/>
                <a:gd name="connsiteY169" fmla="*/ 868166 h 945100"/>
                <a:gd name="connsiteX170" fmla="*/ 252258 w 724699"/>
                <a:gd name="connsiteY170" fmla="*/ 861665 h 945100"/>
                <a:gd name="connsiteX171" fmla="*/ 252258 w 724699"/>
                <a:gd name="connsiteY171" fmla="*/ 855163 h 945100"/>
                <a:gd name="connsiteX172" fmla="*/ 254425 w 724699"/>
                <a:gd name="connsiteY172" fmla="*/ 851046 h 945100"/>
                <a:gd name="connsiteX173" fmla="*/ 250091 w 724699"/>
                <a:gd name="connsiteY173" fmla="*/ 846711 h 945100"/>
                <a:gd name="connsiteX174" fmla="*/ 245756 w 724699"/>
                <a:gd name="connsiteY174" fmla="*/ 848878 h 945100"/>
                <a:gd name="connsiteX175" fmla="*/ 239472 w 724699"/>
                <a:gd name="connsiteY175" fmla="*/ 851046 h 945100"/>
                <a:gd name="connsiteX176" fmla="*/ 235137 w 724699"/>
                <a:gd name="connsiteY176" fmla="*/ 848878 h 945100"/>
                <a:gd name="connsiteX177" fmla="*/ 230803 w 724699"/>
                <a:gd name="connsiteY177" fmla="*/ 844544 h 945100"/>
                <a:gd name="connsiteX178" fmla="*/ 228636 w 724699"/>
                <a:gd name="connsiteY178" fmla="*/ 838043 h 945100"/>
                <a:gd name="connsiteX179" fmla="*/ 222351 w 724699"/>
                <a:gd name="connsiteY179" fmla="*/ 838043 h 945100"/>
                <a:gd name="connsiteX180" fmla="*/ 220184 w 724699"/>
                <a:gd name="connsiteY180" fmla="*/ 842377 h 945100"/>
                <a:gd name="connsiteX181" fmla="*/ 215850 w 724699"/>
                <a:gd name="connsiteY181" fmla="*/ 848878 h 945100"/>
                <a:gd name="connsiteX182" fmla="*/ 211515 w 724699"/>
                <a:gd name="connsiteY182" fmla="*/ 846711 h 945100"/>
                <a:gd name="connsiteX183" fmla="*/ 209565 w 724699"/>
                <a:gd name="connsiteY183" fmla="*/ 840210 h 945100"/>
                <a:gd name="connsiteX184" fmla="*/ 205231 w 724699"/>
                <a:gd name="connsiteY184" fmla="*/ 838043 h 945100"/>
                <a:gd name="connsiteX185" fmla="*/ 200896 w 724699"/>
                <a:gd name="connsiteY185" fmla="*/ 840210 h 945100"/>
                <a:gd name="connsiteX186" fmla="*/ 196562 w 724699"/>
                <a:gd name="connsiteY186" fmla="*/ 844544 h 945100"/>
                <a:gd name="connsiteX187" fmla="*/ 188110 w 724699"/>
                <a:gd name="connsiteY187" fmla="*/ 846711 h 945100"/>
                <a:gd name="connsiteX188" fmla="*/ 170989 w 724699"/>
                <a:gd name="connsiteY188" fmla="*/ 846711 h 945100"/>
                <a:gd name="connsiteX189" fmla="*/ 170989 w 724699"/>
                <a:gd name="connsiteY189" fmla="*/ 842377 h 945100"/>
                <a:gd name="connsiteX190" fmla="*/ 173157 w 724699"/>
                <a:gd name="connsiteY190" fmla="*/ 836092 h 945100"/>
                <a:gd name="connsiteX191" fmla="*/ 173157 w 724699"/>
                <a:gd name="connsiteY191" fmla="*/ 831758 h 945100"/>
                <a:gd name="connsiteX192" fmla="*/ 170989 w 724699"/>
                <a:gd name="connsiteY192" fmla="*/ 827423 h 945100"/>
                <a:gd name="connsiteX193" fmla="*/ 166655 w 724699"/>
                <a:gd name="connsiteY193" fmla="*/ 823089 h 945100"/>
                <a:gd name="connsiteX194" fmla="*/ 168822 w 724699"/>
                <a:gd name="connsiteY194" fmla="*/ 816804 h 945100"/>
                <a:gd name="connsiteX195" fmla="*/ 175324 w 724699"/>
                <a:gd name="connsiteY195" fmla="*/ 814637 h 945100"/>
                <a:gd name="connsiteX196" fmla="*/ 179441 w 724699"/>
                <a:gd name="connsiteY196" fmla="*/ 818971 h 945100"/>
                <a:gd name="connsiteX197" fmla="*/ 183775 w 724699"/>
                <a:gd name="connsiteY197" fmla="*/ 814637 h 945100"/>
                <a:gd name="connsiteX198" fmla="*/ 183775 w 724699"/>
                <a:gd name="connsiteY198" fmla="*/ 808136 h 945100"/>
                <a:gd name="connsiteX199" fmla="*/ 185943 w 724699"/>
                <a:gd name="connsiteY199" fmla="*/ 804018 h 945100"/>
                <a:gd name="connsiteX200" fmla="*/ 185943 w 724699"/>
                <a:gd name="connsiteY200" fmla="*/ 797517 h 945100"/>
                <a:gd name="connsiteX201" fmla="*/ 183775 w 724699"/>
                <a:gd name="connsiteY201" fmla="*/ 791015 h 945100"/>
                <a:gd name="connsiteX202" fmla="*/ 177491 w 724699"/>
                <a:gd name="connsiteY202" fmla="*/ 786897 h 945100"/>
                <a:gd name="connsiteX203" fmla="*/ 173157 w 724699"/>
                <a:gd name="connsiteY203" fmla="*/ 784730 h 945100"/>
                <a:gd name="connsiteX204" fmla="*/ 168822 w 724699"/>
                <a:gd name="connsiteY204" fmla="*/ 780396 h 945100"/>
                <a:gd name="connsiteX205" fmla="*/ 166655 w 724699"/>
                <a:gd name="connsiteY205" fmla="*/ 774111 h 945100"/>
                <a:gd name="connsiteX206" fmla="*/ 164488 w 724699"/>
                <a:gd name="connsiteY206" fmla="*/ 769777 h 945100"/>
                <a:gd name="connsiteX207" fmla="*/ 164488 w 724699"/>
                <a:gd name="connsiteY207" fmla="*/ 763275 h 945100"/>
                <a:gd name="connsiteX208" fmla="*/ 162321 w 724699"/>
                <a:gd name="connsiteY208" fmla="*/ 758941 h 945100"/>
                <a:gd name="connsiteX209" fmla="*/ 156036 w 724699"/>
                <a:gd name="connsiteY209" fmla="*/ 754824 h 945100"/>
                <a:gd name="connsiteX210" fmla="*/ 141082 w 724699"/>
                <a:gd name="connsiteY210" fmla="*/ 754824 h 945100"/>
                <a:gd name="connsiteX211" fmla="*/ 134581 w 724699"/>
                <a:gd name="connsiteY211" fmla="*/ 756991 h 945100"/>
                <a:gd name="connsiteX212" fmla="*/ 128296 w 724699"/>
                <a:gd name="connsiteY212" fmla="*/ 769777 h 945100"/>
                <a:gd name="connsiteX213" fmla="*/ 117460 w 724699"/>
                <a:gd name="connsiteY213" fmla="*/ 776062 h 945100"/>
                <a:gd name="connsiteX214" fmla="*/ 113343 w 724699"/>
                <a:gd name="connsiteY214" fmla="*/ 780396 h 945100"/>
                <a:gd name="connsiteX215" fmla="*/ 111176 w 724699"/>
                <a:gd name="connsiteY215" fmla="*/ 786897 h 945100"/>
                <a:gd name="connsiteX216" fmla="*/ 113343 w 724699"/>
                <a:gd name="connsiteY216" fmla="*/ 793182 h 945100"/>
                <a:gd name="connsiteX217" fmla="*/ 111176 w 724699"/>
                <a:gd name="connsiteY217" fmla="*/ 797517 h 945100"/>
                <a:gd name="connsiteX218" fmla="*/ 104674 w 724699"/>
                <a:gd name="connsiteY218" fmla="*/ 799684 h 945100"/>
                <a:gd name="connsiteX219" fmla="*/ 100340 w 724699"/>
                <a:gd name="connsiteY219" fmla="*/ 804018 h 945100"/>
                <a:gd name="connsiteX220" fmla="*/ 94055 w 724699"/>
                <a:gd name="connsiteY220" fmla="*/ 801851 h 945100"/>
                <a:gd name="connsiteX221" fmla="*/ 89721 w 724699"/>
                <a:gd name="connsiteY221" fmla="*/ 799684 h 945100"/>
                <a:gd name="connsiteX222" fmla="*/ 87553 w 724699"/>
                <a:gd name="connsiteY222" fmla="*/ 805969 h 945100"/>
                <a:gd name="connsiteX223" fmla="*/ 85386 w 724699"/>
                <a:gd name="connsiteY223" fmla="*/ 812470 h 945100"/>
                <a:gd name="connsiteX224" fmla="*/ 83219 w 724699"/>
                <a:gd name="connsiteY224" fmla="*/ 816804 h 945100"/>
                <a:gd name="connsiteX225" fmla="*/ 79102 w 724699"/>
                <a:gd name="connsiteY225" fmla="*/ 818971 h 945100"/>
                <a:gd name="connsiteX226" fmla="*/ 68266 w 724699"/>
                <a:gd name="connsiteY226" fmla="*/ 812470 h 945100"/>
                <a:gd name="connsiteX227" fmla="*/ 59814 w 724699"/>
                <a:gd name="connsiteY227" fmla="*/ 797517 h 945100"/>
                <a:gd name="connsiteX228" fmla="*/ 59814 w 724699"/>
                <a:gd name="connsiteY228" fmla="*/ 791015 h 945100"/>
                <a:gd name="connsiteX229" fmla="*/ 61981 w 724699"/>
                <a:gd name="connsiteY229" fmla="*/ 784730 h 945100"/>
                <a:gd name="connsiteX230" fmla="*/ 61981 w 724699"/>
                <a:gd name="connsiteY230" fmla="*/ 778229 h 945100"/>
                <a:gd name="connsiteX231" fmla="*/ 59814 w 724699"/>
                <a:gd name="connsiteY231" fmla="*/ 774111 h 945100"/>
                <a:gd name="connsiteX232" fmla="*/ 55480 w 724699"/>
                <a:gd name="connsiteY232" fmla="*/ 771944 h 945100"/>
                <a:gd name="connsiteX233" fmla="*/ 49195 w 724699"/>
                <a:gd name="connsiteY233" fmla="*/ 774111 h 945100"/>
                <a:gd name="connsiteX234" fmla="*/ 44860 w 724699"/>
                <a:gd name="connsiteY234" fmla="*/ 776062 h 945100"/>
                <a:gd name="connsiteX235" fmla="*/ 40526 w 724699"/>
                <a:gd name="connsiteY235" fmla="*/ 778229 h 945100"/>
                <a:gd name="connsiteX236" fmla="*/ 34241 w 724699"/>
                <a:gd name="connsiteY236" fmla="*/ 776062 h 945100"/>
                <a:gd name="connsiteX237" fmla="*/ 29907 w 724699"/>
                <a:gd name="connsiteY237" fmla="*/ 774111 h 945100"/>
                <a:gd name="connsiteX238" fmla="*/ 23405 w 724699"/>
                <a:gd name="connsiteY238" fmla="*/ 774111 h 945100"/>
                <a:gd name="connsiteX239" fmla="*/ 19071 w 724699"/>
                <a:gd name="connsiteY239" fmla="*/ 778229 h 945100"/>
                <a:gd name="connsiteX240" fmla="*/ 12786 w 724699"/>
                <a:gd name="connsiteY240" fmla="*/ 780396 h 945100"/>
                <a:gd name="connsiteX241" fmla="*/ 6285 w 724699"/>
                <a:gd name="connsiteY241" fmla="*/ 778229 h 945100"/>
                <a:gd name="connsiteX242" fmla="*/ 2167 w 724699"/>
                <a:gd name="connsiteY242" fmla="*/ 776062 h 945100"/>
                <a:gd name="connsiteX243" fmla="*/ 0 w 724699"/>
                <a:gd name="connsiteY243" fmla="*/ 771944 h 945100"/>
                <a:gd name="connsiteX244" fmla="*/ 0 w 724699"/>
                <a:gd name="connsiteY244" fmla="*/ 765442 h 945100"/>
                <a:gd name="connsiteX245" fmla="*/ 4118 w 724699"/>
                <a:gd name="connsiteY245" fmla="*/ 754824 h 945100"/>
                <a:gd name="connsiteX246" fmla="*/ 23405 w 724699"/>
                <a:gd name="connsiteY246" fmla="*/ 752656 h 945100"/>
                <a:gd name="connsiteX247" fmla="*/ 40526 w 724699"/>
                <a:gd name="connsiteY247" fmla="*/ 752656 h 945100"/>
                <a:gd name="connsiteX248" fmla="*/ 44860 w 724699"/>
                <a:gd name="connsiteY248" fmla="*/ 750489 h 945100"/>
                <a:gd name="connsiteX249" fmla="*/ 51145 w 724699"/>
                <a:gd name="connsiteY249" fmla="*/ 750489 h 945100"/>
                <a:gd name="connsiteX250" fmla="*/ 55480 w 724699"/>
                <a:gd name="connsiteY250" fmla="*/ 748322 h 945100"/>
                <a:gd name="connsiteX251" fmla="*/ 61981 w 724699"/>
                <a:gd name="connsiteY251" fmla="*/ 748322 h 945100"/>
                <a:gd name="connsiteX252" fmla="*/ 68266 w 724699"/>
                <a:gd name="connsiteY252" fmla="*/ 743988 h 945100"/>
                <a:gd name="connsiteX253" fmla="*/ 70433 w 724699"/>
                <a:gd name="connsiteY253" fmla="*/ 737703 h 945100"/>
                <a:gd name="connsiteX254" fmla="*/ 70433 w 724699"/>
                <a:gd name="connsiteY254" fmla="*/ 731201 h 945100"/>
                <a:gd name="connsiteX255" fmla="*/ 68266 w 724699"/>
                <a:gd name="connsiteY255" fmla="*/ 726867 h 945100"/>
                <a:gd name="connsiteX256" fmla="*/ 59814 w 724699"/>
                <a:gd name="connsiteY256" fmla="*/ 726867 h 945100"/>
                <a:gd name="connsiteX257" fmla="*/ 53312 w 724699"/>
                <a:gd name="connsiteY257" fmla="*/ 724917 h 945100"/>
                <a:gd name="connsiteX258" fmla="*/ 49195 w 724699"/>
                <a:gd name="connsiteY258" fmla="*/ 722749 h 945100"/>
                <a:gd name="connsiteX259" fmla="*/ 44860 w 724699"/>
                <a:gd name="connsiteY259" fmla="*/ 718415 h 945100"/>
                <a:gd name="connsiteX260" fmla="*/ 42693 w 724699"/>
                <a:gd name="connsiteY260" fmla="*/ 714081 h 945100"/>
                <a:gd name="connsiteX261" fmla="*/ 38359 w 724699"/>
                <a:gd name="connsiteY261" fmla="*/ 709963 h 945100"/>
                <a:gd name="connsiteX262" fmla="*/ 36192 w 724699"/>
                <a:gd name="connsiteY262" fmla="*/ 705629 h 945100"/>
                <a:gd name="connsiteX263" fmla="*/ 36192 w 724699"/>
                <a:gd name="connsiteY263" fmla="*/ 699127 h 945100"/>
                <a:gd name="connsiteX264" fmla="*/ 34241 w 724699"/>
                <a:gd name="connsiteY264" fmla="*/ 692843 h 945100"/>
                <a:gd name="connsiteX265" fmla="*/ 34241 w 724699"/>
                <a:gd name="connsiteY265" fmla="*/ 686341 h 945100"/>
                <a:gd name="connsiteX266" fmla="*/ 36192 w 724699"/>
                <a:gd name="connsiteY266" fmla="*/ 682007 h 945100"/>
                <a:gd name="connsiteX267" fmla="*/ 36192 w 724699"/>
                <a:gd name="connsiteY267" fmla="*/ 669220 h 945100"/>
                <a:gd name="connsiteX268" fmla="*/ 38359 w 724699"/>
                <a:gd name="connsiteY268" fmla="*/ 664886 h 945100"/>
                <a:gd name="connsiteX269" fmla="*/ 42693 w 724699"/>
                <a:gd name="connsiteY269" fmla="*/ 658601 h 945100"/>
                <a:gd name="connsiteX270" fmla="*/ 47027 w 724699"/>
                <a:gd name="connsiteY270" fmla="*/ 656434 h 945100"/>
                <a:gd name="connsiteX271" fmla="*/ 51145 w 724699"/>
                <a:gd name="connsiteY271" fmla="*/ 654267 h 945100"/>
                <a:gd name="connsiteX272" fmla="*/ 59814 w 724699"/>
                <a:gd name="connsiteY272" fmla="*/ 654267 h 945100"/>
                <a:gd name="connsiteX273" fmla="*/ 66099 w 724699"/>
                <a:gd name="connsiteY273" fmla="*/ 652100 h 945100"/>
                <a:gd name="connsiteX274" fmla="*/ 72600 w 724699"/>
                <a:gd name="connsiteY274" fmla="*/ 652100 h 945100"/>
                <a:gd name="connsiteX275" fmla="*/ 79102 w 724699"/>
                <a:gd name="connsiteY275" fmla="*/ 649933 h 945100"/>
                <a:gd name="connsiteX276" fmla="*/ 83219 w 724699"/>
                <a:gd name="connsiteY276" fmla="*/ 647766 h 945100"/>
                <a:gd name="connsiteX277" fmla="*/ 87553 w 724699"/>
                <a:gd name="connsiteY277" fmla="*/ 643648 h 945100"/>
                <a:gd name="connsiteX278" fmla="*/ 91888 w 724699"/>
                <a:gd name="connsiteY278" fmla="*/ 639314 h 945100"/>
                <a:gd name="connsiteX279" fmla="*/ 94055 w 724699"/>
                <a:gd name="connsiteY279" fmla="*/ 634979 h 945100"/>
                <a:gd name="connsiteX280" fmla="*/ 96222 w 724699"/>
                <a:gd name="connsiteY280" fmla="*/ 628694 h 945100"/>
                <a:gd name="connsiteX281" fmla="*/ 98173 w 724699"/>
                <a:gd name="connsiteY281" fmla="*/ 624360 h 945100"/>
                <a:gd name="connsiteX282" fmla="*/ 94055 w 724699"/>
                <a:gd name="connsiteY282" fmla="*/ 622193 h 945100"/>
                <a:gd name="connsiteX283" fmla="*/ 87553 w 724699"/>
                <a:gd name="connsiteY283" fmla="*/ 617859 h 945100"/>
                <a:gd name="connsiteX284" fmla="*/ 83219 w 724699"/>
                <a:gd name="connsiteY284" fmla="*/ 613741 h 945100"/>
                <a:gd name="connsiteX285" fmla="*/ 96222 w 724699"/>
                <a:gd name="connsiteY285" fmla="*/ 600738 h 945100"/>
                <a:gd name="connsiteX286" fmla="*/ 102507 w 724699"/>
                <a:gd name="connsiteY286" fmla="*/ 583617 h 945100"/>
                <a:gd name="connsiteX287" fmla="*/ 102507 w 724699"/>
                <a:gd name="connsiteY287" fmla="*/ 549593 h 945100"/>
                <a:gd name="connsiteX288" fmla="*/ 100340 w 724699"/>
                <a:gd name="connsiteY288" fmla="*/ 545259 h 945100"/>
                <a:gd name="connsiteX289" fmla="*/ 94055 w 724699"/>
                <a:gd name="connsiteY289" fmla="*/ 547426 h 945100"/>
                <a:gd name="connsiteX290" fmla="*/ 89721 w 724699"/>
                <a:gd name="connsiteY290" fmla="*/ 551543 h 945100"/>
                <a:gd name="connsiteX291" fmla="*/ 87553 w 724699"/>
                <a:gd name="connsiteY291" fmla="*/ 555878 h 945100"/>
                <a:gd name="connsiteX292" fmla="*/ 85386 w 724699"/>
                <a:gd name="connsiteY292" fmla="*/ 560212 h 945100"/>
                <a:gd name="connsiteX293" fmla="*/ 81269 w 724699"/>
                <a:gd name="connsiteY293" fmla="*/ 558045 h 945100"/>
                <a:gd name="connsiteX294" fmla="*/ 81269 w 724699"/>
                <a:gd name="connsiteY294" fmla="*/ 547426 h 945100"/>
                <a:gd name="connsiteX295" fmla="*/ 76934 w 724699"/>
                <a:gd name="connsiteY295" fmla="*/ 540924 h 945100"/>
                <a:gd name="connsiteX296" fmla="*/ 70433 w 724699"/>
                <a:gd name="connsiteY296" fmla="*/ 536590 h 945100"/>
                <a:gd name="connsiteX297" fmla="*/ 64148 w 724699"/>
                <a:gd name="connsiteY297" fmla="*/ 534423 h 945100"/>
                <a:gd name="connsiteX298" fmla="*/ 59814 w 724699"/>
                <a:gd name="connsiteY298" fmla="*/ 530305 h 945100"/>
                <a:gd name="connsiteX299" fmla="*/ 53312 w 724699"/>
                <a:gd name="connsiteY299" fmla="*/ 528138 h 945100"/>
                <a:gd name="connsiteX300" fmla="*/ 51145 w 724699"/>
                <a:gd name="connsiteY300" fmla="*/ 521636 h 945100"/>
                <a:gd name="connsiteX301" fmla="*/ 49195 w 724699"/>
                <a:gd name="connsiteY301" fmla="*/ 515352 h 945100"/>
                <a:gd name="connsiteX302" fmla="*/ 51145 w 724699"/>
                <a:gd name="connsiteY302" fmla="*/ 511018 h 945100"/>
                <a:gd name="connsiteX303" fmla="*/ 55480 w 724699"/>
                <a:gd name="connsiteY303" fmla="*/ 508850 h 945100"/>
                <a:gd name="connsiteX304" fmla="*/ 64148 w 724699"/>
                <a:gd name="connsiteY304" fmla="*/ 508850 h 945100"/>
                <a:gd name="connsiteX305" fmla="*/ 68266 w 724699"/>
                <a:gd name="connsiteY305" fmla="*/ 511018 h 945100"/>
                <a:gd name="connsiteX306" fmla="*/ 74767 w 724699"/>
                <a:gd name="connsiteY306" fmla="*/ 513184 h 945100"/>
                <a:gd name="connsiteX307" fmla="*/ 79102 w 724699"/>
                <a:gd name="connsiteY307" fmla="*/ 511018 h 945100"/>
                <a:gd name="connsiteX308" fmla="*/ 85386 w 724699"/>
                <a:gd name="connsiteY308" fmla="*/ 504516 h 945100"/>
                <a:gd name="connsiteX309" fmla="*/ 89721 w 724699"/>
                <a:gd name="connsiteY309" fmla="*/ 500398 h 945100"/>
                <a:gd name="connsiteX310" fmla="*/ 91888 w 724699"/>
                <a:gd name="connsiteY310" fmla="*/ 493897 h 945100"/>
                <a:gd name="connsiteX311" fmla="*/ 91888 w 724699"/>
                <a:gd name="connsiteY311" fmla="*/ 489562 h 945100"/>
                <a:gd name="connsiteX312" fmla="*/ 85386 w 724699"/>
                <a:gd name="connsiteY312" fmla="*/ 485445 h 945100"/>
                <a:gd name="connsiteX313" fmla="*/ 79102 w 724699"/>
                <a:gd name="connsiteY313" fmla="*/ 483278 h 945100"/>
                <a:gd name="connsiteX314" fmla="*/ 74767 w 724699"/>
                <a:gd name="connsiteY314" fmla="*/ 478943 h 945100"/>
                <a:gd name="connsiteX315" fmla="*/ 72600 w 724699"/>
                <a:gd name="connsiteY315" fmla="*/ 474609 h 945100"/>
                <a:gd name="connsiteX316" fmla="*/ 72600 w 724699"/>
                <a:gd name="connsiteY316" fmla="*/ 468324 h 945100"/>
                <a:gd name="connsiteX317" fmla="*/ 76934 w 724699"/>
                <a:gd name="connsiteY317" fmla="*/ 461823 h 945100"/>
                <a:gd name="connsiteX318" fmla="*/ 76934 w 724699"/>
                <a:gd name="connsiteY318" fmla="*/ 455321 h 945100"/>
                <a:gd name="connsiteX319" fmla="*/ 79102 w 724699"/>
                <a:gd name="connsiteY319" fmla="*/ 451204 h 945100"/>
                <a:gd name="connsiteX320" fmla="*/ 81269 w 724699"/>
                <a:gd name="connsiteY320" fmla="*/ 444702 h 945100"/>
                <a:gd name="connsiteX321" fmla="*/ 79102 w 724699"/>
                <a:gd name="connsiteY321" fmla="*/ 438201 h 945100"/>
                <a:gd name="connsiteX322" fmla="*/ 72600 w 724699"/>
                <a:gd name="connsiteY322" fmla="*/ 436250 h 945100"/>
                <a:gd name="connsiteX323" fmla="*/ 66099 w 724699"/>
                <a:gd name="connsiteY323" fmla="*/ 434083 h 945100"/>
                <a:gd name="connsiteX324" fmla="*/ 61981 w 724699"/>
                <a:gd name="connsiteY324" fmla="*/ 431916 h 945100"/>
                <a:gd name="connsiteX325" fmla="*/ 61981 w 724699"/>
                <a:gd name="connsiteY325" fmla="*/ 427582 h 945100"/>
                <a:gd name="connsiteX326" fmla="*/ 66099 w 724699"/>
                <a:gd name="connsiteY326" fmla="*/ 423247 h 945100"/>
                <a:gd name="connsiteX327" fmla="*/ 72600 w 724699"/>
                <a:gd name="connsiteY327" fmla="*/ 419130 h 945100"/>
                <a:gd name="connsiteX328" fmla="*/ 76934 w 724699"/>
                <a:gd name="connsiteY328" fmla="*/ 416962 h 945100"/>
                <a:gd name="connsiteX329" fmla="*/ 79102 w 724699"/>
                <a:gd name="connsiteY329" fmla="*/ 410461 h 945100"/>
                <a:gd name="connsiteX330" fmla="*/ 79102 w 724699"/>
                <a:gd name="connsiteY330" fmla="*/ 404176 h 945100"/>
                <a:gd name="connsiteX331" fmla="*/ 72600 w 724699"/>
                <a:gd name="connsiteY331" fmla="*/ 402009 h 945100"/>
                <a:gd name="connsiteX332" fmla="*/ 68266 w 724699"/>
                <a:gd name="connsiteY332" fmla="*/ 397675 h 945100"/>
                <a:gd name="connsiteX333" fmla="*/ 66099 w 724699"/>
                <a:gd name="connsiteY333" fmla="*/ 391173 h 945100"/>
                <a:gd name="connsiteX334" fmla="*/ 98173 w 724699"/>
                <a:gd name="connsiteY334" fmla="*/ 372102 h 945100"/>
                <a:gd name="connsiteX335" fmla="*/ 102507 w 724699"/>
                <a:gd name="connsiteY335" fmla="*/ 367768 h 945100"/>
                <a:gd name="connsiteX336" fmla="*/ 111176 w 724699"/>
                <a:gd name="connsiteY336" fmla="*/ 359099 h 945100"/>
                <a:gd name="connsiteX337" fmla="*/ 117460 w 724699"/>
                <a:gd name="connsiteY337" fmla="*/ 352814 h 945100"/>
                <a:gd name="connsiteX338" fmla="*/ 121795 w 724699"/>
                <a:gd name="connsiteY338" fmla="*/ 350647 h 945100"/>
                <a:gd name="connsiteX339" fmla="*/ 128296 w 724699"/>
                <a:gd name="connsiteY339" fmla="*/ 348480 h 945100"/>
                <a:gd name="connsiteX340" fmla="*/ 134581 w 724699"/>
                <a:gd name="connsiteY340" fmla="*/ 348480 h 945100"/>
                <a:gd name="connsiteX341" fmla="*/ 143250 w 724699"/>
                <a:gd name="connsiteY341" fmla="*/ 346313 h 945100"/>
                <a:gd name="connsiteX342" fmla="*/ 162321 w 724699"/>
                <a:gd name="connsiteY342" fmla="*/ 346313 h 945100"/>
                <a:gd name="connsiteX343" fmla="*/ 168822 w 724699"/>
                <a:gd name="connsiteY343" fmla="*/ 344146 h 945100"/>
                <a:gd name="connsiteX344" fmla="*/ 175324 w 724699"/>
                <a:gd name="connsiteY344" fmla="*/ 342195 h 945100"/>
                <a:gd name="connsiteX345" fmla="*/ 181609 w 724699"/>
                <a:gd name="connsiteY345" fmla="*/ 340028 h 945100"/>
                <a:gd name="connsiteX346" fmla="*/ 188110 w 724699"/>
                <a:gd name="connsiteY346" fmla="*/ 335694 h 945100"/>
                <a:gd name="connsiteX347" fmla="*/ 192444 w 724699"/>
                <a:gd name="connsiteY347" fmla="*/ 333527 h 945100"/>
                <a:gd name="connsiteX348" fmla="*/ 200896 w 724699"/>
                <a:gd name="connsiteY348" fmla="*/ 325075 h 945100"/>
                <a:gd name="connsiteX349" fmla="*/ 203063 w 724699"/>
                <a:gd name="connsiteY349" fmla="*/ 318573 h 945100"/>
                <a:gd name="connsiteX350" fmla="*/ 203063 w 724699"/>
                <a:gd name="connsiteY350" fmla="*/ 314239 h 945100"/>
                <a:gd name="connsiteX351" fmla="*/ 207398 w 724699"/>
                <a:gd name="connsiteY351" fmla="*/ 307954 h 945100"/>
                <a:gd name="connsiteX352" fmla="*/ 207398 w 724699"/>
                <a:gd name="connsiteY352" fmla="*/ 303620 h 945100"/>
                <a:gd name="connsiteX353" fmla="*/ 211515 w 724699"/>
                <a:gd name="connsiteY353" fmla="*/ 290833 h 945100"/>
                <a:gd name="connsiteX354" fmla="*/ 211515 w 724699"/>
                <a:gd name="connsiteY354" fmla="*/ 286499 h 945100"/>
                <a:gd name="connsiteX355" fmla="*/ 213682 w 724699"/>
                <a:gd name="connsiteY355" fmla="*/ 279998 h 945100"/>
                <a:gd name="connsiteX356" fmla="*/ 215850 w 724699"/>
                <a:gd name="connsiteY356" fmla="*/ 256592 h 945100"/>
                <a:gd name="connsiteX357" fmla="*/ 218017 w 724699"/>
                <a:gd name="connsiteY357" fmla="*/ 252258 h 945100"/>
                <a:gd name="connsiteX358" fmla="*/ 218017 w 724699"/>
                <a:gd name="connsiteY358" fmla="*/ 239472 h 945100"/>
                <a:gd name="connsiteX359" fmla="*/ 220184 w 724699"/>
                <a:gd name="connsiteY359" fmla="*/ 232970 h 945100"/>
                <a:gd name="connsiteX360" fmla="*/ 224518 w 724699"/>
                <a:gd name="connsiteY360" fmla="*/ 228853 h 945100"/>
                <a:gd name="connsiteX361" fmla="*/ 228636 w 724699"/>
                <a:gd name="connsiteY361" fmla="*/ 224518 h 945100"/>
                <a:gd name="connsiteX362" fmla="*/ 237304 w 724699"/>
                <a:gd name="connsiteY362" fmla="*/ 220184 h 945100"/>
                <a:gd name="connsiteX363" fmla="*/ 252258 w 724699"/>
                <a:gd name="connsiteY363" fmla="*/ 213899 h 945100"/>
                <a:gd name="connsiteX364" fmla="*/ 279998 w 724699"/>
                <a:gd name="connsiteY364" fmla="*/ 170989 h 945100"/>
                <a:gd name="connsiteX365" fmla="*/ 284332 w 724699"/>
                <a:gd name="connsiteY365" fmla="*/ 164704 h 945100"/>
                <a:gd name="connsiteX366" fmla="*/ 286499 w 724699"/>
                <a:gd name="connsiteY366" fmla="*/ 158203 h 945100"/>
                <a:gd name="connsiteX367" fmla="*/ 292784 w 724699"/>
                <a:gd name="connsiteY367" fmla="*/ 153869 h 945100"/>
                <a:gd name="connsiteX368" fmla="*/ 301453 w 724699"/>
                <a:gd name="connsiteY368" fmla="*/ 147584 h 945100"/>
                <a:gd name="connsiteX369" fmla="*/ 303620 w 724699"/>
                <a:gd name="connsiteY369" fmla="*/ 143250 h 945100"/>
                <a:gd name="connsiteX370" fmla="*/ 309905 w 724699"/>
                <a:gd name="connsiteY370" fmla="*/ 136748 h 945100"/>
                <a:gd name="connsiteX371" fmla="*/ 316406 w 724699"/>
                <a:gd name="connsiteY371" fmla="*/ 130463 h 945100"/>
                <a:gd name="connsiteX372" fmla="*/ 318573 w 724699"/>
                <a:gd name="connsiteY372" fmla="*/ 123962 h 945100"/>
                <a:gd name="connsiteX373" fmla="*/ 320740 w 724699"/>
                <a:gd name="connsiteY373" fmla="*/ 117677 h 945100"/>
                <a:gd name="connsiteX374" fmla="*/ 322691 w 724699"/>
                <a:gd name="connsiteY374" fmla="*/ 109008 h 945100"/>
                <a:gd name="connsiteX375" fmla="*/ 327025 w 724699"/>
                <a:gd name="connsiteY375" fmla="*/ 100556 h 945100"/>
                <a:gd name="connsiteX376" fmla="*/ 329192 w 724699"/>
                <a:gd name="connsiteY376" fmla="*/ 94055 h 945100"/>
                <a:gd name="connsiteX377" fmla="*/ 331360 w 724699"/>
                <a:gd name="connsiteY377" fmla="*/ 89721 h 945100"/>
                <a:gd name="connsiteX378" fmla="*/ 335694 w 724699"/>
                <a:gd name="connsiteY378" fmla="*/ 83436 h 945100"/>
                <a:gd name="connsiteX379" fmla="*/ 337861 w 724699"/>
                <a:gd name="connsiteY379" fmla="*/ 79101 h 945100"/>
                <a:gd name="connsiteX380" fmla="*/ 344146 w 724699"/>
                <a:gd name="connsiteY380" fmla="*/ 72600 h 945100"/>
                <a:gd name="connsiteX381" fmla="*/ 346313 w 724699"/>
                <a:gd name="connsiteY381" fmla="*/ 68482 h 945100"/>
                <a:gd name="connsiteX382" fmla="*/ 350647 w 724699"/>
                <a:gd name="connsiteY382" fmla="*/ 61981 h 945100"/>
                <a:gd name="connsiteX383" fmla="*/ 352814 w 724699"/>
                <a:gd name="connsiteY383" fmla="*/ 57647 h 945100"/>
                <a:gd name="connsiteX384" fmla="*/ 359099 w 724699"/>
                <a:gd name="connsiteY384" fmla="*/ 53529 h 945100"/>
                <a:gd name="connsiteX385" fmla="*/ 363434 w 724699"/>
                <a:gd name="connsiteY385" fmla="*/ 47027 h 945100"/>
                <a:gd name="connsiteX386" fmla="*/ 367768 w 724699"/>
                <a:gd name="connsiteY386" fmla="*/ 40526 h 945100"/>
                <a:gd name="connsiteX387" fmla="*/ 369935 w 724699"/>
                <a:gd name="connsiteY387" fmla="*/ 36408 h 945100"/>
                <a:gd name="connsiteX388" fmla="*/ 371886 w 724699"/>
                <a:gd name="connsiteY388" fmla="*/ 32074 h 945100"/>
                <a:gd name="connsiteX389" fmla="*/ 384888 w 724699"/>
                <a:gd name="connsiteY389" fmla="*/ 19288 h 945100"/>
                <a:gd name="connsiteX390" fmla="*/ 389006 w 724699"/>
                <a:gd name="connsiteY390" fmla="*/ 17120 h 945100"/>
                <a:gd name="connsiteX391" fmla="*/ 395508 w 724699"/>
                <a:gd name="connsiteY391" fmla="*/ 8452 h 94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</a:cxnLst>
              <a:rect l="l" t="t" r="r" b="b"/>
              <a:pathLst>
                <a:path w="724699" h="945100">
                  <a:moveTo>
                    <a:pt x="395508" y="8452"/>
                  </a:moveTo>
                  <a:lnTo>
                    <a:pt x="421080" y="2167"/>
                  </a:lnTo>
                  <a:lnTo>
                    <a:pt x="444702" y="0"/>
                  </a:lnTo>
                  <a:lnTo>
                    <a:pt x="465940" y="12786"/>
                  </a:lnTo>
                  <a:lnTo>
                    <a:pt x="472442" y="17120"/>
                  </a:lnTo>
                  <a:lnTo>
                    <a:pt x="476776" y="19288"/>
                  </a:lnTo>
                  <a:lnTo>
                    <a:pt x="481110" y="23405"/>
                  </a:lnTo>
                  <a:lnTo>
                    <a:pt x="487395" y="27740"/>
                  </a:lnTo>
                  <a:lnTo>
                    <a:pt x="489562" y="32074"/>
                  </a:lnTo>
                  <a:lnTo>
                    <a:pt x="493897" y="38576"/>
                  </a:lnTo>
                  <a:lnTo>
                    <a:pt x="496064" y="42693"/>
                  </a:lnTo>
                  <a:lnTo>
                    <a:pt x="496064" y="47027"/>
                  </a:lnTo>
                  <a:lnTo>
                    <a:pt x="498014" y="53529"/>
                  </a:lnTo>
                  <a:lnTo>
                    <a:pt x="500182" y="59814"/>
                  </a:lnTo>
                  <a:lnTo>
                    <a:pt x="502349" y="64148"/>
                  </a:lnTo>
                  <a:lnTo>
                    <a:pt x="508850" y="70649"/>
                  </a:lnTo>
                  <a:lnTo>
                    <a:pt x="515135" y="74767"/>
                  </a:lnTo>
                  <a:lnTo>
                    <a:pt x="532256" y="83436"/>
                  </a:lnTo>
                  <a:lnTo>
                    <a:pt x="545259" y="91888"/>
                  </a:lnTo>
                  <a:lnTo>
                    <a:pt x="549376" y="94055"/>
                  </a:lnTo>
                  <a:lnTo>
                    <a:pt x="555878" y="98389"/>
                  </a:lnTo>
                  <a:lnTo>
                    <a:pt x="562163" y="100556"/>
                  </a:lnTo>
                  <a:lnTo>
                    <a:pt x="568664" y="106841"/>
                  </a:lnTo>
                  <a:lnTo>
                    <a:pt x="572998" y="109008"/>
                  </a:lnTo>
                  <a:lnTo>
                    <a:pt x="579283" y="113343"/>
                  </a:lnTo>
                  <a:lnTo>
                    <a:pt x="583618" y="117677"/>
                  </a:lnTo>
                  <a:lnTo>
                    <a:pt x="587952" y="119628"/>
                  </a:lnTo>
                  <a:lnTo>
                    <a:pt x="590119" y="126129"/>
                  </a:lnTo>
                  <a:lnTo>
                    <a:pt x="594237" y="130463"/>
                  </a:lnTo>
                  <a:lnTo>
                    <a:pt x="624360" y="166655"/>
                  </a:lnTo>
                  <a:lnTo>
                    <a:pt x="658385" y="203063"/>
                  </a:lnTo>
                  <a:lnTo>
                    <a:pt x="662719" y="209565"/>
                  </a:lnTo>
                  <a:lnTo>
                    <a:pt x="664886" y="213899"/>
                  </a:lnTo>
                  <a:lnTo>
                    <a:pt x="667053" y="220184"/>
                  </a:lnTo>
                  <a:lnTo>
                    <a:pt x="671388" y="224518"/>
                  </a:lnTo>
                  <a:lnTo>
                    <a:pt x="675505" y="230803"/>
                  </a:lnTo>
                  <a:lnTo>
                    <a:pt x="686341" y="239472"/>
                  </a:lnTo>
                  <a:lnTo>
                    <a:pt x="686341" y="267211"/>
                  </a:lnTo>
                  <a:lnTo>
                    <a:pt x="684174" y="273713"/>
                  </a:lnTo>
                  <a:lnTo>
                    <a:pt x="682007" y="279998"/>
                  </a:lnTo>
                  <a:lnTo>
                    <a:pt x="679839" y="286499"/>
                  </a:lnTo>
                  <a:lnTo>
                    <a:pt x="679839" y="294951"/>
                  </a:lnTo>
                  <a:lnTo>
                    <a:pt x="692626" y="318573"/>
                  </a:lnTo>
                  <a:lnTo>
                    <a:pt x="692626" y="327025"/>
                  </a:lnTo>
                  <a:lnTo>
                    <a:pt x="694793" y="333527"/>
                  </a:lnTo>
                  <a:lnTo>
                    <a:pt x="696960" y="348480"/>
                  </a:lnTo>
                  <a:lnTo>
                    <a:pt x="701294" y="372102"/>
                  </a:lnTo>
                  <a:lnTo>
                    <a:pt x="696960" y="378387"/>
                  </a:lnTo>
                  <a:lnTo>
                    <a:pt x="694793" y="384888"/>
                  </a:lnTo>
                  <a:lnTo>
                    <a:pt x="690459" y="393340"/>
                  </a:lnTo>
                  <a:lnTo>
                    <a:pt x="688508" y="397675"/>
                  </a:lnTo>
                  <a:lnTo>
                    <a:pt x="686341" y="404176"/>
                  </a:lnTo>
                  <a:lnTo>
                    <a:pt x="686341" y="410461"/>
                  </a:lnTo>
                  <a:lnTo>
                    <a:pt x="690459" y="416962"/>
                  </a:lnTo>
                  <a:lnTo>
                    <a:pt x="692626" y="421297"/>
                  </a:lnTo>
                  <a:lnTo>
                    <a:pt x="699127" y="425414"/>
                  </a:lnTo>
                  <a:lnTo>
                    <a:pt x="701294" y="427582"/>
                  </a:lnTo>
                  <a:lnTo>
                    <a:pt x="709746" y="431916"/>
                  </a:lnTo>
                  <a:lnTo>
                    <a:pt x="714081" y="434083"/>
                  </a:lnTo>
                  <a:lnTo>
                    <a:pt x="720582" y="438201"/>
                  </a:lnTo>
                  <a:lnTo>
                    <a:pt x="722533" y="442535"/>
                  </a:lnTo>
                  <a:lnTo>
                    <a:pt x="724700" y="449037"/>
                  </a:lnTo>
                  <a:lnTo>
                    <a:pt x="722533" y="455321"/>
                  </a:lnTo>
                  <a:lnTo>
                    <a:pt x="718415" y="459655"/>
                  </a:lnTo>
                  <a:lnTo>
                    <a:pt x="714081" y="461823"/>
                  </a:lnTo>
                  <a:lnTo>
                    <a:pt x="707579" y="468324"/>
                  </a:lnTo>
                  <a:lnTo>
                    <a:pt x="705629" y="472442"/>
                  </a:lnTo>
                  <a:lnTo>
                    <a:pt x="703462" y="478943"/>
                  </a:lnTo>
                  <a:lnTo>
                    <a:pt x="701294" y="483278"/>
                  </a:lnTo>
                  <a:lnTo>
                    <a:pt x="701294" y="493897"/>
                  </a:lnTo>
                  <a:lnTo>
                    <a:pt x="703462" y="500398"/>
                  </a:lnTo>
                  <a:lnTo>
                    <a:pt x="705629" y="504516"/>
                  </a:lnTo>
                  <a:lnTo>
                    <a:pt x="709746" y="511018"/>
                  </a:lnTo>
                  <a:lnTo>
                    <a:pt x="711914" y="517519"/>
                  </a:lnTo>
                  <a:lnTo>
                    <a:pt x="711914" y="536590"/>
                  </a:lnTo>
                  <a:lnTo>
                    <a:pt x="709746" y="549593"/>
                  </a:lnTo>
                  <a:lnTo>
                    <a:pt x="703462" y="583617"/>
                  </a:lnTo>
                  <a:lnTo>
                    <a:pt x="703462" y="590119"/>
                  </a:lnTo>
                  <a:lnTo>
                    <a:pt x="701294" y="596620"/>
                  </a:lnTo>
                  <a:lnTo>
                    <a:pt x="701294" y="622193"/>
                  </a:lnTo>
                  <a:lnTo>
                    <a:pt x="703462" y="630645"/>
                  </a:lnTo>
                  <a:lnTo>
                    <a:pt x="701294" y="639314"/>
                  </a:lnTo>
                  <a:lnTo>
                    <a:pt x="701294" y="647766"/>
                  </a:lnTo>
                  <a:lnTo>
                    <a:pt x="699127" y="654267"/>
                  </a:lnTo>
                  <a:lnTo>
                    <a:pt x="696960" y="658601"/>
                  </a:lnTo>
                  <a:lnTo>
                    <a:pt x="692626" y="664886"/>
                  </a:lnTo>
                  <a:lnTo>
                    <a:pt x="686341" y="673555"/>
                  </a:lnTo>
                  <a:lnTo>
                    <a:pt x="682007" y="677889"/>
                  </a:lnTo>
                  <a:lnTo>
                    <a:pt x="677672" y="682007"/>
                  </a:lnTo>
                  <a:lnTo>
                    <a:pt x="671388" y="690675"/>
                  </a:lnTo>
                  <a:lnTo>
                    <a:pt x="667053" y="692843"/>
                  </a:lnTo>
                  <a:lnTo>
                    <a:pt x="658385" y="701295"/>
                  </a:lnTo>
                  <a:lnTo>
                    <a:pt x="652100" y="705629"/>
                  </a:lnTo>
                  <a:lnTo>
                    <a:pt x="647766" y="709963"/>
                  </a:lnTo>
                  <a:lnTo>
                    <a:pt x="641481" y="714081"/>
                  </a:lnTo>
                  <a:lnTo>
                    <a:pt x="637147" y="718415"/>
                  </a:lnTo>
                  <a:lnTo>
                    <a:pt x="628478" y="720582"/>
                  </a:lnTo>
                  <a:lnTo>
                    <a:pt x="620026" y="724917"/>
                  </a:lnTo>
                  <a:lnTo>
                    <a:pt x="611357" y="726867"/>
                  </a:lnTo>
                  <a:lnTo>
                    <a:pt x="602905" y="729034"/>
                  </a:lnTo>
                  <a:lnTo>
                    <a:pt x="594237" y="731201"/>
                  </a:lnTo>
                  <a:lnTo>
                    <a:pt x="587952" y="733369"/>
                  </a:lnTo>
                  <a:lnTo>
                    <a:pt x="579283" y="735536"/>
                  </a:lnTo>
                  <a:lnTo>
                    <a:pt x="572998" y="737703"/>
                  </a:lnTo>
                  <a:lnTo>
                    <a:pt x="564330" y="739870"/>
                  </a:lnTo>
                  <a:lnTo>
                    <a:pt x="560212" y="742037"/>
                  </a:lnTo>
                  <a:lnTo>
                    <a:pt x="543091" y="743988"/>
                  </a:lnTo>
                  <a:lnTo>
                    <a:pt x="483061" y="743988"/>
                  </a:lnTo>
                  <a:lnTo>
                    <a:pt x="476776" y="746155"/>
                  </a:lnTo>
                  <a:lnTo>
                    <a:pt x="450987" y="752656"/>
                  </a:lnTo>
                  <a:lnTo>
                    <a:pt x="436033" y="761108"/>
                  </a:lnTo>
                  <a:lnTo>
                    <a:pt x="431916" y="767610"/>
                  </a:lnTo>
                  <a:lnTo>
                    <a:pt x="427581" y="774111"/>
                  </a:lnTo>
                  <a:lnTo>
                    <a:pt x="425415" y="778229"/>
                  </a:lnTo>
                  <a:lnTo>
                    <a:pt x="423247" y="784730"/>
                  </a:lnTo>
                  <a:lnTo>
                    <a:pt x="418913" y="791015"/>
                  </a:lnTo>
                  <a:lnTo>
                    <a:pt x="416963" y="795349"/>
                  </a:lnTo>
                  <a:lnTo>
                    <a:pt x="414795" y="799684"/>
                  </a:lnTo>
                  <a:lnTo>
                    <a:pt x="408294" y="805969"/>
                  </a:lnTo>
                  <a:lnTo>
                    <a:pt x="402009" y="810303"/>
                  </a:lnTo>
                  <a:lnTo>
                    <a:pt x="395508" y="816804"/>
                  </a:lnTo>
                  <a:lnTo>
                    <a:pt x="391173" y="821139"/>
                  </a:lnTo>
                  <a:lnTo>
                    <a:pt x="386839" y="825256"/>
                  </a:lnTo>
                  <a:lnTo>
                    <a:pt x="384888" y="829591"/>
                  </a:lnTo>
                  <a:lnTo>
                    <a:pt x="380554" y="833925"/>
                  </a:lnTo>
                  <a:lnTo>
                    <a:pt x="378387" y="838043"/>
                  </a:lnTo>
                  <a:lnTo>
                    <a:pt x="378387" y="848878"/>
                  </a:lnTo>
                  <a:lnTo>
                    <a:pt x="389006" y="859498"/>
                  </a:lnTo>
                  <a:lnTo>
                    <a:pt x="391173" y="863832"/>
                  </a:lnTo>
                  <a:lnTo>
                    <a:pt x="393341" y="872284"/>
                  </a:lnTo>
                  <a:lnTo>
                    <a:pt x="393341" y="883120"/>
                  </a:lnTo>
                  <a:lnTo>
                    <a:pt x="378387" y="908692"/>
                  </a:lnTo>
                  <a:lnTo>
                    <a:pt x="356932" y="913026"/>
                  </a:lnTo>
                  <a:lnTo>
                    <a:pt x="350647" y="917361"/>
                  </a:lnTo>
                  <a:lnTo>
                    <a:pt x="346313" y="921479"/>
                  </a:lnTo>
                  <a:lnTo>
                    <a:pt x="344146" y="925813"/>
                  </a:lnTo>
                  <a:lnTo>
                    <a:pt x="341979" y="930147"/>
                  </a:lnTo>
                  <a:lnTo>
                    <a:pt x="337861" y="934265"/>
                  </a:lnTo>
                  <a:lnTo>
                    <a:pt x="335694" y="940766"/>
                  </a:lnTo>
                  <a:lnTo>
                    <a:pt x="333527" y="945101"/>
                  </a:lnTo>
                  <a:lnTo>
                    <a:pt x="314239" y="936432"/>
                  </a:lnTo>
                  <a:lnTo>
                    <a:pt x="309905" y="934265"/>
                  </a:lnTo>
                  <a:lnTo>
                    <a:pt x="299285" y="934265"/>
                  </a:lnTo>
                  <a:lnTo>
                    <a:pt x="294951" y="932314"/>
                  </a:lnTo>
                  <a:lnTo>
                    <a:pt x="290617" y="927980"/>
                  </a:lnTo>
                  <a:lnTo>
                    <a:pt x="288666" y="921479"/>
                  </a:lnTo>
                  <a:lnTo>
                    <a:pt x="288666" y="915194"/>
                  </a:lnTo>
                  <a:lnTo>
                    <a:pt x="284332" y="910859"/>
                  </a:lnTo>
                  <a:lnTo>
                    <a:pt x="279998" y="910859"/>
                  </a:lnTo>
                  <a:lnTo>
                    <a:pt x="275663" y="915194"/>
                  </a:lnTo>
                  <a:lnTo>
                    <a:pt x="273713" y="921479"/>
                  </a:lnTo>
                  <a:lnTo>
                    <a:pt x="271546" y="927980"/>
                  </a:lnTo>
                  <a:lnTo>
                    <a:pt x="267211" y="930147"/>
                  </a:lnTo>
                  <a:lnTo>
                    <a:pt x="260710" y="932314"/>
                  </a:lnTo>
                  <a:lnTo>
                    <a:pt x="256592" y="934265"/>
                  </a:lnTo>
                  <a:lnTo>
                    <a:pt x="250091" y="934265"/>
                  </a:lnTo>
                  <a:lnTo>
                    <a:pt x="247924" y="927980"/>
                  </a:lnTo>
                  <a:lnTo>
                    <a:pt x="243589" y="925813"/>
                  </a:lnTo>
                  <a:lnTo>
                    <a:pt x="237304" y="927980"/>
                  </a:lnTo>
                  <a:lnTo>
                    <a:pt x="235137" y="923646"/>
                  </a:lnTo>
                  <a:lnTo>
                    <a:pt x="235137" y="917361"/>
                  </a:lnTo>
                  <a:lnTo>
                    <a:pt x="237304" y="913026"/>
                  </a:lnTo>
                  <a:lnTo>
                    <a:pt x="237304" y="902190"/>
                  </a:lnTo>
                  <a:lnTo>
                    <a:pt x="245756" y="900240"/>
                  </a:lnTo>
                  <a:lnTo>
                    <a:pt x="250091" y="895906"/>
                  </a:lnTo>
                  <a:lnTo>
                    <a:pt x="247924" y="889404"/>
                  </a:lnTo>
                  <a:lnTo>
                    <a:pt x="247924" y="883120"/>
                  </a:lnTo>
                  <a:lnTo>
                    <a:pt x="245756" y="878785"/>
                  </a:lnTo>
                  <a:lnTo>
                    <a:pt x="245756" y="872284"/>
                  </a:lnTo>
                  <a:lnTo>
                    <a:pt x="250091" y="868166"/>
                  </a:lnTo>
                  <a:lnTo>
                    <a:pt x="252258" y="861665"/>
                  </a:lnTo>
                  <a:lnTo>
                    <a:pt x="252258" y="855163"/>
                  </a:lnTo>
                  <a:lnTo>
                    <a:pt x="254425" y="851046"/>
                  </a:lnTo>
                  <a:lnTo>
                    <a:pt x="250091" y="846711"/>
                  </a:lnTo>
                  <a:lnTo>
                    <a:pt x="245756" y="848878"/>
                  </a:lnTo>
                  <a:lnTo>
                    <a:pt x="239472" y="851046"/>
                  </a:lnTo>
                  <a:lnTo>
                    <a:pt x="235137" y="848878"/>
                  </a:lnTo>
                  <a:lnTo>
                    <a:pt x="230803" y="844544"/>
                  </a:lnTo>
                  <a:lnTo>
                    <a:pt x="228636" y="838043"/>
                  </a:lnTo>
                  <a:lnTo>
                    <a:pt x="222351" y="838043"/>
                  </a:lnTo>
                  <a:lnTo>
                    <a:pt x="220184" y="842377"/>
                  </a:lnTo>
                  <a:lnTo>
                    <a:pt x="215850" y="848878"/>
                  </a:lnTo>
                  <a:lnTo>
                    <a:pt x="211515" y="846711"/>
                  </a:lnTo>
                  <a:lnTo>
                    <a:pt x="209565" y="840210"/>
                  </a:lnTo>
                  <a:lnTo>
                    <a:pt x="205231" y="838043"/>
                  </a:lnTo>
                  <a:lnTo>
                    <a:pt x="200896" y="840210"/>
                  </a:lnTo>
                  <a:lnTo>
                    <a:pt x="196562" y="844544"/>
                  </a:lnTo>
                  <a:lnTo>
                    <a:pt x="188110" y="846711"/>
                  </a:lnTo>
                  <a:lnTo>
                    <a:pt x="170989" y="846711"/>
                  </a:lnTo>
                  <a:lnTo>
                    <a:pt x="170989" y="842377"/>
                  </a:lnTo>
                  <a:lnTo>
                    <a:pt x="173157" y="836092"/>
                  </a:lnTo>
                  <a:lnTo>
                    <a:pt x="173157" y="831758"/>
                  </a:lnTo>
                  <a:lnTo>
                    <a:pt x="170989" y="827423"/>
                  </a:lnTo>
                  <a:lnTo>
                    <a:pt x="166655" y="823089"/>
                  </a:lnTo>
                  <a:lnTo>
                    <a:pt x="168822" y="816804"/>
                  </a:lnTo>
                  <a:lnTo>
                    <a:pt x="175324" y="814637"/>
                  </a:lnTo>
                  <a:lnTo>
                    <a:pt x="179441" y="818971"/>
                  </a:lnTo>
                  <a:lnTo>
                    <a:pt x="183775" y="814637"/>
                  </a:lnTo>
                  <a:lnTo>
                    <a:pt x="183775" y="808136"/>
                  </a:lnTo>
                  <a:lnTo>
                    <a:pt x="185943" y="804018"/>
                  </a:lnTo>
                  <a:lnTo>
                    <a:pt x="185943" y="797517"/>
                  </a:lnTo>
                  <a:lnTo>
                    <a:pt x="183775" y="791015"/>
                  </a:lnTo>
                  <a:lnTo>
                    <a:pt x="177491" y="786897"/>
                  </a:lnTo>
                  <a:lnTo>
                    <a:pt x="173157" y="784730"/>
                  </a:lnTo>
                  <a:lnTo>
                    <a:pt x="168822" y="780396"/>
                  </a:lnTo>
                  <a:lnTo>
                    <a:pt x="166655" y="774111"/>
                  </a:lnTo>
                  <a:lnTo>
                    <a:pt x="164488" y="769777"/>
                  </a:lnTo>
                  <a:lnTo>
                    <a:pt x="164488" y="763275"/>
                  </a:lnTo>
                  <a:lnTo>
                    <a:pt x="162321" y="758941"/>
                  </a:lnTo>
                  <a:lnTo>
                    <a:pt x="156036" y="754824"/>
                  </a:lnTo>
                  <a:lnTo>
                    <a:pt x="141082" y="754824"/>
                  </a:lnTo>
                  <a:lnTo>
                    <a:pt x="134581" y="756991"/>
                  </a:lnTo>
                  <a:lnTo>
                    <a:pt x="128296" y="769777"/>
                  </a:lnTo>
                  <a:lnTo>
                    <a:pt x="117460" y="776062"/>
                  </a:lnTo>
                  <a:lnTo>
                    <a:pt x="113343" y="780396"/>
                  </a:lnTo>
                  <a:lnTo>
                    <a:pt x="111176" y="786897"/>
                  </a:lnTo>
                  <a:lnTo>
                    <a:pt x="113343" y="793182"/>
                  </a:lnTo>
                  <a:lnTo>
                    <a:pt x="111176" y="797517"/>
                  </a:lnTo>
                  <a:lnTo>
                    <a:pt x="104674" y="799684"/>
                  </a:lnTo>
                  <a:lnTo>
                    <a:pt x="100340" y="804018"/>
                  </a:lnTo>
                  <a:lnTo>
                    <a:pt x="94055" y="801851"/>
                  </a:lnTo>
                  <a:lnTo>
                    <a:pt x="89721" y="799684"/>
                  </a:lnTo>
                  <a:lnTo>
                    <a:pt x="87553" y="805969"/>
                  </a:lnTo>
                  <a:lnTo>
                    <a:pt x="85386" y="812470"/>
                  </a:lnTo>
                  <a:lnTo>
                    <a:pt x="83219" y="816804"/>
                  </a:lnTo>
                  <a:lnTo>
                    <a:pt x="79102" y="818971"/>
                  </a:lnTo>
                  <a:lnTo>
                    <a:pt x="68266" y="812470"/>
                  </a:lnTo>
                  <a:lnTo>
                    <a:pt x="59814" y="797517"/>
                  </a:lnTo>
                  <a:lnTo>
                    <a:pt x="59814" y="791015"/>
                  </a:lnTo>
                  <a:lnTo>
                    <a:pt x="61981" y="784730"/>
                  </a:lnTo>
                  <a:lnTo>
                    <a:pt x="61981" y="778229"/>
                  </a:lnTo>
                  <a:lnTo>
                    <a:pt x="59814" y="774111"/>
                  </a:lnTo>
                  <a:lnTo>
                    <a:pt x="55480" y="771944"/>
                  </a:lnTo>
                  <a:lnTo>
                    <a:pt x="49195" y="774111"/>
                  </a:lnTo>
                  <a:lnTo>
                    <a:pt x="44860" y="776062"/>
                  </a:lnTo>
                  <a:lnTo>
                    <a:pt x="40526" y="778229"/>
                  </a:lnTo>
                  <a:lnTo>
                    <a:pt x="34241" y="776062"/>
                  </a:lnTo>
                  <a:lnTo>
                    <a:pt x="29907" y="774111"/>
                  </a:lnTo>
                  <a:lnTo>
                    <a:pt x="23405" y="774111"/>
                  </a:lnTo>
                  <a:lnTo>
                    <a:pt x="19071" y="778229"/>
                  </a:lnTo>
                  <a:lnTo>
                    <a:pt x="12786" y="780396"/>
                  </a:lnTo>
                  <a:lnTo>
                    <a:pt x="6285" y="778229"/>
                  </a:lnTo>
                  <a:lnTo>
                    <a:pt x="2167" y="776062"/>
                  </a:lnTo>
                  <a:lnTo>
                    <a:pt x="0" y="771944"/>
                  </a:lnTo>
                  <a:lnTo>
                    <a:pt x="0" y="765442"/>
                  </a:lnTo>
                  <a:lnTo>
                    <a:pt x="4118" y="754824"/>
                  </a:lnTo>
                  <a:lnTo>
                    <a:pt x="23405" y="752656"/>
                  </a:lnTo>
                  <a:lnTo>
                    <a:pt x="40526" y="752656"/>
                  </a:lnTo>
                  <a:lnTo>
                    <a:pt x="44860" y="750489"/>
                  </a:lnTo>
                  <a:lnTo>
                    <a:pt x="51145" y="750489"/>
                  </a:lnTo>
                  <a:lnTo>
                    <a:pt x="55480" y="748322"/>
                  </a:lnTo>
                  <a:lnTo>
                    <a:pt x="61981" y="748322"/>
                  </a:lnTo>
                  <a:lnTo>
                    <a:pt x="68266" y="743988"/>
                  </a:lnTo>
                  <a:lnTo>
                    <a:pt x="70433" y="737703"/>
                  </a:lnTo>
                  <a:lnTo>
                    <a:pt x="70433" y="731201"/>
                  </a:lnTo>
                  <a:lnTo>
                    <a:pt x="68266" y="726867"/>
                  </a:lnTo>
                  <a:lnTo>
                    <a:pt x="59814" y="726867"/>
                  </a:lnTo>
                  <a:lnTo>
                    <a:pt x="53312" y="724917"/>
                  </a:lnTo>
                  <a:lnTo>
                    <a:pt x="49195" y="722749"/>
                  </a:lnTo>
                  <a:lnTo>
                    <a:pt x="44860" y="718415"/>
                  </a:lnTo>
                  <a:lnTo>
                    <a:pt x="42693" y="714081"/>
                  </a:lnTo>
                  <a:lnTo>
                    <a:pt x="38359" y="709963"/>
                  </a:lnTo>
                  <a:lnTo>
                    <a:pt x="36192" y="705629"/>
                  </a:lnTo>
                  <a:lnTo>
                    <a:pt x="36192" y="699127"/>
                  </a:lnTo>
                  <a:lnTo>
                    <a:pt x="34241" y="692843"/>
                  </a:lnTo>
                  <a:lnTo>
                    <a:pt x="34241" y="686341"/>
                  </a:lnTo>
                  <a:lnTo>
                    <a:pt x="36192" y="682007"/>
                  </a:lnTo>
                  <a:lnTo>
                    <a:pt x="36192" y="669220"/>
                  </a:lnTo>
                  <a:lnTo>
                    <a:pt x="38359" y="664886"/>
                  </a:lnTo>
                  <a:lnTo>
                    <a:pt x="42693" y="658601"/>
                  </a:lnTo>
                  <a:lnTo>
                    <a:pt x="47027" y="656434"/>
                  </a:lnTo>
                  <a:lnTo>
                    <a:pt x="51145" y="654267"/>
                  </a:lnTo>
                  <a:lnTo>
                    <a:pt x="59814" y="654267"/>
                  </a:lnTo>
                  <a:lnTo>
                    <a:pt x="66099" y="652100"/>
                  </a:lnTo>
                  <a:lnTo>
                    <a:pt x="72600" y="652100"/>
                  </a:lnTo>
                  <a:lnTo>
                    <a:pt x="79102" y="649933"/>
                  </a:lnTo>
                  <a:lnTo>
                    <a:pt x="83219" y="647766"/>
                  </a:lnTo>
                  <a:lnTo>
                    <a:pt x="87553" y="643648"/>
                  </a:lnTo>
                  <a:lnTo>
                    <a:pt x="91888" y="639314"/>
                  </a:lnTo>
                  <a:lnTo>
                    <a:pt x="94055" y="634979"/>
                  </a:lnTo>
                  <a:lnTo>
                    <a:pt x="96222" y="628694"/>
                  </a:lnTo>
                  <a:lnTo>
                    <a:pt x="98173" y="624360"/>
                  </a:lnTo>
                  <a:lnTo>
                    <a:pt x="94055" y="622193"/>
                  </a:lnTo>
                  <a:lnTo>
                    <a:pt x="87553" y="617859"/>
                  </a:lnTo>
                  <a:lnTo>
                    <a:pt x="83219" y="613741"/>
                  </a:lnTo>
                  <a:lnTo>
                    <a:pt x="96222" y="600738"/>
                  </a:lnTo>
                  <a:lnTo>
                    <a:pt x="102507" y="583617"/>
                  </a:lnTo>
                  <a:lnTo>
                    <a:pt x="102507" y="549593"/>
                  </a:lnTo>
                  <a:lnTo>
                    <a:pt x="100340" y="545259"/>
                  </a:lnTo>
                  <a:lnTo>
                    <a:pt x="94055" y="547426"/>
                  </a:lnTo>
                  <a:lnTo>
                    <a:pt x="89721" y="551543"/>
                  </a:lnTo>
                  <a:lnTo>
                    <a:pt x="87553" y="555878"/>
                  </a:lnTo>
                  <a:lnTo>
                    <a:pt x="85386" y="560212"/>
                  </a:lnTo>
                  <a:lnTo>
                    <a:pt x="81269" y="558045"/>
                  </a:lnTo>
                  <a:lnTo>
                    <a:pt x="81269" y="547426"/>
                  </a:lnTo>
                  <a:lnTo>
                    <a:pt x="76934" y="540924"/>
                  </a:lnTo>
                  <a:lnTo>
                    <a:pt x="70433" y="536590"/>
                  </a:lnTo>
                  <a:lnTo>
                    <a:pt x="64148" y="534423"/>
                  </a:lnTo>
                  <a:lnTo>
                    <a:pt x="59814" y="530305"/>
                  </a:lnTo>
                  <a:lnTo>
                    <a:pt x="53312" y="528138"/>
                  </a:lnTo>
                  <a:lnTo>
                    <a:pt x="51145" y="521636"/>
                  </a:lnTo>
                  <a:lnTo>
                    <a:pt x="49195" y="515352"/>
                  </a:lnTo>
                  <a:lnTo>
                    <a:pt x="51145" y="511018"/>
                  </a:lnTo>
                  <a:lnTo>
                    <a:pt x="55480" y="508850"/>
                  </a:lnTo>
                  <a:lnTo>
                    <a:pt x="64148" y="508850"/>
                  </a:lnTo>
                  <a:lnTo>
                    <a:pt x="68266" y="511018"/>
                  </a:lnTo>
                  <a:lnTo>
                    <a:pt x="74767" y="513184"/>
                  </a:lnTo>
                  <a:lnTo>
                    <a:pt x="79102" y="511018"/>
                  </a:lnTo>
                  <a:lnTo>
                    <a:pt x="85386" y="504516"/>
                  </a:lnTo>
                  <a:lnTo>
                    <a:pt x="89721" y="500398"/>
                  </a:lnTo>
                  <a:lnTo>
                    <a:pt x="91888" y="493897"/>
                  </a:lnTo>
                  <a:lnTo>
                    <a:pt x="91888" y="489562"/>
                  </a:lnTo>
                  <a:lnTo>
                    <a:pt x="85386" y="485445"/>
                  </a:lnTo>
                  <a:lnTo>
                    <a:pt x="79102" y="483278"/>
                  </a:lnTo>
                  <a:lnTo>
                    <a:pt x="74767" y="478943"/>
                  </a:lnTo>
                  <a:lnTo>
                    <a:pt x="72600" y="474609"/>
                  </a:lnTo>
                  <a:lnTo>
                    <a:pt x="72600" y="468324"/>
                  </a:lnTo>
                  <a:lnTo>
                    <a:pt x="76934" y="461823"/>
                  </a:lnTo>
                  <a:lnTo>
                    <a:pt x="76934" y="455321"/>
                  </a:lnTo>
                  <a:lnTo>
                    <a:pt x="79102" y="451204"/>
                  </a:lnTo>
                  <a:lnTo>
                    <a:pt x="81269" y="444702"/>
                  </a:lnTo>
                  <a:lnTo>
                    <a:pt x="79102" y="438201"/>
                  </a:lnTo>
                  <a:lnTo>
                    <a:pt x="72600" y="436250"/>
                  </a:lnTo>
                  <a:lnTo>
                    <a:pt x="66099" y="434083"/>
                  </a:lnTo>
                  <a:lnTo>
                    <a:pt x="61981" y="431916"/>
                  </a:lnTo>
                  <a:lnTo>
                    <a:pt x="61981" y="427582"/>
                  </a:lnTo>
                  <a:lnTo>
                    <a:pt x="66099" y="423247"/>
                  </a:lnTo>
                  <a:lnTo>
                    <a:pt x="72600" y="419130"/>
                  </a:lnTo>
                  <a:lnTo>
                    <a:pt x="76934" y="416962"/>
                  </a:lnTo>
                  <a:lnTo>
                    <a:pt x="79102" y="410461"/>
                  </a:lnTo>
                  <a:lnTo>
                    <a:pt x="79102" y="404176"/>
                  </a:lnTo>
                  <a:lnTo>
                    <a:pt x="72600" y="402009"/>
                  </a:lnTo>
                  <a:lnTo>
                    <a:pt x="68266" y="397675"/>
                  </a:lnTo>
                  <a:lnTo>
                    <a:pt x="66099" y="391173"/>
                  </a:lnTo>
                  <a:lnTo>
                    <a:pt x="98173" y="372102"/>
                  </a:lnTo>
                  <a:lnTo>
                    <a:pt x="102507" y="367768"/>
                  </a:lnTo>
                  <a:lnTo>
                    <a:pt x="111176" y="359099"/>
                  </a:lnTo>
                  <a:lnTo>
                    <a:pt x="117460" y="352814"/>
                  </a:lnTo>
                  <a:lnTo>
                    <a:pt x="121795" y="350647"/>
                  </a:lnTo>
                  <a:lnTo>
                    <a:pt x="128296" y="348480"/>
                  </a:lnTo>
                  <a:lnTo>
                    <a:pt x="134581" y="348480"/>
                  </a:lnTo>
                  <a:lnTo>
                    <a:pt x="143250" y="346313"/>
                  </a:lnTo>
                  <a:lnTo>
                    <a:pt x="162321" y="346313"/>
                  </a:lnTo>
                  <a:lnTo>
                    <a:pt x="168822" y="344146"/>
                  </a:lnTo>
                  <a:lnTo>
                    <a:pt x="175324" y="342195"/>
                  </a:lnTo>
                  <a:lnTo>
                    <a:pt x="181609" y="340028"/>
                  </a:lnTo>
                  <a:lnTo>
                    <a:pt x="188110" y="335694"/>
                  </a:lnTo>
                  <a:lnTo>
                    <a:pt x="192444" y="333527"/>
                  </a:lnTo>
                  <a:lnTo>
                    <a:pt x="200896" y="325075"/>
                  </a:lnTo>
                  <a:lnTo>
                    <a:pt x="203063" y="318573"/>
                  </a:lnTo>
                  <a:lnTo>
                    <a:pt x="203063" y="314239"/>
                  </a:lnTo>
                  <a:lnTo>
                    <a:pt x="207398" y="307954"/>
                  </a:lnTo>
                  <a:lnTo>
                    <a:pt x="207398" y="303620"/>
                  </a:lnTo>
                  <a:lnTo>
                    <a:pt x="211515" y="290833"/>
                  </a:lnTo>
                  <a:lnTo>
                    <a:pt x="211515" y="286499"/>
                  </a:lnTo>
                  <a:lnTo>
                    <a:pt x="213682" y="279998"/>
                  </a:lnTo>
                  <a:lnTo>
                    <a:pt x="215850" y="256592"/>
                  </a:lnTo>
                  <a:lnTo>
                    <a:pt x="218017" y="252258"/>
                  </a:lnTo>
                  <a:lnTo>
                    <a:pt x="218017" y="239472"/>
                  </a:lnTo>
                  <a:lnTo>
                    <a:pt x="220184" y="232970"/>
                  </a:lnTo>
                  <a:lnTo>
                    <a:pt x="224518" y="228853"/>
                  </a:lnTo>
                  <a:lnTo>
                    <a:pt x="228636" y="224518"/>
                  </a:lnTo>
                  <a:lnTo>
                    <a:pt x="237304" y="220184"/>
                  </a:lnTo>
                  <a:lnTo>
                    <a:pt x="252258" y="213899"/>
                  </a:lnTo>
                  <a:lnTo>
                    <a:pt x="279998" y="170989"/>
                  </a:lnTo>
                  <a:lnTo>
                    <a:pt x="284332" y="164704"/>
                  </a:lnTo>
                  <a:lnTo>
                    <a:pt x="286499" y="158203"/>
                  </a:lnTo>
                  <a:lnTo>
                    <a:pt x="292784" y="153869"/>
                  </a:lnTo>
                  <a:lnTo>
                    <a:pt x="301453" y="147584"/>
                  </a:lnTo>
                  <a:lnTo>
                    <a:pt x="303620" y="143250"/>
                  </a:lnTo>
                  <a:lnTo>
                    <a:pt x="309905" y="136748"/>
                  </a:lnTo>
                  <a:lnTo>
                    <a:pt x="316406" y="130463"/>
                  </a:lnTo>
                  <a:lnTo>
                    <a:pt x="318573" y="123962"/>
                  </a:lnTo>
                  <a:lnTo>
                    <a:pt x="320740" y="117677"/>
                  </a:lnTo>
                  <a:lnTo>
                    <a:pt x="322691" y="109008"/>
                  </a:lnTo>
                  <a:lnTo>
                    <a:pt x="327025" y="100556"/>
                  </a:lnTo>
                  <a:lnTo>
                    <a:pt x="329192" y="94055"/>
                  </a:lnTo>
                  <a:lnTo>
                    <a:pt x="331360" y="89721"/>
                  </a:lnTo>
                  <a:lnTo>
                    <a:pt x="335694" y="83436"/>
                  </a:lnTo>
                  <a:lnTo>
                    <a:pt x="337861" y="79101"/>
                  </a:lnTo>
                  <a:lnTo>
                    <a:pt x="344146" y="72600"/>
                  </a:lnTo>
                  <a:lnTo>
                    <a:pt x="346313" y="68482"/>
                  </a:lnTo>
                  <a:lnTo>
                    <a:pt x="350647" y="61981"/>
                  </a:lnTo>
                  <a:lnTo>
                    <a:pt x="352814" y="57647"/>
                  </a:lnTo>
                  <a:lnTo>
                    <a:pt x="359099" y="53529"/>
                  </a:lnTo>
                  <a:lnTo>
                    <a:pt x="363434" y="47027"/>
                  </a:lnTo>
                  <a:lnTo>
                    <a:pt x="367768" y="40526"/>
                  </a:lnTo>
                  <a:lnTo>
                    <a:pt x="369935" y="36408"/>
                  </a:lnTo>
                  <a:lnTo>
                    <a:pt x="371886" y="32074"/>
                  </a:lnTo>
                  <a:lnTo>
                    <a:pt x="384888" y="19288"/>
                  </a:lnTo>
                  <a:lnTo>
                    <a:pt x="389006" y="17120"/>
                  </a:lnTo>
                  <a:lnTo>
                    <a:pt x="395508" y="8452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10831" cap="rnd">
              <a:solidFill>
                <a:schemeClr val="bg1">
                  <a:lumMod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Graphic 2">
              <a:extLst>
                <a:ext uri="{FF2B5EF4-FFF2-40B4-BE49-F238E27FC236}">
                  <a16:creationId xmlns:a16="http://schemas.microsoft.com/office/drawing/2014/main" id="{765D14D2-5338-4F31-9F21-4B187DD1B6A7}"/>
                </a:ext>
              </a:extLst>
            </p:cNvPr>
            <p:cNvSpPr/>
            <p:nvPr/>
          </p:nvSpPr>
          <p:spPr>
            <a:xfrm>
              <a:off x="8655109" y="4687040"/>
              <a:ext cx="1708375" cy="1321536"/>
            </a:xfrm>
            <a:custGeom>
              <a:avLst/>
              <a:gdLst>
                <a:gd name="connsiteX0" fmla="*/ 1421877 w 1708375"/>
                <a:gd name="connsiteY0" fmla="*/ 299502 h 1321536"/>
                <a:gd name="connsiteX1" fmla="*/ 1424044 w 1708375"/>
                <a:gd name="connsiteY1" fmla="*/ 305787 h 1321536"/>
                <a:gd name="connsiteX2" fmla="*/ 1428378 w 1708375"/>
                <a:gd name="connsiteY2" fmla="*/ 310121 h 1321536"/>
                <a:gd name="connsiteX3" fmla="*/ 1434663 w 1708375"/>
                <a:gd name="connsiteY3" fmla="*/ 312288 h 1321536"/>
                <a:gd name="connsiteX4" fmla="*/ 1434663 w 1708375"/>
                <a:gd name="connsiteY4" fmla="*/ 318573 h 1321536"/>
                <a:gd name="connsiteX5" fmla="*/ 1432713 w 1708375"/>
                <a:gd name="connsiteY5" fmla="*/ 325075 h 1321536"/>
                <a:gd name="connsiteX6" fmla="*/ 1428378 w 1708375"/>
                <a:gd name="connsiteY6" fmla="*/ 327242 h 1321536"/>
                <a:gd name="connsiteX7" fmla="*/ 1421877 w 1708375"/>
                <a:gd name="connsiteY7" fmla="*/ 331576 h 1321536"/>
                <a:gd name="connsiteX8" fmla="*/ 1417542 w 1708375"/>
                <a:gd name="connsiteY8" fmla="*/ 335694 h 1321536"/>
                <a:gd name="connsiteX9" fmla="*/ 1417542 w 1708375"/>
                <a:gd name="connsiteY9" fmla="*/ 340028 h 1321536"/>
                <a:gd name="connsiteX10" fmla="*/ 1421877 w 1708375"/>
                <a:gd name="connsiteY10" fmla="*/ 342195 h 1321536"/>
                <a:gd name="connsiteX11" fmla="*/ 1428378 w 1708375"/>
                <a:gd name="connsiteY11" fmla="*/ 344362 h 1321536"/>
                <a:gd name="connsiteX12" fmla="*/ 1434663 w 1708375"/>
                <a:gd name="connsiteY12" fmla="*/ 346529 h 1321536"/>
                <a:gd name="connsiteX13" fmla="*/ 1436830 w 1708375"/>
                <a:gd name="connsiteY13" fmla="*/ 352814 h 1321536"/>
                <a:gd name="connsiteX14" fmla="*/ 1434663 w 1708375"/>
                <a:gd name="connsiteY14" fmla="*/ 359316 h 1321536"/>
                <a:gd name="connsiteX15" fmla="*/ 1432713 w 1708375"/>
                <a:gd name="connsiteY15" fmla="*/ 363650 h 1321536"/>
                <a:gd name="connsiteX16" fmla="*/ 1432713 w 1708375"/>
                <a:gd name="connsiteY16" fmla="*/ 369935 h 1321536"/>
                <a:gd name="connsiteX17" fmla="*/ 1428378 w 1708375"/>
                <a:gd name="connsiteY17" fmla="*/ 376436 h 1321536"/>
                <a:gd name="connsiteX18" fmla="*/ 1428378 w 1708375"/>
                <a:gd name="connsiteY18" fmla="*/ 382721 h 1321536"/>
                <a:gd name="connsiteX19" fmla="*/ 1430545 w 1708375"/>
                <a:gd name="connsiteY19" fmla="*/ 387056 h 1321536"/>
                <a:gd name="connsiteX20" fmla="*/ 1434663 w 1708375"/>
                <a:gd name="connsiteY20" fmla="*/ 391390 h 1321536"/>
                <a:gd name="connsiteX21" fmla="*/ 1441165 w 1708375"/>
                <a:gd name="connsiteY21" fmla="*/ 393557 h 1321536"/>
                <a:gd name="connsiteX22" fmla="*/ 1447666 w 1708375"/>
                <a:gd name="connsiteY22" fmla="*/ 397675 h 1321536"/>
                <a:gd name="connsiteX23" fmla="*/ 1447666 w 1708375"/>
                <a:gd name="connsiteY23" fmla="*/ 402009 h 1321536"/>
                <a:gd name="connsiteX24" fmla="*/ 1445499 w 1708375"/>
                <a:gd name="connsiteY24" fmla="*/ 408510 h 1321536"/>
                <a:gd name="connsiteX25" fmla="*/ 1441165 w 1708375"/>
                <a:gd name="connsiteY25" fmla="*/ 412845 h 1321536"/>
                <a:gd name="connsiteX26" fmla="*/ 1434663 w 1708375"/>
                <a:gd name="connsiteY26" fmla="*/ 419130 h 1321536"/>
                <a:gd name="connsiteX27" fmla="*/ 1430545 w 1708375"/>
                <a:gd name="connsiteY27" fmla="*/ 421297 h 1321536"/>
                <a:gd name="connsiteX28" fmla="*/ 1424044 w 1708375"/>
                <a:gd name="connsiteY28" fmla="*/ 419130 h 1321536"/>
                <a:gd name="connsiteX29" fmla="*/ 1419710 w 1708375"/>
                <a:gd name="connsiteY29" fmla="*/ 416962 h 1321536"/>
                <a:gd name="connsiteX30" fmla="*/ 1411258 w 1708375"/>
                <a:gd name="connsiteY30" fmla="*/ 416962 h 1321536"/>
                <a:gd name="connsiteX31" fmla="*/ 1406923 w 1708375"/>
                <a:gd name="connsiteY31" fmla="*/ 419130 h 1321536"/>
                <a:gd name="connsiteX32" fmla="*/ 1404756 w 1708375"/>
                <a:gd name="connsiteY32" fmla="*/ 423464 h 1321536"/>
                <a:gd name="connsiteX33" fmla="*/ 1406923 w 1708375"/>
                <a:gd name="connsiteY33" fmla="*/ 429748 h 1321536"/>
                <a:gd name="connsiteX34" fmla="*/ 1409091 w 1708375"/>
                <a:gd name="connsiteY34" fmla="*/ 436250 h 1321536"/>
                <a:gd name="connsiteX35" fmla="*/ 1415592 w 1708375"/>
                <a:gd name="connsiteY35" fmla="*/ 438417 h 1321536"/>
                <a:gd name="connsiteX36" fmla="*/ 1419710 w 1708375"/>
                <a:gd name="connsiteY36" fmla="*/ 442752 h 1321536"/>
                <a:gd name="connsiteX37" fmla="*/ 1426211 w 1708375"/>
                <a:gd name="connsiteY37" fmla="*/ 444919 h 1321536"/>
                <a:gd name="connsiteX38" fmla="*/ 1432713 w 1708375"/>
                <a:gd name="connsiteY38" fmla="*/ 449037 h 1321536"/>
                <a:gd name="connsiteX39" fmla="*/ 1436830 w 1708375"/>
                <a:gd name="connsiteY39" fmla="*/ 455538 h 1321536"/>
                <a:gd name="connsiteX40" fmla="*/ 1436830 w 1708375"/>
                <a:gd name="connsiteY40" fmla="*/ 466157 h 1321536"/>
                <a:gd name="connsiteX41" fmla="*/ 1441165 w 1708375"/>
                <a:gd name="connsiteY41" fmla="*/ 468324 h 1321536"/>
                <a:gd name="connsiteX42" fmla="*/ 1443332 w 1708375"/>
                <a:gd name="connsiteY42" fmla="*/ 463990 h 1321536"/>
                <a:gd name="connsiteX43" fmla="*/ 1445499 w 1708375"/>
                <a:gd name="connsiteY43" fmla="*/ 459872 h 1321536"/>
                <a:gd name="connsiteX44" fmla="*/ 1449616 w 1708375"/>
                <a:gd name="connsiteY44" fmla="*/ 455538 h 1321536"/>
                <a:gd name="connsiteX45" fmla="*/ 1456118 w 1708375"/>
                <a:gd name="connsiteY45" fmla="*/ 453371 h 1321536"/>
                <a:gd name="connsiteX46" fmla="*/ 1458285 w 1708375"/>
                <a:gd name="connsiteY46" fmla="*/ 457705 h 1321536"/>
                <a:gd name="connsiteX47" fmla="*/ 1458285 w 1708375"/>
                <a:gd name="connsiteY47" fmla="*/ 491946 h 1321536"/>
                <a:gd name="connsiteX48" fmla="*/ 1451784 w 1708375"/>
                <a:gd name="connsiteY48" fmla="*/ 509067 h 1321536"/>
                <a:gd name="connsiteX49" fmla="*/ 1438997 w 1708375"/>
                <a:gd name="connsiteY49" fmla="*/ 521853 h 1321536"/>
                <a:gd name="connsiteX50" fmla="*/ 1443332 w 1708375"/>
                <a:gd name="connsiteY50" fmla="*/ 525971 h 1321536"/>
                <a:gd name="connsiteX51" fmla="*/ 1449616 w 1708375"/>
                <a:gd name="connsiteY51" fmla="*/ 530305 h 1321536"/>
                <a:gd name="connsiteX52" fmla="*/ 1453951 w 1708375"/>
                <a:gd name="connsiteY52" fmla="*/ 532472 h 1321536"/>
                <a:gd name="connsiteX53" fmla="*/ 1451784 w 1708375"/>
                <a:gd name="connsiteY53" fmla="*/ 536807 h 1321536"/>
                <a:gd name="connsiteX54" fmla="*/ 1449616 w 1708375"/>
                <a:gd name="connsiteY54" fmla="*/ 543091 h 1321536"/>
                <a:gd name="connsiteX55" fmla="*/ 1447666 w 1708375"/>
                <a:gd name="connsiteY55" fmla="*/ 547426 h 1321536"/>
                <a:gd name="connsiteX56" fmla="*/ 1443332 w 1708375"/>
                <a:gd name="connsiteY56" fmla="*/ 551760 h 1321536"/>
                <a:gd name="connsiteX57" fmla="*/ 1438997 w 1708375"/>
                <a:gd name="connsiteY57" fmla="*/ 556094 h 1321536"/>
                <a:gd name="connsiteX58" fmla="*/ 1434663 w 1708375"/>
                <a:gd name="connsiteY58" fmla="*/ 558045 h 1321536"/>
                <a:gd name="connsiteX59" fmla="*/ 1428378 w 1708375"/>
                <a:gd name="connsiteY59" fmla="*/ 560212 h 1321536"/>
                <a:gd name="connsiteX60" fmla="*/ 1421877 w 1708375"/>
                <a:gd name="connsiteY60" fmla="*/ 560212 h 1321536"/>
                <a:gd name="connsiteX61" fmla="*/ 1415592 w 1708375"/>
                <a:gd name="connsiteY61" fmla="*/ 562379 h 1321536"/>
                <a:gd name="connsiteX62" fmla="*/ 1406923 w 1708375"/>
                <a:gd name="connsiteY62" fmla="*/ 562379 h 1321536"/>
                <a:gd name="connsiteX63" fmla="*/ 1402589 w 1708375"/>
                <a:gd name="connsiteY63" fmla="*/ 564546 h 1321536"/>
                <a:gd name="connsiteX64" fmla="*/ 1398471 w 1708375"/>
                <a:gd name="connsiteY64" fmla="*/ 566713 h 1321536"/>
                <a:gd name="connsiteX65" fmla="*/ 1394137 w 1708375"/>
                <a:gd name="connsiteY65" fmla="*/ 572998 h 1321536"/>
                <a:gd name="connsiteX66" fmla="*/ 1391970 w 1708375"/>
                <a:gd name="connsiteY66" fmla="*/ 577333 h 1321536"/>
                <a:gd name="connsiteX67" fmla="*/ 1391970 w 1708375"/>
                <a:gd name="connsiteY67" fmla="*/ 590119 h 1321536"/>
                <a:gd name="connsiteX68" fmla="*/ 1389803 w 1708375"/>
                <a:gd name="connsiteY68" fmla="*/ 594453 h 1321536"/>
                <a:gd name="connsiteX69" fmla="*/ 1389803 w 1708375"/>
                <a:gd name="connsiteY69" fmla="*/ 600955 h 1321536"/>
                <a:gd name="connsiteX70" fmla="*/ 1391970 w 1708375"/>
                <a:gd name="connsiteY70" fmla="*/ 607239 h 1321536"/>
                <a:gd name="connsiteX71" fmla="*/ 1391970 w 1708375"/>
                <a:gd name="connsiteY71" fmla="*/ 613741 h 1321536"/>
                <a:gd name="connsiteX72" fmla="*/ 1394137 w 1708375"/>
                <a:gd name="connsiteY72" fmla="*/ 618075 h 1321536"/>
                <a:gd name="connsiteX73" fmla="*/ 1398471 w 1708375"/>
                <a:gd name="connsiteY73" fmla="*/ 622193 h 1321536"/>
                <a:gd name="connsiteX74" fmla="*/ 1400639 w 1708375"/>
                <a:gd name="connsiteY74" fmla="*/ 626527 h 1321536"/>
                <a:gd name="connsiteX75" fmla="*/ 1404756 w 1708375"/>
                <a:gd name="connsiteY75" fmla="*/ 630862 h 1321536"/>
                <a:gd name="connsiteX76" fmla="*/ 1409091 w 1708375"/>
                <a:gd name="connsiteY76" fmla="*/ 633029 h 1321536"/>
                <a:gd name="connsiteX77" fmla="*/ 1415592 w 1708375"/>
                <a:gd name="connsiteY77" fmla="*/ 635196 h 1321536"/>
                <a:gd name="connsiteX78" fmla="*/ 1424044 w 1708375"/>
                <a:gd name="connsiteY78" fmla="*/ 635196 h 1321536"/>
                <a:gd name="connsiteX79" fmla="*/ 1426211 w 1708375"/>
                <a:gd name="connsiteY79" fmla="*/ 639314 h 1321536"/>
                <a:gd name="connsiteX80" fmla="*/ 1426211 w 1708375"/>
                <a:gd name="connsiteY80" fmla="*/ 645815 h 1321536"/>
                <a:gd name="connsiteX81" fmla="*/ 1424044 w 1708375"/>
                <a:gd name="connsiteY81" fmla="*/ 652316 h 1321536"/>
                <a:gd name="connsiteX82" fmla="*/ 1417542 w 1708375"/>
                <a:gd name="connsiteY82" fmla="*/ 656434 h 1321536"/>
                <a:gd name="connsiteX83" fmla="*/ 1411258 w 1708375"/>
                <a:gd name="connsiteY83" fmla="*/ 656434 h 1321536"/>
                <a:gd name="connsiteX84" fmla="*/ 1406923 w 1708375"/>
                <a:gd name="connsiteY84" fmla="*/ 658601 h 1321536"/>
                <a:gd name="connsiteX85" fmla="*/ 1400639 w 1708375"/>
                <a:gd name="connsiteY85" fmla="*/ 658601 h 1321536"/>
                <a:gd name="connsiteX86" fmla="*/ 1396304 w 1708375"/>
                <a:gd name="connsiteY86" fmla="*/ 660768 h 1321536"/>
                <a:gd name="connsiteX87" fmla="*/ 1379184 w 1708375"/>
                <a:gd name="connsiteY87" fmla="*/ 660768 h 1321536"/>
                <a:gd name="connsiteX88" fmla="*/ 1359896 w 1708375"/>
                <a:gd name="connsiteY88" fmla="*/ 662936 h 1321536"/>
                <a:gd name="connsiteX89" fmla="*/ 1355562 w 1708375"/>
                <a:gd name="connsiteY89" fmla="*/ 673555 h 1321536"/>
                <a:gd name="connsiteX90" fmla="*/ 1355562 w 1708375"/>
                <a:gd name="connsiteY90" fmla="*/ 680056 h 1321536"/>
                <a:gd name="connsiteX91" fmla="*/ 1357729 w 1708375"/>
                <a:gd name="connsiteY91" fmla="*/ 684390 h 1321536"/>
                <a:gd name="connsiteX92" fmla="*/ 1362063 w 1708375"/>
                <a:gd name="connsiteY92" fmla="*/ 686341 h 1321536"/>
                <a:gd name="connsiteX93" fmla="*/ 1368565 w 1708375"/>
                <a:gd name="connsiteY93" fmla="*/ 688508 h 1321536"/>
                <a:gd name="connsiteX94" fmla="*/ 1374849 w 1708375"/>
                <a:gd name="connsiteY94" fmla="*/ 686341 h 1321536"/>
                <a:gd name="connsiteX95" fmla="*/ 1379184 w 1708375"/>
                <a:gd name="connsiteY95" fmla="*/ 682223 h 1321536"/>
                <a:gd name="connsiteX96" fmla="*/ 1385685 w 1708375"/>
                <a:gd name="connsiteY96" fmla="*/ 682223 h 1321536"/>
                <a:gd name="connsiteX97" fmla="*/ 1389803 w 1708375"/>
                <a:gd name="connsiteY97" fmla="*/ 684390 h 1321536"/>
                <a:gd name="connsiteX98" fmla="*/ 1396304 w 1708375"/>
                <a:gd name="connsiteY98" fmla="*/ 686341 h 1321536"/>
                <a:gd name="connsiteX99" fmla="*/ 1400639 w 1708375"/>
                <a:gd name="connsiteY99" fmla="*/ 684390 h 1321536"/>
                <a:gd name="connsiteX100" fmla="*/ 1404756 w 1708375"/>
                <a:gd name="connsiteY100" fmla="*/ 682223 h 1321536"/>
                <a:gd name="connsiteX101" fmla="*/ 1411258 w 1708375"/>
                <a:gd name="connsiteY101" fmla="*/ 680056 h 1321536"/>
                <a:gd name="connsiteX102" fmla="*/ 1415592 w 1708375"/>
                <a:gd name="connsiteY102" fmla="*/ 682223 h 1321536"/>
                <a:gd name="connsiteX103" fmla="*/ 1417542 w 1708375"/>
                <a:gd name="connsiteY103" fmla="*/ 686341 h 1321536"/>
                <a:gd name="connsiteX104" fmla="*/ 1417542 w 1708375"/>
                <a:gd name="connsiteY104" fmla="*/ 692843 h 1321536"/>
                <a:gd name="connsiteX105" fmla="*/ 1415592 w 1708375"/>
                <a:gd name="connsiteY105" fmla="*/ 699344 h 1321536"/>
                <a:gd name="connsiteX106" fmla="*/ 1415592 w 1708375"/>
                <a:gd name="connsiteY106" fmla="*/ 705629 h 1321536"/>
                <a:gd name="connsiteX107" fmla="*/ 1424044 w 1708375"/>
                <a:gd name="connsiteY107" fmla="*/ 720582 h 1321536"/>
                <a:gd name="connsiteX108" fmla="*/ 1434663 w 1708375"/>
                <a:gd name="connsiteY108" fmla="*/ 727084 h 1321536"/>
                <a:gd name="connsiteX109" fmla="*/ 1438997 w 1708375"/>
                <a:gd name="connsiteY109" fmla="*/ 724917 h 1321536"/>
                <a:gd name="connsiteX110" fmla="*/ 1441165 w 1708375"/>
                <a:gd name="connsiteY110" fmla="*/ 720582 h 1321536"/>
                <a:gd name="connsiteX111" fmla="*/ 1443332 w 1708375"/>
                <a:gd name="connsiteY111" fmla="*/ 714297 h 1321536"/>
                <a:gd name="connsiteX112" fmla="*/ 1445499 w 1708375"/>
                <a:gd name="connsiteY112" fmla="*/ 707796 h 1321536"/>
                <a:gd name="connsiteX113" fmla="*/ 1449616 w 1708375"/>
                <a:gd name="connsiteY113" fmla="*/ 709963 h 1321536"/>
                <a:gd name="connsiteX114" fmla="*/ 1456118 w 1708375"/>
                <a:gd name="connsiteY114" fmla="*/ 712130 h 1321536"/>
                <a:gd name="connsiteX115" fmla="*/ 1460452 w 1708375"/>
                <a:gd name="connsiteY115" fmla="*/ 707796 h 1321536"/>
                <a:gd name="connsiteX116" fmla="*/ 1466737 w 1708375"/>
                <a:gd name="connsiteY116" fmla="*/ 705629 h 1321536"/>
                <a:gd name="connsiteX117" fmla="*/ 1468904 w 1708375"/>
                <a:gd name="connsiteY117" fmla="*/ 701295 h 1321536"/>
                <a:gd name="connsiteX118" fmla="*/ 1466737 w 1708375"/>
                <a:gd name="connsiteY118" fmla="*/ 695010 h 1321536"/>
                <a:gd name="connsiteX119" fmla="*/ 1468904 w 1708375"/>
                <a:gd name="connsiteY119" fmla="*/ 688508 h 1321536"/>
                <a:gd name="connsiteX120" fmla="*/ 1473239 w 1708375"/>
                <a:gd name="connsiteY120" fmla="*/ 684390 h 1321536"/>
                <a:gd name="connsiteX121" fmla="*/ 1483858 w 1708375"/>
                <a:gd name="connsiteY121" fmla="*/ 677889 h 1321536"/>
                <a:gd name="connsiteX122" fmla="*/ 1490359 w 1708375"/>
                <a:gd name="connsiteY122" fmla="*/ 665103 h 1321536"/>
                <a:gd name="connsiteX123" fmla="*/ 1496861 w 1708375"/>
                <a:gd name="connsiteY123" fmla="*/ 662936 h 1321536"/>
                <a:gd name="connsiteX124" fmla="*/ 1511814 w 1708375"/>
                <a:gd name="connsiteY124" fmla="*/ 662936 h 1321536"/>
                <a:gd name="connsiteX125" fmla="*/ 1518099 w 1708375"/>
                <a:gd name="connsiteY125" fmla="*/ 667270 h 1321536"/>
                <a:gd name="connsiteX126" fmla="*/ 1520266 w 1708375"/>
                <a:gd name="connsiteY126" fmla="*/ 671388 h 1321536"/>
                <a:gd name="connsiteX127" fmla="*/ 1520266 w 1708375"/>
                <a:gd name="connsiteY127" fmla="*/ 677889 h 1321536"/>
                <a:gd name="connsiteX128" fmla="*/ 1522433 w 1708375"/>
                <a:gd name="connsiteY128" fmla="*/ 682223 h 1321536"/>
                <a:gd name="connsiteX129" fmla="*/ 1524600 w 1708375"/>
                <a:gd name="connsiteY129" fmla="*/ 688508 h 1321536"/>
                <a:gd name="connsiteX130" fmla="*/ 1528935 w 1708375"/>
                <a:gd name="connsiteY130" fmla="*/ 692843 h 1321536"/>
                <a:gd name="connsiteX131" fmla="*/ 1533052 w 1708375"/>
                <a:gd name="connsiteY131" fmla="*/ 695010 h 1321536"/>
                <a:gd name="connsiteX132" fmla="*/ 1539554 w 1708375"/>
                <a:gd name="connsiteY132" fmla="*/ 699344 h 1321536"/>
                <a:gd name="connsiteX133" fmla="*/ 1541721 w 1708375"/>
                <a:gd name="connsiteY133" fmla="*/ 705629 h 1321536"/>
                <a:gd name="connsiteX134" fmla="*/ 1541721 w 1708375"/>
                <a:gd name="connsiteY134" fmla="*/ 712130 h 1321536"/>
                <a:gd name="connsiteX135" fmla="*/ 1539554 w 1708375"/>
                <a:gd name="connsiteY135" fmla="*/ 716465 h 1321536"/>
                <a:gd name="connsiteX136" fmla="*/ 1539554 w 1708375"/>
                <a:gd name="connsiteY136" fmla="*/ 722749 h 1321536"/>
                <a:gd name="connsiteX137" fmla="*/ 1535220 w 1708375"/>
                <a:gd name="connsiteY137" fmla="*/ 727084 h 1321536"/>
                <a:gd name="connsiteX138" fmla="*/ 1530885 w 1708375"/>
                <a:gd name="connsiteY138" fmla="*/ 722749 h 1321536"/>
                <a:gd name="connsiteX139" fmla="*/ 1524600 w 1708375"/>
                <a:gd name="connsiteY139" fmla="*/ 724917 h 1321536"/>
                <a:gd name="connsiteX140" fmla="*/ 1522433 w 1708375"/>
                <a:gd name="connsiteY140" fmla="*/ 731418 h 1321536"/>
                <a:gd name="connsiteX141" fmla="*/ 1526768 w 1708375"/>
                <a:gd name="connsiteY141" fmla="*/ 735535 h 1321536"/>
                <a:gd name="connsiteX142" fmla="*/ 1528935 w 1708375"/>
                <a:gd name="connsiteY142" fmla="*/ 739870 h 1321536"/>
                <a:gd name="connsiteX143" fmla="*/ 1528935 w 1708375"/>
                <a:gd name="connsiteY143" fmla="*/ 744204 h 1321536"/>
                <a:gd name="connsiteX144" fmla="*/ 1526768 w 1708375"/>
                <a:gd name="connsiteY144" fmla="*/ 750489 h 1321536"/>
                <a:gd name="connsiteX145" fmla="*/ 1526768 w 1708375"/>
                <a:gd name="connsiteY145" fmla="*/ 754823 h 1321536"/>
                <a:gd name="connsiteX146" fmla="*/ 1543888 w 1708375"/>
                <a:gd name="connsiteY146" fmla="*/ 754823 h 1321536"/>
                <a:gd name="connsiteX147" fmla="*/ 1552340 w 1708375"/>
                <a:gd name="connsiteY147" fmla="*/ 752656 h 1321536"/>
                <a:gd name="connsiteX148" fmla="*/ 1556674 w 1708375"/>
                <a:gd name="connsiteY148" fmla="*/ 748539 h 1321536"/>
                <a:gd name="connsiteX149" fmla="*/ 1561009 w 1708375"/>
                <a:gd name="connsiteY149" fmla="*/ 746371 h 1321536"/>
                <a:gd name="connsiteX150" fmla="*/ 1565127 w 1708375"/>
                <a:gd name="connsiteY150" fmla="*/ 748539 h 1321536"/>
                <a:gd name="connsiteX151" fmla="*/ 1567293 w 1708375"/>
                <a:gd name="connsiteY151" fmla="*/ 754823 h 1321536"/>
                <a:gd name="connsiteX152" fmla="*/ 1571628 w 1708375"/>
                <a:gd name="connsiteY152" fmla="*/ 756991 h 1321536"/>
                <a:gd name="connsiteX153" fmla="*/ 1575962 w 1708375"/>
                <a:gd name="connsiteY153" fmla="*/ 750489 h 1321536"/>
                <a:gd name="connsiteX154" fmla="*/ 1577913 w 1708375"/>
                <a:gd name="connsiteY154" fmla="*/ 746371 h 1321536"/>
                <a:gd name="connsiteX155" fmla="*/ 1584414 w 1708375"/>
                <a:gd name="connsiteY155" fmla="*/ 746371 h 1321536"/>
                <a:gd name="connsiteX156" fmla="*/ 1586581 w 1708375"/>
                <a:gd name="connsiteY156" fmla="*/ 752656 h 1321536"/>
                <a:gd name="connsiteX157" fmla="*/ 1590915 w 1708375"/>
                <a:gd name="connsiteY157" fmla="*/ 756991 h 1321536"/>
                <a:gd name="connsiteX158" fmla="*/ 1595033 w 1708375"/>
                <a:gd name="connsiteY158" fmla="*/ 759158 h 1321536"/>
                <a:gd name="connsiteX159" fmla="*/ 1601535 w 1708375"/>
                <a:gd name="connsiteY159" fmla="*/ 756991 h 1321536"/>
                <a:gd name="connsiteX160" fmla="*/ 1605869 w 1708375"/>
                <a:gd name="connsiteY160" fmla="*/ 754823 h 1321536"/>
                <a:gd name="connsiteX161" fmla="*/ 1609987 w 1708375"/>
                <a:gd name="connsiteY161" fmla="*/ 759158 h 1321536"/>
                <a:gd name="connsiteX162" fmla="*/ 1608036 w 1708375"/>
                <a:gd name="connsiteY162" fmla="*/ 763492 h 1321536"/>
                <a:gd name="connsiteX163" fmla="*/ 1608036 w 1708375"/>
                <a:gd name="connsiteY163" fmla="*/ 769777 h 1321536"/>
                <a:gd name="connsiteX164" fmla="*/ 1605869 w 1708375"/>
                <a:gd name="connsiteY164" fmla="*/ 776278 h 1321536"/>
                <a:gd name="connsiteX165" fmla="*/ 1601535 w 1708375"/>
                <a:gd name="connsiteY165" fmla="*/ 780613 h 1321536"/>
                <a:gd name="connsiteX166" fmla="*/ 1601535 w 1708375"/>
                <a:gd name="connsiteY166" fmla="*/ 786897 h 1321536"/>
                <a:gd name="connsiteX167" fmla="*/ 1603702 w 1708375"/>
                <a:gd name="connsiteY167" fmla="*/ 791232 h 1321536"/>
                <a:gd name="connsiteX168" fmla="*/ 1603702 w 1708375"/>
                <a:gd name="connsiteY168" fmla="*/ 797516 h 1321536"/>
                <a:gd name="connsiteX169" fmla="*/ 1605869 w 1708375"/>
                <a:gd name="connsiteY169" fmla="*/ 804018 h 1321536"/>
                <a:gd name="connsiteX170" fmla="*/ 1601535 w 1708375"/>
                <a:gd name="connsiteY170" fmla="*/ 808352 h 1321536"/>
                <a:gd name="connsiteX171" fmla="*/ 1593083 w 1708375"/>
                <a:gd name="connsiteY171" fmla="*/ 810520 h 1321536"/>
                <a:gd name="connsiteX172" fmla="*/ 1593083 w 1708375"/>
                <a:gd name="connsiteY172" fmla="*/ 821139 h 1321536"/>
                <a:gd name="connsiteX173" fmla="*/ 1590915 w 1708375"/>
                <a:gd name="connsiteY173" fmla="*/ 825473 h 1321536"/>
                <a:gd name="connsiteX174" fmla="*/ 1590915 w 1708375"/>
                <a:gd name="connsiteY174" fmla="*/ 831758 h 1321536"/>
                <a:gd name="connsiteX175" fmla="*/ 1593083 w 1708375"/>
                <a:gd name="connsiteY175" fmla="*/ 836092 h 1321536"/>
                <a:gd name="connsiteX176" fmla="*/ 1599367 w 1708375"/>
                <a:gd name="connsiteY176" fmla="*/ 833925 h 1321536"/>
                <a:gd name="connsiteX177" fmla="*/ 1603702 w 1708375"/>
                <a:gd name="connsiteY177" fmla="*/ 836092 h 1321536"/>
                <a:gd name="connsiteX178" fmla="*/ 1605869 w 1708375"/>
                <a:gd name="connsiteY178" fmla="*/ 842593 h 1321536"/>
                <a:gd name="connsiteX179" fmla="*/ 1612154 w 1708375"/>
                <a:gd name="connsiteY179" fmla="*/ 842593 h 1321536"/>
                <a:gd name="connsiteX180" fmla="*/ 1616488 w 1708375"/>
                <a:gd name="connsiteY180" fmla="*/ 840426 h 1321536"/>
                <a:gd name="connsiteX181" fmla="*/ 1622990 w 1708375"/>
                <a:gd name="connsiteY181" fmla="*/ 838259 h 1321536"/>
                <a:gd name="connsiteX182" fmla="*/ 1627107 w 1708375"/>
                <a:gd name="connsiteY182" fmla="*/ 836092 h 1321536"/>
                <a:gd name="connsiteX183" fmla="*/ 1629274 w 1708375"/>
                <a:gd name="connsiteY183" fmla="*/ 829591 h 1321536"/>
                <a:gd name="connsiteX184" fmla="*/ 1631442 w 1708375"/>
                <a:gd name="connsiteY184" fmla="*/ 823306 h 1321536"/>
                <a:gd name="connsiteX185" fmla="*/ 1635776 w 1708375"/>
                <a:gd name="connsiteY185" fmla="*/ 818971 h 1321536"/>
                <a:gd name="connsiteX186" fmla="*/ 1640110 w 1708375"/>
                <a:gd name="connsiteY186" fmla="*/ 818971 h 1321536"/>
                <a:gd name="connsiteX187" fmla="*/ 1644228 w 1708375"/>
                <a:gd name="connsiteY187" fmla="*/ 823306 h 1321536"/>
                <a:gd name="connsiteX188" fmla="*/ 1644228 w 1708375"/>
                <a:gd name="connsiteY188" fmla="*/ 829591 h 1321536"/>
                <a:gd name="connsiteX189" fmla="*/ 1646395 w 1708375"/>
                <a:gd name="connsiteY189" fmla="*/ 836092 h 1321536"/>
                <a:gd name="connsiteX190" fmla="*/ 1650729 w 1708375"/>
                <a:gd name="connsiteY190" fmla="*/ 840426 h 1321536"/>
                <a:gd name="connsiteX191" fmla="*/ 1655064 w 1708375"/>
                <a:gd name="connsiteY191" fmla="*/ 842593 h 1321536"/>
                <a:gd name="connsiteX192" fmla="*/ 1665683 w 1708375"/>
                <a:gd name="connsiteY192" fmla="*/ 842593 h 1321536"/>
                <a:gd name="connsiteX193" fmla="*/ 1670017 w 1708375"/>
                <a:gd name="connsiteY193" fmla="*/ 844761 h 1321536"/>
                <a:gd name="connsiteX194" fmla="*/ 1689305 w 1708375"/>
                <a:gd name="connsiteY194" fmla="*/ 853213 h 1321536"/>
                <a:gd name="connsiteX195" fmla="*/ 1684971 w 1708375"/>
                <a:gd name="connsiteY195" fmla="*/ 870333 h 1321536"/>
                <a:gd name="connsiteX196" fmla="*/ 1691255 w 1708375"/>
                <a:gd name="connsiteY196" fmla="*/ 876835 h 1321536"/>
                <a:gd name="connsiteX197" fmla="*/ 1695590 w 1708375"/>
                <a:gd name="connsiteY197" fmla="*/ 880952 h 1321536"/>
                <a:gd name="connsiteX198" fmla="*/ 1702091 w 1708375"/>
                <a:gd name="connsiteY198" fmla="*/ 887454 h 1321536"/>
                <a:gd name="connsiteX199" fmla="*/ 1702091 w 1708375"/>
                <a:gd name="connsiteY199" fmla="*/ 898073 h 1321536"/>
                <a:gd name="connsiteX200" fmla="*/ 1699924 w 1708375"/>
                <a:gd name="connsiteY200" fmla="*/ 906742 h 1321536"/>
                <a:gd name="connsiteX201" fmla="*/ 1699924 w 1708375"/>
                <a:gd name="connsiteY201" fmla="*/ 953769 h 1321536"/>
                <a:gd name="connsiteX202" fmla="*/ 1697757 w 1708375"/>
                <a:gd name="connsiteY202" fmla="*/ 960054 h 1321536"/>
                <a:gd name="connsiteX203" fmla="*/ 1697757 w 1708375"/>
                <a:gd name="connsiteY203" fmla="*/ 972840 h 1321536"/>
                <a:gd name="connsiteX204" fmla="*/ 1695590 w 1708375"/>
                <a:gd name="connsiteY204" fmla="*/ 981509 h 1321536"/>
                <a:gd name="connsiteX205" fmla="*/ 1695590 w 1708375"/>
                <a:gd name="connsiteY205" fmla="*/ 1007082 h 1321536"/>
                <a:gd name="connsiteX206" fmla="*/ 1697757 w 1708375"/>
                <a:gd name="connsiteY206" fmla="*/ 1015750 h 1321536"/>
                <a:gd name="connsiteX207" fmla="*/ 1697757 w 1708375"/>
                <a:gd name="connsiteY207" fmla="*/ 1030704 h 1321536"/>
                <a:gd name="connsiteX208" fmla="*/ 1699924 w 1708375"/>
                <a:gd name="connsiteY208" fmla="*/ 1041322 h 1321536"/>
                <a:gd name="connsiteX209" fmla="*/ 1702091 w 1708375"/>
                <a:gd name="connsiteY209" fmla="*/ 1052158 h 1321536"/>
                <a:gd name="connsiteX210" fmla="*/ 1704258 w 1708375"/>
                <a:gd name="connsiteY210" fmla="*/ 1056276 h 1321536"/>
                <a:gd name="connsiteX211" fmla="*/ 1704258 w 1708375"/>
                <a:gd name="connsiteY211" fmla="*/ 1062778 h 1321536"/>
                <a:gd name="connsiteX212" fmla="*/ 1706209 w 1708375"/>
                <a:gd name="connsiteY212" fmla="*/ 1067112 h 1321536"/>
                <a:gd name="connsiteX213" fmla="*/ 1706209 w 1708375"/>
                <a:gd name="connsiteY213" fmla="*/ 1084233 h 1321536"/>
                <a:gd name="connsiteX214" fmla="*/ 1708376 w 1708375"/>
                <a:gd name="connsiteY214" fmla="*/ 1090517 h 1321536"/>
                <a:gd name="connsiteX215" fmla="*/ 1708376 w 1708375"/>
                <a:gd name="connsiteY215" fmla="*/ 1173953 h 1321536"/>
                <a:gd name="connsiteX216" fmla="*/ 1702091 w 1708375"/>
                <a:gd name="connsiteY216" fmla="*/ 1212529 h 1321536"/>
                <a:gd name="connsiteX217" fmla="*/ 1699924 w 1708375"/>
                <a:gd name="connsiteY217" fmla="*/ 1216646 h 1321536"/>
                <a:gd name="connsiteX218" fmla="*/ 1693423 w 1708375"/>
                <a:gd name="connsiteY218" fmla="*/ 1220981 h 1321536"/>
                <a:gd name="connsiteX219" fmla="*/ 1691255 w 1708375"/>
                <a:gd name="connsiteY219" fmla="*/ 1225315 h 1321536"/>
                <a:gd name="connsiteX220" fmla="*/ 1687138 w 1708375"/>
                <a:gd name="connsiteY220" fmla="*/ 1231599 h 1321536"/>
                <a:gd name="connsiteX221" fmla="*/ 1682803 w 1708375"/>
                <a:gd name="connsiteY221" fmla="*/ 1235934 h 1321536"/>
                <a:gd name="connsiteX222" fmla="*/ 1678469 w 1708375"/>
                <a:gd name="connsiteY222" fmla="*/ 1242435 h 1321536"/>
                <a:gd name="connsiteX223" fmla="*/ 1674135 w 1708375"/>
                <a:gd name="connsiteY223" fmla="*/ 1246553 h 1321536"/>
                <a:gd name="connsiteX224" fmla="*/ 1667850 w 1708375"/>
                <a:gd name="connsiteY224" fmla="*/ 1253055 h 1321536"/>
                <a:gd name="connsiteX225" fmla="*/ 1663516 w 1708375"/>
                <a:gd name="connsiteY225" fmla="*/ 1255222 h 1321536"/>
                <a:gd name="connsiteX226" fmla="*/ 1650729 w 1708375"/>
                <a:gd name="connsiteY226" fmla="*/ 1272342 h 1321536"/>
                <a:gd name="connsiteX227" fmla="*/ 1644228 w 1708375"/>
                <a:gd name="connsiteY227" fmla="*/ 1270175 h 1321536"/>
                <a:gd name="connsiteX228" fmla="*/ 1631442 w 1708375"/>
                <a:gd name="connsiteY228" fmla="*/ 1272342 h 1321536"/>
                <a:gd name="connsiteX229" fmla="*/ 1620822 w 1708375"/>
                <a:gd name="connsiteY229" fmla="*/ 1274510 h 1321536"/>
                <a:gd name="connsiteX230" fmla="*/ 1616488 w 1708375"/>
                <a:gd name="connsiteY230" fmla="*/ 1274510 h 1321536"/>
                <a:gd name="connsiteX231" fmla="*/ 1595033 w 1708375"/>
                <a:gd name="connsiteY231" fmla="*/ 1280794 h 1321536"/>
                <a:gd name="connsiteX232" fmla="*/ 1556674 w 1708375"/>
                <a:gd name="connsiteY232" fmla="*/ 1280794 h 1321536"/>
                <a:gd name="connsiteX233" fmla="*/ 1528935 w 1708375"/>
                <a:gd name="connsiteY233" fmla="*/ 1274510 h 1321536"/>
                <a:gd name="connsiteX234" fmla="*/ 1524600 w 1708375"/>
                <a:gd name="connsiteY234" fmla="*/ 1272342 h 1321536"/>
                <a:gd name="connsiteX235" fmla="*/ 1515932 w 1708375"/>
                <a:gd name="connsiteY235" fmla="*/ 1272342 h 1321536"/>
                <a:gd name="connsiteX236" fmla="*/ 1509647 w 1708375"/>
                <a:gd name="connsiteY236" fmla="*/ 1270175 h 1321536"/>
                <a:gd name="connsiteX237" fmla="*/ 1477573 w 1708375"/>
                <a:gd name="connsiteY237" fmla="*/ 1259556 h 1321536"/>
                <a:gd name="connsiteX238" fmla="*/ 1471071 w 1708375"/>
                <a:gd name="connsiteY238" fmla="*/ 1259556 h 1321536"/>
                <a:gd name="connsiteX239" fmla="*/ 1385685 w 1708375"/>
                <a:gd name="connsiteY239" fmla="*/ 1263674 h 1321536"/>
                <a:gd name="connsiteX240" fmla="*/ 1374849 w 1708375"/>
                <a:gd name="connsiteY240" fmla="*/ 1265841 h 1321536"/>
                <a:gd name="connsiteX241" fmla="*/ 1372682 w 1708375"/>
                <a:gd name="connsiteY241" fmla="*/ 1265841 h 1321536"/>
                <a:gd name="connsiteX242" fmla="*/ 1353611 w 1708375"/>
                <a:gd name="connsiteY242" fmla="*/ 1270175 h 1321536"/>
                <a:gd name="connsiteX243" fmla="*/ 1347110 w 1708375"/>
                <a:gd name="connsiteY243" fmla="*/ 1272342 h 1321536"/>
                <a:gd name="connsiteX244" fmla="*/ 1321537 w 1708375"/>
                <a:gd name="connsiteY244" fmla="*/ 1278627 h 1321536"/>
                <a:gd name="connsiteX245" fmla="*/ 1315036 w 1708375"/>
                <a:gd name="connsiteY245" fmla="*/ 1278627 h 1321536"/>
                <a:gd name="connsiteX246" fmla="*/ 1297915 w 1708375"/>
                <a:gd name="connsiteY246" fmla="*/ 1274510 h 1321536"/>
                <a:gd name="connsiteX247" fmla="*/ 1274293 w 1708375"/>
                <a:gd name="connsiteY247" fmla="*/ 1268008 h 1321536"/>
                <a:gd name="connsiteX248" fmla="*/ 1270175 w 1708375"/>
                <a:gd name="connsiteY248" fmla="*/ 1265841 h 1321536"/>
                <a:gd name="connsiteX249" fmla="*/ 1199526 w 1708375"/>
                <a:gd name="connsiteY249" fmla="*/ 1268008 h 1321536"/>
                <a:gd name="connsiteX250" fmla="*/ 1195191 w 1708375"/>
                <a:gd name="connsiteY250" fmla="*/ 1270175 h 1321536"/>
                <a:gd name="connsiteX251" fmla="*/ 1184572 w 1708375"/>
                <a:gd name="connsiteY251" fmla="*/ 1272342 h 1321536"/>
                <a:gd name="connsiteX252" fmla="*/ 1169619 w 1708375"/>
                <a:gd name="connsiteY252" fmla="*/ 1278627 h 1321536"/>
                <a:gd name="connsiteX253" fmla="*/ 1159000 w 1708375"/>
                <a:gd name="connsiteY253" fmla="*/ 1285128 h 1321536"/>
                <a:gd name="connsiteX254" fmla="*/ 1156833 w 1708375"/>
                <a:gd name="connsiteY254" fmla="*/ 1289463 h 1321536"/>
                <a:gd name="connsiteX255" fmla="*/ 1141879 w 1708375"/>
                <a:gd name="connsiteY255" fmla="*/ 1291630 h 1321536"/>
                <a:gd name="connsiteX256" fmla="*/ 1137545 w 1708375"/>
                <a:gd name="connsiteY256" fmla="*/ 1291630 h 1321536"/>
                <a:gd name="connsiteX257" fmla="*/ 1105471 w 1708375"/>
                <a:gd name="connsiteY257" fmla="*/ 1295748 h 1321536"/>
                <a:gd name="connsiteX258" fmla="*/ 1098969 w 1708375"/>
                <a:gd name="connsiteY258" fmla="*/ 1297915 h 1321536"/>
                <a:gd name="connsiteX259" fmla="*/ 1092684 w 1708375"/>
                <a:gd name="connsiteY259" fmla="*/ 1300082 h 1321536"/>
                <a:gd name="connsiteX260" fmla="*/ 1064945 w 1708375"/>
                <a:gd name="connsiteY260" fmla="*/ 1315035 h 1321536"/>
                <a:gd name="connsiteX261" fmla="*/ 1060610 w 1708375"/>
                <a:gd name="connsiteY261" fmla="*/ 1317203 h 1321536"/>
                <a:gd name="connsiteX262" fmla="*/ 1019868 w 1708375"/>
                <a:gd name="connsiteY262" fmla="*/ 1321537 h 1321536"/>
                <a:gd name="connsiteX263" fmla="*/ 985843 w 1708375"/>
                <a:gd name="connsiteY263" fmla="*/ 1287296 h 1321536"/>
                <a:gd name="connsiteX264" fmla="*/ 981509 w 1708375"/>
                <a:gd name="connsiteY264" fmla="*/ 1285128 h 1321536"/>
                <a:gd name="connsiteX265" fmla="*/ 962221 w 1708375"/>
                <a:gd name="connsiteY265" fmla="*/ 1265841 h 1321536"/>
                <a:gd name="connsiteX266" fmla="*/ 930147 w 1708375"/>
                <a:gd name="connsiteY266" fmla="*/ 1246553 h 1321536"/>
                <a:gd name="connsiteX267" fmla="*/ 925813 w 1708375"/>
                <a:gd name="connsiteY267" fmla="*/ 1244603 h 1321536"/>
                <a:gd name="connsiteX268" fmla="*/ 883120 w 1708375"/>
                <a:gd name="connsiteY268" fmla="*/ 1244603 h 1321536"/>
                <a:gd name="connsiteX269" fmla="*/ 876618 w 1708375"/>
                <a:gd name="connsiteY269" fmla="*/ 1246553 h 1321536"/>
                <a:gd name="connsiteX270" fmla="*/ 846711 w 1708375"/>
                <a:gd name="connsiteY270" fmla="*/ 1253055 h 1321536"/>
                <a:gd name="connsiteX271" fmla="*/ 844544 w 1708375"/>
                <a:gd name="connsiteY271" fmla="*/ 1255222 h 1321536"/>
                <a:gd name="connsiteX272" fmla="*/ 838259 w 1708375"/>
                <a:gd name="connsiteY272" fmla="*/ 1255222 h 1321536"/>
                <a:gd name="connsiteX273" fmla="*/ 833925 w 1708375"/>
                <a:gd name="connsiteY273" fmla="*/ 1253055 h 1321536"/>
                <a:gd name="connsiteX274" fmla="*/ 827423 w 1708375"/>
                <a:gd name="connsiteY274" fmla="*/ 1248720 h 1321536"/>
                <a:gd name="connsiteX275" fmla="*/ 808352 w 1708375"/>
                <a:gd name="connsiteY275" fmla="*/ 1238101 h 1321536"/>
                <a:gd name="connsiteX276" fmla="*/ 804018 w 1708375"/>
                <a:gd name="connsiteY276" fmla="*/ 1233767 h 1321536"/>
                <a:gd name="connsiteX277" fmla="*/ 784730 w 1708375"/>
                <a:gd name="connsiteY277" fmla="*/ 1216646 h 1321536"/>
                <a:gd name="connsiteX278" fmla="*/ 782563 w 1708375"/>
                <a:gd name="connsiteY278" fmla="*/ 1212529 h 1321536"/>
                <a:gd name="connsiteX279" fmla="*/ 750489 w 1708375"/>
                <a:gd name="connsiteY279" fmla="*/ 1171786 h 1321536"/>
                <a:gd name="connsiteX280" fmla="*/ 744204 w 1708375"/>
                <a:gd name="connsiteY280" fmla="*/ 1173953 h 1321536"/>
                <a:gd name="connsiteX281" fmla="*/ 739870 w 1708375"/>
                <a:gd name="connsiteY281" fmla="*/ 1169619 h 1321536"/>
                <a:gd name="connsiteX282" fmla="*/ 727084 w 1708375"/>
                <a:gd name="connsiteY282" fmla="*/ 1165284 h 1321536"/>
                <a:gd name="connsiteX283" fmla="*/ 720582 w 1708375"/>
                <a:gd name="connsiteY283" fmla="*/ 1161167 h 1321536"/>
                <a:gd name="connsiteX284" fmla="*/ 707796 w 1708375"/>
                <a:gd name="connsiteY284" fmla="*/ 1154665 h 1321536"/>
                <a:gd name="connsiteX285" fmla="*/ 703462 w 1708375"/>
                <a:gd name="connsiteY285" fmla="*/ 1150331 h 1321536"/>
                <a:gd name="connsiteX286" fmla="*/ 675722 w 1708375"/>
                <a:gd name="connsiteY286" fmla="*/ 1139712 h 1321536"/>
                <a:gd name="connsiteX287" fmla="*/ 669221 w 1708375"/>
                <a:gd name="connsiteY287" fmla="*/ 1141879 h 1321536"/>
                <a:gd name="connsiteX288" fmla="*/ 654267 w 1708375"/>
                <a:gd name="connsiteY288" fmla="*/ 1148380 h 1321536"/>
                <a:gd name="connsiteX289" fmla="*/ 645815 w 1708375"/>
                <a:gd name="connsiteY289" fmla="*/ 1156832 h 1321536"/>
                <a:gd name="connsiteX290" fmla="*/ 624360 w 1708375"/>
                <a:gd name="connsiteY290" fmla="*/ 1180455 h 1321536"/>
                <a:gd name="connsiteX291" fmla="*/ 622193 w 1708375"/>
                <a:gd name="connsiteY291" fmla="*/ 1184572 h 1321536"/>
                <a:gd name="connsiteX292" fmla="*/ 620026 w 1708375"/>
                <a:gd name="connsiteY292" fmla="*/ 1186739 h 1321536"/>
                <a:gd name="connsiteX293" fmla="*/ 607240 w 1708375"/>
                <a:gd name="connsiteY293" fmla="*/ 1195408 h 1321536"/>
                <a:gd name="connsiteX294" fmla="*/ 602905 w 1708375"/>
                <a:gd name="connsiteY294" fmla="*/ 1195408 h 1321536"/>
                <a:gd name="connsiteX295" fmla="*/ 587952 w 1708375"/>
                <a:gd name="connsiteY295" fmla="*/ 1188907 h 1321536"/>
                <a:gd name="connsiteX296" fmla="*/ 583834 w 1708375"/>
                <a:gd name="connsiteY296" fmla="*/ 1184572 h 1321536"/>
                <a:gd name="connsiteX297" fmla="*/ 553927 w 1708375"/>
                <a:gd name="connsiteY297" fmla="*/ 1180455 h 1321536"/>
                <a:gd name="connsiteX298" fmla="*/ 530305 w 1708375"/>
                <a:gd name="connsiteY298" fmla="*/ 1159000 h 1321536"/>
                <a:gd name="connsiteX299" fmla="*/ 528138 w 1708375"/>
                <a:gd name="connsiteY299" fmla="*/ 1156832 h 1321536"/>
                <a:gd name="connsiteX300" fmla="*/ 525971 w 1708375"/>
                <a:gd name="connsiteY300" fmla="*/ 1152498 h 1321536"/>
                <a:gd name="connsiteX301" fmla="*/ 504733 w 1708375"/>
                <a:gd name="connsiteY301" fmla="*/ 1126926 h 1321536"/>
                <a:gd name="connsiteX302" fmla="*/ 493897 w 1708375"/>
                <a:gd name="connsiteY302" fmla="*/ 1126926 h 1321536"/>
                <a:gd name="connsiteX303" fmla="*/ 483278 w 1708375"/>
                <a:gd name="connsiteY303" fmla="*/ 1144046 h 1321536"/>
                <a:gd name="connsiteX304" fmla="*/ 478943 w 1708375"/>
                <a:gd name="connsiteY304" fmla="*/ 1148380 h 1321536"/>
                <a:gd name="connsiteX305" fmla="*/ 463990 w 1708375"/>
                <a:gd name="connsiteY305" fmla="*/ 1152498 h 1321536"/>
                <a:gd name="connsiteX306" fmla="*/ 459656 w 1708375"/>
                <a:gd name="connsiteY306" fmla="*/ 1152498 h 1321536"/>
                <a:gd name="connsiteX307" fmla="*/ 434083 w 1708375"/>
                <a:gd name="connsiteY307" fmla="*/ 1141879 h 1321536"/>
                <a:gd name="connsiteX308" fmla="*/ 429749 w 1708375"/>
                <a:gd name="connsiteY308" fmla="*/ 1139712 h 1321536"/>
                <a:gd name="connsiteX309" fmla="*/ 410678 w 1708375"/>
                <a:gd name="connsiteY309" fmla="*/ 1118257 h 1321536"/>
                <a:gd name="connsiteX310" fmla="*/ 408511 w 1708375"/>
                <a:gd name="connsiteY310" fmla="*/ 1111972 h 1321536"/>
                <a:gd name="connsiteX311" fmla="*/ 404176 w 1708375"/>
                <a:gd name="connsiteY311" fmla="*/ 1105471 h 1321536"/>
                <a:gd name="connsiteX312" fmla="*/ 397675 w 1708375"/>
                <a:gd name="connsiteY312" fmla="*/ 1079898 h 1321536"/>
                <a:gd name="connsiteX313" fmla="*/ 391390 w 1708375"/>
                <a:gd name="connsiteY313" fmla="*/ 1079898 h 1321536"/>
                <a:gd name="connsiteX314" fmla="*/ 378604 w 1708375"/>
                <a:gd name="connsiteY314" fmla="*/ 1086183 h 1321536"/>
                <a:gd name="connsiteX315" fmla="*/ 374269 w 1708375"/>
                <a:gd name="connsiteY315" fmla="*/ 1086183 h 1321536"/>
                <a:gd name="connsiteX316" fmla="*/ 340028 w 1708375"/>
                <a:gd name="connsiteY316" fmla="*/ 1084233 h 1321536"/>
                <a:gd name="connsiteX317" fmla="*/ 331359 w 1708375"/>
                <a:gd name="connsiteY317" fmla="*/ 1084233 h 1321536"/>
                <a:gd name="connsiteX318" fmla="*/ 293001 w 1708375"/>
                <a:gd name="connsiteY318" fmla="*/ 1075564 h 1321536"/>
                <a:gd name="connsiteX319" fmla="*/ 280214 w 1708375"/>
                <a:gd name="connsiteY319" fmla="*/ 1079898 h 1321536"/>
                <a:gd name="connsiteX320" fmla="*/ 275880 w 1708375"/>
                <a:gd name="connsiteY320" fmla="*/ 1082065 h 1321536"/>
                <a:gd name="connsiteX321" fmla="*/ 239472 w 1708375"/>
                <a:gd name="connsiteY321" fmla="*/ 1099186 h 1321536"/>
                <a:gd name="connsiteX322" fmla="*/ 233187 w 1708375"/>
                <a:gd name="connsiteY322" fmla="*/ 1101136 h 1321536"/>
                <a:gd name="connsiteX323" fmla="*/ 181825 w 1708375"/>
                <a:gd name="connsiteY323" fmla="*/ 1107638 h 1321536"/>
                <a:gd name="connsiteX324" fmla="*/ 175324 w 1708375"/>
                <a:gd name="connsiteY324" fmla="*/ 1107638 h 1321536"/>
                <a:gd name="connsiteX325" fmla="*/ 130463 w 1708375"/>
                <a:gd name="connsiteY325" fmla="*/ 1101136 h 1321536"/>
                <a:gd name="connsiteX326" fmla="*/ 126129 w 1708375"/>
                <a:gd name="connsiteY326" fmla="*/ 1101136 h 1321536"/>
                <a:gd name="connsiteX327" fmla="*/ 119844 w 1708375"/>
                <a:gd name="connsiteY327" fmla="*/ 1099186 h 1321536"/>
                <a:gd name="connsiteX328" fmla="*/ 40743 w 1708375"/>
                <a:gd name="connsiteY328" fmla="*/ 1075564 h 1321536"/>
                <a:gd name="connsiteX329" fmla="*/ 36408 w 1708375"/>
                <a:gd name="connsiteY329" fmla="*/ 1073397 h 1321536"/>
                <a:gd name="connsiteX330" fmla="*/ 32074 w 1708375"/>
                <a:gd name="connsiteY330" fmla="*/ 1071229 h 1321536"/>
                <a:gd name="connsiteX331" fmla="*/ 0 w 1708375"/>
                <a:gd name="connsiteY331" fmla="*/ 1017917 h 1321536"/>
                <a:gd name="connsiteX332" fmla="*/ 10836 w 1708375"/>
                <a:gd name="connsiteY332" fmla="*/ 1007082 h 1321536"/>
                <a:gd name="connsiteX333" fmla="*/ 29907 w 1708375"/>
                <a:gd name="connsiteY333" fmla="*/ 1002964 h 1321536"/>
                <a:gd name="connsiteX334" fmla="*/ 66315 w 1708375"/>
                <a:gd name="connsiteY334" fmla="*/ 975007 h 1321536"/>
                <a:gd name="connsiteX335" fmla="*/ 70650 w 1708375"/>
                <a:gd name="connsiteY335" fmla="*/ 972840 h 1321536"/>
                <a:gd name="connsiteX336" fmla="*/ 107058 w 1708375"/>
                <a:gd name="connsiteY336" fmla="*/ 960054 h 1321536"/>
                <a:gd name="connsiteX337" fmla="*/ 164704 w 1708375"/>
                <a:gd name="connsiteY337" fmla="*/ 949435 h 1321536"/>
                <a:gd name="connsiteX338" fmla="*/ 175324 w 1708375"/>
                <a:gd name="connsiteY338" fmla="*/ 925813 h 1321536"/>
                <a:gd name="connsiteX339" fmla="*/ 175324 w 1708375"/>
                <a:gd name="connsiteY339" fmla="*/ 921695 h 1321536"/>
                <a:gd name="connsiteX340" fmla="*/ 198946 w 1708375"/>
                <a:gd name="connsiteY340" fmla="*/ 876835 h 1321536"/>
                <a:gd name="connsiteX341" fmla="*/ 201113 w 1708375"/>
                <a:gd name="connsiteY341" fmla="*/ 872500 h 1321536"/>
                <a:gd name="connsiteX342" fmla="*/ 220184 w 1708375"/>
                <a:gd name="connsiteY342" fmla="*/ 836092 h 1321536"/>
                <a:gd name="connsiteX343" fmla="*/ 239472 w 1708375"/>
                <a:gd name="connsiteY343" fmla="*/ 806185 h 1321536"/>
                <a:gd name="connsiteX344" fmla="*/ 241639 w 1708375"/>
                <a:gd name="connsiteY344" fmla="*/ 799684 h 1321536"/>
                <a:gd name="connsiteX345" fmla="*/ 228853 w 1708375"/>
                <a:gd name="connsiteY345" fmla="*/ 763492 h 1321536"/>
                <a:gd name="connsiteX346" fmla="*/ 228853 w 1708375"/>
                <a:gd name="connsiteY346" fmla="*/ 754823 h 1321536"/>
                <a:gd name="connsiteX347" fmla="*/ 243806 w 1708375"/>
                <a:gd name="connsiteY347" fmla="*/ 746371 h 1321536"/>
                <a:gd name="connsiteX348" fmla="*/ 265261 w 1708375"/>
                <a:gd name="connsiteY348" fmla="*/ 739870 h 1321536"/>
                <a:gd name="connsiteX349" fmla="*/ 269379 w 1708375"/>
                <a:gd name="connsiteY349" fmla="*/ 737703 h 1321536"/>
                <a:gd name="connsiteX350" fmla="*/ 295168 w 1708375"/>
                <a:gd name="connsiteY350" fmla="*/ 746371 h 1321536"/>
                <a:gd name="connsiteX351" fmla="*/ 312289 w 1708375"/>
                <a:gd name="connsiteY351" fmla="*/ 727084 h 1321536"/>
                <a:gd name="connsiteX352" fmla="*/ 318573 w 1708375"/>
                <a:gd name="connsiteY352" fmla="*/ 720582 h 1321536"/>
                <a:gd name="connsiteX353" fmla="*/ 325075 w 1708375"/>
                <a:gd name="connsiteY353" fmla="*/ 716465 h 1321536"/>
                <a:gd name="connsiteX354" fmla="*/ 348480 w 1708375"/>
                <a:gd name="connsiteY354" fmla="*/ 718415 h 1321536"/>
                <a:gd name="connsiteX355" fmla="*/ 350647 w 1708375"/>
                <a:gd name="connsiteY355" fmla="*/ 714297 h 1321536"/>
                <a:gd name="connsiteX356" fmla="*/ 354982 w 1708375"/>
                <a:gd name="connsiteY356" fmla="*/ 707796 h 1321536"/>
                <a:gd name="connsiteX357" fmla="*/ 378604 w 1708375"/>
                <a:gd name="connsiteY357" fmla="*/ 703462 h 1321536"/>
                <a:gd name="connsiteX358" fmla="*/ 382721 w 1708375"/>
                <a:gd name="connsiteY358" fmla="*/ 703462 h 1321536"/>
                <a:gd name="connsiteX359" fmla="*/ 399842 w 1708375"/>
                <a:gd name="connsiteY359" fmla="*/ 692843 h 1321536"/>
                <a:gd name="connsiteX360" fmla="*/ 399842 w 1708375"/>
                <a:gd name="connsiteY360" fmla="*/ 686341 h 1321536"/>
                <a:gd name="connsiteX361" fmla="*/ 395508 w 1708375"/>
                <a:gd name="connsiteY361" fmla="*/ 662936 h 1321536"/>
                <a:gd name="connsiteX362" fmla="*/ 395508 w 1708375"/>
                <a:gd name="connsiteY362" fmla="*/ 658601 h 1321536"/>
                <a:gd name="connsiteX363" fmla="*/ 402009 w 1708375"/>
                <a:gd name="connsiteY363" fmla="*/ 635196 h 1321536"/>
                <a:gd name="connsiteX364" fmla="*/ 399842 w 1708375"/>
                <a:gd name="connsiteY364" fmla="*/ 630862 h 1321536"/>
                <a:gd name="connsiteX365" fmla="*/ 423464 w 1708375"/>
                <a:gd name="connsiteY365" fmla="*/ 600955 h 1321536"/>
                <a:gd name="connsiteX366" fmla="*/ 455538 w 1708375"/>
                <a:gd name="connsiteY366" fmla="*/ 603122 h 1321536"/>
                <a:gd name="connsiteX367" fmla="*/ 478943 w 1708375"/>
                <a:gd name="connsiteY367" fmla="*/ 596620 h 1321536"/>
                <a:gd name="connsiteX368" fmla="*/ 485445 w 1708375"/>
                <a:gd name="connsiteY368" fmla="*/ 588169 h 1321536"/>
                <a:gd name="connsiteX369" fmla="*/ 487612 w 1708375"/>
                <a:gd name="connsiteY369" fmla="*/ 583834 h 1321536"/>
                <a:gd name="connsiteX370" fmla="*/ 513185 w 1708375"/>
                <a:gd name="connsiteY370" fmla="*/ 566713 h 1321536"/>
                <a:gd name="connsiteX371" fmla="*/ 519686 w 1708375"/>
                <a:gd name="connsiteY371" fmla="*/ 564546 h 1321536"/>
                <a:gd name="connsiteX372" fmla="*/ 538757 w 1708375"/>
                <a:gd name="connsiteY372" fmla="*/ 572998 h 1321536"/>
                <a:gd name="connsiteX373" fmla="*/ 540924 w 1708375"/>
                <a:gd name="connsiteY373" fmla="*/ 568881 h 1321536"/>
                <a:gd name="connsiteX374" fmla="*/ 547426 w 1708375"/>
                <a:gd name="connsiteY374" fmla="*/ 564546 h 1321536"/>
                <a:gd name="connsiteX375" fmla="*/ 566714 w 1708375"/>
                <a:gd name="connsiteY375" fmla="*/ 566713 h 1321536"/>
                <a:gd name="connsiteX376" fmla="*/ 575166 w 1708375"/>
                <a:gd name="connsiteY376" fmla="*/ 558045 h 1321536"/>
                <a:gd name="connsiteX377" fmla="*/ 572998 w 1708375"/>
                <a:gd name="connsiteY377" fmla="*/ 553927 h 1321536"/>
                <a:gd name="connsiteX378" fmla="*/ 587952 w 1708375"/>
                <a:gd name="connsiteY378" fmla="*/ 538974 h 1321536"/>
                <a:gd name="connsiteX379" fmla="*/ 596620 w 1708375"/>
                <a:gd name="connsiteY379" fmla="*/ 525971 h 1321536"/>
                <a:gd name="connsiteX380" fmla="*/ 594453 w 1708375"/>
                <a:gd name="connsiteY380" fmla="*/ 521853 h 1321536"/>
                <a:gd name="connsiteX381" fmla="*/ 590119 w 1708375"/>
                <a:gd name="connsiteY381" fmla="*/ 498231 h 1321536"/>
                <a:gd name="connsiteX382" fmla="*/ 590119 w 1708375"/>
                <a:gd name="connsiteY382" fmla="*/ 483277 h 1321536"/>
                <a:gd name="connsiteX383" fmla="*/ 586001 w 1708375"/>
                <a:gd name="connsiteY383" fmla="*/ 478943 h 1321536"/>
                <a:gd name="connsiteX384" fmla="*/ 572998 w 1708375"/>
                <a:gd name="connsiteY384" fmla="*/ 478943 h 1321536"/>
                <a:gd name="connsiteX385" fmla="*/ 555878 w 1708375"/>
                <a:gd name="connsiteY385" fmla="*/ 481111 h 1321536"/>
                <a:gd name="connsiteX386" fmla="*/ 549593 w 1708375"/>
                <a:gd name="connsiteY386" fmla="*/ 478943 h 1321536"/>
                <a:gd name="connsiteX387" fmla="*/ 536807 w 1708375"/>
                <a:gd name="connsiteY387" fmla="*/ 466157 h 1321536"/>
                <a:gd name="connsiteX388" fmla="*/ 534639 w 1708375"/>
                <a:gd name="connsiteY388" fmla="*/ 461823 h 1321536"/>
                <a:gd name="connsiteX389" fmla="*/ 530305 w 1708375"/>
                <a:gd name="connsiteY389" fmla="*/ 429748 h 1321536"/>
                <a:gd name="connsiteX390" fmla="*/ 528138 w 1708375"/>
                <a:gd name="connsiteY390" fmla="*/ 427798 h 1321536"/>
                <a:gd name="connsiteX391" fmla="*/ 485445 w 1708375"/>
                <a:gd name="connsiteY391" fmla="*/ 397675 h 1321536"/>
                <a:gd name="connsiteX392" fmla="*/ 446869 w 1708375"/>
                <a:gd name="connsiteY392" fmla="*/ 384888 h 1321536"/>
                <a:gd name="connsiteX393" fmla="*/ 442752 w 1708375"/>
                <a:gd name="connsiteY393" fmla="*/ 380771 h 1321536"/>
                <a:gd name="connsiteX394" fmla="*/ 436250 w 1708375"/>
                <a:gd name="connsiteY394" fmla="*/ 363650 h 1321536"/>
                <a:gd name="connsiteX395" fmla="*/ 434083 w 1708375"/>
                <a:gd name="connsiteY395" fmla="*/ 359316 h 1321536"/>
                <a:gd name="connsiteX396" fmla="*/ 416962 w 1708375"/>
                <a:gd name="connsiteY396" fmla="*/ 350647 h 1321536"/>
                <a:gd name="connsiteX397" fmla="*/ 404176 w 1708375"/>
                <a:gd name="connsiteY397" fmla="*/ 365601 h 1321536"/>
                <a:gd name="connsiteX398" fmla="*/ 391390 w 1708375"/>
                <a:gd name="connsiteY398" fmla="*/ 357149 h 1321536"/>
                <a:gd name="connsiteX399" fmla="*/ 389223 w 1708375"/>
                <a:gd name="connsiteY399" fmla="*/ 352814 h 1321536"/>
                <a:gd name="connsiteX400" fmla="*/ 391390 w 1708375"/>
                <a:gd name="connsiteY400" fmla="*/ 327242 h 1321536"/>
                <a:gd name="connsiteX401" fmla="*/ 395508 w 1708375"/>
                <a:gd name="connsiteY401" fmla="*/ 325075 h 1321536"/>
                <a:gd name="connsiteX402" fmla="*/ 414795 w 1708375"/>
                <a:gd name="connsiteY402" fmla="*/ 325075 h 1321536"/>
                <a:gd name="connsiteX403" fmla="*/ 419130 w 1708375"/>
                <a:gd name="connsiteY403" fmla="*/ 305787 h 1321536"/>
                <a:gd name="connsiteX404" fmla="*/ 419130 w 1708375"/>
                <a:gd name="connsiteY404" fmla="*/ 293000 h 1321536"/>
                <a:gd name="connsiteX405" fmla="*/ 434083 w 1708375"/>
                <a:gd name="connsiteY405" fmla="*/ 284549 h 1321536"/>
                <a:gd name="connsiteX406" fmla="*/ 436250 w 1708375"/>
                <a:gd name="connsiteY406" fmla="*/ 282382 h 1321536"/>
                <a:gd name="connsiteX407" fmla="*/ 434083 w 1708375"/>
                <a:gd name="connsiteY407" fmla="*/ 265261 h 1321536"/>
                <a:gd name="connsiteX408" fmla="*/ 425631 w 1708375"/>
                <a:gd name="connsiteY408" fmla="*/ 248140 h 1321536"/>
                <a:gd name="connsiteX409" fmla="*/ 423464 w 1708375"/>
                <a:gd name="connsiteY409" fmla="*/ 243806 h 1321536"/>
                <a:gd name="connsiteX410" fmla="*/ 431916 w 1708375"/>
                <a:gd name="connsiteY410" fmla="*/ 226685 h 1321536"/>
                <a:gd name="connsiteX411" fmla="*/ 425631 w 1708375"/>
                <a:gd name="connsiteY411" fmla="*/ 211732 h 1321536"/>
                <a:gd name="connsiteX412" fmla="*/ 423464 w 1708375"/>
                <a:gd name="connsiteY412" fmla="*/ 207398 h 1321536"/>
                <a:gd name="connsiteX413" fmla="*/ 436250 w 1708375"/>
                <a:gd name="connsiteY413" fmla="*/ 188326 h 1321536"/>
                <a:gd name="connsiteX414" fmla="*/ 455538 w 1708375"/>
                <a:gd name="connsiteY414" fmla="*/ 171206 h 1321536"/>
                <a:gd name="connsiteX415" fmla="*/ 459656 w 1708375"/>
                <a:gd name="connsiteY415" fmla="*/ 166872 h 1321536"/>
                <a:gd name="connsiteX416" fmla="*/ 489779 w 1708375"/>
                <a:gd name="connsiteY416" fmla="*/ 145417 h 1321536"/>
                <a:gd name="connsiteX417" fmla="*/ 532472 w 1708375"/>
                <a:gd name="connsiteY417" fmla="*/ 107058 h 1321536"/>
                <a:gd name="connsiteX418" fmla="*/ 538757 w 1708375"/>
                <a:gd name="connsiteY418" fmla="*/ 100556 h 1321536"/>
                <a:gd name="connsiteX419" fmla="*/ 577333 w 1708375"/>
                <a:gd name="connsiteY419" fmla="*/ 70649 h 1321536"/>
                <a:gd name="connsiteX420" fmla="*/ 586001 w 1708375"/>
                <a:gd name="connsiteY420" fmla="*/ 61981 h 1321536"/>
                <a:gd name="connsiteX421" fmla="*/ 618075 w 1708375"/>
                <a:gd name="connsiteY421" fmla="*/ 0 h 1321536"/>
                <a:gd name="connsiteX422" fmla="*/ 639314 w 1708375"/>
                <a:gd name="connsiteY422" fmla="*/ 0 h 1321536"/>
                <a:gd name="connsiteX423" fmla="*/ 645815 w 1708375"/>
                <a:gd name="connsiteY423" fmla="*/ 2167 h 1321536"/>
                <a:gd name="connsiteX424" fmla="*/ 650149 w 1708375"/>
                <a:gd name="connsiteY424" fmla="*/ 2167 h 1321536"/>
                <a:gd name="connsiteX425" fmla="*/ 656434 w 1708375"/>
                <a:gd name="connsiteY425" fmla="*/ 4334 h 1321536"/>
                <a:gd name="connsiteX426" fmla="*/ 662936 w 1708375"/>
                <a:gd name="connsiteY426" fmla="*/ 8669 h 1321536"/>
                <a:gd name="connsiteX427" fmla="*/ 669221 w 1708375"/>
                <a:gd name="connsiteY427" fmla="*/ 10836 h 1321536"/>
                <a:gd name="connsiteX428" fmla="*/ 675722 w 1708375"/>
                <a:gd name="connsiteY428" fmla="*/ 14953 h 1321536"/>
                <a:gd name="connsiteX429" fmla="*/ 682224 w 1708375"/>
                <a:gd name="connsiteY429" fmla="*/ 14953 h 1321536"/>
                <a:gd name="connsiteX430" fmla="*/ 688508 w 1708375"/>
                <a:gd name="connsiteY430" fmla="*/ 17120 h 1321536"/>
                <a:gd name="connsiteX431" fmla="*/ 692843 w 1708375"/>
                <a:gd name="connsiteY431" fmla="*/ 14953 h 1321536"/>
                <a:gd name="connsiteX432" fmla="*/ 699127 w 1708375"/>
                <a:gd name="connsiteY432" fmla="*/ 14953 h 1321536"/>
                <a:gd name="connsiteX433" fmla="*/ 703462 w 1708375"/>
                <a:gd name="connsiteY433" fmla="*/ 17120 h 1321536"/>
                <a:gd name="connsiteX434" fmla="*/ 709963 w 1708375"/>
                <a:gd name="connsiteY434" fmla="*/ 17120 h 1321536"/>
                <a:gd name="connsiteX435" fmla="*/ 718415 w 1708375"/>
                <a:gd name="connsiteY435" fmla="*/ 21455 h 1321536"/>
                <a:gd name="connsiteX436" fmla="*/ 724917 w 1708375"/>
                <a:gd name="connsiteY436" fmla="*/ 23622 h 1321536"/>
                <a:gd name="connsiteX437" fmla="*/ 729251 w 1708375"/>
                <a:gd name="connsiteY437" fmla="*/ 25789 h 1321536"/>
                <a:gd name="connsiteX438" fmla="*/ 761325 w 1708375"/>
                <a:gd name="connsiteY438" fmla="*/ 40742 h 1321536"/>
                <a:gd name="connsiteX439" fmla="*/ 771944 w 1708375"/>
                <a:gd name="connsiteY439" fmla="*/ 51362 h 1321536"/>
                <a:gd name="connsiteX440" fmla="*/ 778446 w 1708375"/>
                <a:gd name="connsiteY440" fmla="*/ 53529 h 1321536"/>
                <a:gd name="connsiteX441" fmla="*/ 784730 w 1708375"/>
                <a:gd name="connsiteY441" fmla="*/ 53529 h 1321536"/>
                <a:gd name="connsiteX442" fmla="*/ 791232 w 1708375"/>
                <a:gd name="connsiteY442" fmla="*/ 55696 h 1321536"/>
                <a:gd name="connsiteX443" fmla="*/ 797517 w 1708375"/>
                <a:gd name="connsiteY443" fmla="*/ 57863 h 1321536"/>
                <a:gd name="connsiteX444" fmla="*/ 801851 w 1708375"/>
                <a:gd name="connsiteY444" fmla="*/ 61981 h 1321536"/>
                <a:gd name="connsiteX445" fmla="*/ 804018 w 1708375"/>
                <a:gd name="connsiteY445" fmla="*/ 66315 h 1321536"/>
                <a:gd name="connsiteX446" fmla="*/ 831758 w 1708375"/>
                <a:gd name="connsiteY446" fmla="*/ 87770 h 1321536"/>
                <a:gd name="connsiteX447" fmla="*/ 851046 w 1708375"/>
                <a:gd name="connsiteY447" fmla="*/ 104891 h 1321536"/>
                <a:gd name="connsiteX448" fmla="*/ 859498 w 1708375"/>
                <a:gd name="connsiteY448" fmla="*/ 109225 h 1321536"/>
                <a:gd name="connsiteX449" fmla="*/ 865999 w 1708375"/>
                <a:gd name="connsiteY449" fmla="*/ 111175 h 1321536"/>
                <a:gd name="connsiteX450" fmla="*/ 872501 w 1708375"/>
                <a:gd name="connsiteY450" fmla="*/ 113343 h 1321536"/>
                <a:gd name="connsiteX451" fmla="*/ 880952 w 1708375"/>
                <a:gd name="connsiteY451" fmla="*/ 115510 h 1321536"/>
                <a:gd name="connsiteX452" fmla="*/ 895906 w 1708375"/>
                <a:gd name="connsiteY452" fmla="*/ 115510 h 1321536"/>
                <a:gd name="connsiteX453" fmla="*/ 904574 w 1708375"/>
                <a:gd name="connsiteY453" fmla="*/ 117677 h 1321536"/>
                <a:gd name="connsiteX454" fmla="*/ 923646 w 1708375"/>
                <a:gd name="connsiteY454" fmla="*/ 117677 h 1321536"/>
                <a:gd name="connsiteX455" fmla="*/ 930147 w 1708375"/>
                <a:gd name="connsiteY455" fmla="*/ 119844 h 1321536"/>
                <a:gd name="connsiteX456" fmla="*/ 938599 w 1708375"/>
                <a:gd name="connsiteY456" fmla="*/ 122011 h 1321536"/>
                <a:gd name="connsiteX457" fmla="*/ 945101 w 1708375"/>
                <a:gd name="connsiteY457" fmla="*/ 124178 h 1321536"/>
                <a:gd name="connsiteX458" fmla="*/ 951602 w 1708375"/>
                <a:gd name="connsiteY458" fmla="*/ 126129 h 1321536"/>
                <a:gd name="connsiteX459" fmla="*/ 957887 w 1708375"/>
                <a:gd name="connsiteY459" fmla="*/ 128296 h 1321536"/>
                <a:gd name="connsiteX460" fmla="*/ 962221 w 1708375"/>
                <a:gd name="connsiteY460" fmla="*/ 134798 h 1321536"/>
                <a:gd name="connsiteX461" fmla="*/ 966555 w 1708375"/>
                <a:gd name="connsiteY461" fmla="*/ 139132 h 1321536"/>
                <a:gd name="connsiteX462" fmla="*/ 970673 w 1708375"/>
                <a:gd name="connsiteY462" fmla="*/ 141299 h 1321536"/>
                <a:gd name="connsiteX463" fmla="*/ 975007 w 1708375"/>
                <a:gd name="connsiteY463" fmla="*/ 149751 h 1321536"/>
                <a:gd name="connsiteX464" fmla="*/ 979342 w 1708375"/>
                <a:gd name="connsiteY464" fmla="*/ 156252 h 1321536"/>
                <a:gd name="connsiteX465" fmla="*/ 985843 w 1708375"/>
                <a:gd name="connsiteY465" fmla="*/ 160370 h 1321536"/>
                <a:gd name="connsiteX466" fmla="*/ 994295 w 1708375"/>
                <a:gd name="connsiteY466" fmla="*/ 169039 h 1321536"/>
                <a:gd name="connsiteX467" fmla="*/ 1000797 w 1708375"/>
                <a:gd name="connsiteY467" fmla="*/ 173373 h 1321536"/>
                <a:gd name="connsiteX468" fmla="*/ 1004914 w 1708375"/>
                <a:gd name="connsiteY468" fmla="*/ 177491 h 1321536"/>
                <a:gd name="connsiteX469" fmla="*/ 1011416 w 1708375"/>
                <a:gd name="connsiteY469" fmla="*/ 179658 h 1321536"/>
                <a:gd name="connsiteX470" fmla="*/ 1015750 w 1708375"/>
                <a:gd name="connsiteY470" fmla="*/ 181825 h 1321536"/>
                <a:gd name="connsiteX471" fmla="*/ 1024202 w 1708375"/>
                <a:gd name="connsiteY471" fmla="*/ 183992 h 1321536"/>
                <a:gd name="connsiteX472" fmla="*/ 1030704 w 1708375"/>
                <a:gd name="connsiteY472" fmla="*/ 186159 h 1321536"/>
                <a:gd name="connsiteX473" fmla="*/ 1041323 w 1708375"/>
                <a:gd name="connsiteY473" fmla="*/ 188326 h 1321536"/>
                <a:gd name="connsiteX474" fmla="*/ 1049991 w 1708375"/>
                <a:gd name="connsiteY474" fmla="*/ 190277 h 1321536"/>
                <a:gd name="connsiteX475" fmla="*/ 1058443 w 1708375"/>
                <a:gd name="connsiteY475" fmla="*/ 192444 h 1321536"/>
                <a:gd name="connsiteX476" fmla="*/ 1098969 w 1708375"/>
                <a:gd name="connsiteY476" fmla="*/ 192444 h 1321536"/>
                <a:gd name="connsiteX477" fmla="*/ 1109805 w 1708375"/>
                <a:gd name="connsiteY477" fmla="*/ 196778 h 1321536"/>
                <a:gd name="connsiteX478" fmla="*/ 1116090 w 1708375"/>
                <a:gd name="connsiteY478" fmla="*/ 198946 h 1321536"/>
                <a:gd name="connsiteX479" fmla="*/ 1122591 w 1708375"/>
                <a:gd name="connsiteY479" fmla="*/ 198946 h 1321536"/>
                <a:gd name="connsiteX480" fmla="*/ 1131043 w 1708375"/>
                <a:gd name="connsiteY480" fmla="*/ 201113 h 1321536"/>
                <a:gd name="connsiteX481" fmla="*/ 1135378 w 1708375"/>
                <a:gd name="connsiteY481" fmla="*/ 203280 h 1321536"/>
                <a:gd name="connsiteX482" fmla="*/ 1150331 w 1708375"/>
                <a:gd name="connsiteY482" fmla="*/ 203280 h 1321536"/>
                <a:gd name="connsiteX483" fmla="*/ 1159000 w 1708375"/>
                <a:gd name="connsiteY483" fmla="*/ 201113 h 1321536"/>
                <a:gd name="connsiteX484" fmla="*/ 1167452 w 1708375"/>
                <a:gd name="connsiteY484" fmla="*/ 201113 h 1321536"/>
                <a:gd name="connsiteX485" fmla="*/ 1173953 w 1708375"/>
                <a:gd name="connsiteY485" fmla="*/ 198946 h 1321536"/>
                <a:gd name="connsiteX486" fmla="*/ 1180238 w 1708375"/>
                <a:gd name="connsiteY486" fmla="*/ 198946 h 1321536"/>
                <a:gd name="connsiteX487" fmla="*/ 1188907 w 1708375"/>
                <a:gd name="connsiteY487" fmla="*/ 196778 h 1321536"/>
                <a:gd name="connsiteX488" fmla="*/ 1231600 w 1708375"/>
                <a:gd name="connsiteY488" fmla="*/ 190277 h 1321536"/>
                <a:gd name="connsiteX489" fmla="*/ 1242219 w 1708375"/>
                <a:gd name="connsiteY489" fmla="*/ 194611 h 1321536"/>
                <a:gd name="connsiteX490" fmla="*/ 1248720 w 1708375"/>
                <a:gd name="connsiteY490" fmla="*/ 196778 h 1321536"/>
                <a:gd name="connsiteX491" fmla="*/ 1255222 w 1708375"/>
                <a:gd name="connsiteY491" fmla="*/ 196778 h 1321536"/>
                <a:gd name="connsiteX492" fmla="*/ 1259339 w 1708375"/>
                <a:gd name="connsiteY492" fmla="*/ 198946 h 1321536"/>
                <a:gd name="connsiteX493" fmla="*/ 1265841 w 1708375"/>
                <a:gd name="connsiteY493" fmla="*/ 201113 h 1321536"/>
                <a:gd name="connsiteX494" fmla="*/ 1274293 w 1708375"/>
                <a:gd name="connsiteY494" fmla="*/ 203280 h 1321536"/>
                <a:gd name="connsiteX495" fmla="*/ 1280794 w 1708375"/>
                <a:gd name="connsiteY495" fmla="*/ 203280 h 1321536"/>
                <a:gd name="connsiteX496" fmla="*/ 1285129 w 1708375"/>
                <a:gd name="connsiteY496" fmla="*/ 207398 h 1321536"/>
                <a:gd name="connsiteX497" fmla="*/ 1291414 w 1708375"/>
                <a:gd name="connsiteY497" fmla="*/ 211732 h 1321536"/>
                <a:gd name="connsiteX498" fmla="*/ 1295748 w 1708375"/>
                <a:gd name="connsiteY498" fmla="*/ 218233 h 1321536"/>
                <a:gd name="connsiteX499" fmla="*/ 1302249 w 1708375"/>
                <a:gd name="connsiteY499" fmla="*/ 220401 h 1321536"/>
                <a:gd name="connsiteX500" fmla="*/ 1321537 w 1708375"/>
                <a:gd name="connsiteY500" fmla="*/ 220401 h 1321536"/>
                <a:gd name="connsiteX501" fmla="*/ 1327822 w 1708375"/>
                <a:gd name="connsiteY501" fmla="*/ 218233 h 1321536"/>
                <a:gd name="connsiteX502" fmla="*/ 1338441 w 1708375"/>
                <a:gd name="connsiteY502" fmla="*/ 224518 h 1321536"/>
                <a:gd name="connsiteX503" fmla="*/ 1344943 w 1708375"/>
                <a:gd name="connsiteY503" fmla="*/ 231020 h 1321536"/>
                <a:gd name="connsiteX504" fmla="*/ 1351444 w 1708375"/>
                <a:gd name="connsiteY504" fmla="*/ 235354 h 1321536"/>
                <a:gd name="connsiteX505" fmla="*/ 1355562 w 1708375"/>
                <a:gd name="connsiteY505" fmla="*/ 237521 h 1321536"/>
                <a:gd name="connsiteX506" fmla="*/ 1359896 w 1708375"/>
                <a:gd name="connsiteY506" fmla="*/ 243806 h 1321536"/>
                <a:gd name="connsiteX507" fmla="*/ 1359896 w 1708375"/>
                <a:gd name="connsiteY507" fmla="*/ 248140 h 1321536"/>
                <a:gd name="connsiteX508" fmla="*/ 1355562 w 1708375"/>
                <a:gd name="connsiteY508" fmla="*/ 254425 h 1321536"/>
                <a:gd name="connsiteX509" fmla="*/ 1357729 w 1708375"/>
                <a:gd name="connsiteY509" fmla="*/ 260926 h 1321536"/>
                <a:gd name="connsiteX510" fmla="*/ 1362063 w 1708375"/>
                <a:gd name="connsiteY510" fmla="*/ 263094 h 1321536"/>
                <a:gd name="connsiteX511" fmla="*/ 1368565 w 1708375"/>
                <a:gd name="connsiteY511" fmla="*/ 265261 h 1321536"/>
                <a:gd name="connsiteX512" fmla="*/ 1374849 w 1708375"/>
                <a:gd name="connsiteY512" fmla="*/ 265261 h 1321536"/>
                <a:gd name="connsiteX513" fmla="*/ 1379184 w 1708375"/>
                <a:gd name="connsiteY513" fmla="*/ 269595 h 1321536"/>
                <a:gd name="connsiteX514" fmla="*/ 1381351 w 1708375"/>
                <a:gd name="connsiteY514" fmla="*/ 273713 h 1321536"/>
                <a:gd name="connsiteX515" fmla="*/ 1387636 w 1708375"/>
                <a:gd name="connsiteY515" fmla="*/ 275880 h 1321536"/>
                <a:gd name="connsiteX516" fmla="*/ 1391970 w 1708375"/>
                <a:gd name="connsiteY516" fmla="*/ 273713 h 1321536"/>
                <a:gd name="connsiteX517" fmla="*/ 1394137 w 1708375"/>
                <a:gd name="connsiteY517" fmla="*/ 267428 h 1321536"/>
                <a:gd name="connsiteX518" fmla="*/ 1398471 w 1708375"/>
                <a:gd name="connsiteY518" fmla="*/ 263094 h 1321536"/>
                <a:gd name="connsiteX519" fmla="*/ 1402589 w 1708375"/>
                <a:gd name="connsiteY519" fmla="*/ 265261 h 1321536"/>
                <a:gd name="connsiteX520" fmla="*/ 1404756 w 1708375"/>
                <a:gd name="connsiteY520" fmla="*/ 269595 h 1321536"/>
                <a:gd name="connsiteX521" fmla="*/ 1404756 w 1708375"/>
                <a:gd name="connsiteY521" fmla="*/ 275880 h 1321536"/>
                <a:gd name="connsiteX522" fmla="*/ 1406923 w 1708375"/>
                <a:gd name="connsiteY522" fmla="*/ 280214 h 1321536"/>
                <a:gd name="connsiteX523" fmla="*/ 1409091 w 1708375"/>
                <a:gd name="connsiteY523" fmla="*/ 286499 h 1321536"/>
                <a:gd name="connsiteX524" fmla="*/ 1421877 w 1708375"/>
                <a:gd name="connsiteY524" fmla="*/ 299502 h 1321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</a:cxnLst>
              <a:rect l="l" t="t" r="r" b="b"/>
              <a:pathLst>
                <a:path w="1708375" h="1321536">
                  <a:moveTo>
                    <a:pt x="1421877" y="299502"/>
                  </a:moveTo>
                  <a:lnTo>
                    <a:pt x="1424044" y="305787"/>
                  </a:lnTo>
                  <a:lnTo>
                    <a:pt x="1428378" y="310121"/>
                  </a:lnTo>
                  <a:lnTo>
                    <a:pt x="1434663" y="312288"/>
                  </a:lnTo>
                  <a:lnTo>
                    <a:pt x="1434663" y="318573"/>
                  </a:lnTo>
                  <a:lnTo>
                    <a:pt x="1432713" y="325075"/>
                  </a:lnTo>
                  <a:lnTo>
                    <a:pt x="1428378" y="327242"/>
                  </a:lnTo>
                  <a:lnTo>
                    <a:pt x="1421877" y="331576"/>
                  </a:lnTo>
                  <a:lnTo>
                    <a:pt x="1417542" y="335694"/>
                  </a:lnTo>
                  <a:lnTo>
                    <a:pt x="1417542" y="340028"/>
                  </a:lnTo>
                  <a:lnTo>
                    <a:pt x="1421877" y="342195"/>
                  </a:lnTo>
                  <a:lnTo>
                    <a:pt x="1428378" y="344362"/>
                  </a:lnTo>
                  <a:lnTo>
                    <a:pt x="1434663" y="346529"/>
                  </a:lnTo>
                  <a:lnTo>
                    <a:pt x="1436830" y="352814"/>
                  </a:lnTo>
                  <a:lnTo>
                    <a:pt x="1434663" y="359316"/>
                  </a:lnTo>
                  <a:lnTo>
                    <a:pt x="1432713" y="363650"/>
                  </a:lnTo>
                  <a:lnTo>
                    <a:pt x="1432713" y="369935"/>
                  </a:lnTo>
                  <a:lnTo>
                    <a:pt x="1428378" y="376436"/>
                  </a:lnTo>
                  <a:lnTo>
                    <a:pt x="1428378" y="382721"/>
                  </a:lnTo>
                  <a:lnTo>
                    <a:pt x="1430545" y="387056"/>
                  </a:lnTo>
                  <a:lnTo>
                    <a:pt x="1434663" y="391390"/>
                  </a:lnTo>
                  <a:lnTo>
                    <a:pt x="1441165" y="393557"/>
                  </a:lnTo>
                  <a:lnTo>
                    <a:pt x="1447666" y="397675"/>
                  </a:lnTo>
                  <a:lnTo>
                    <a:pt x="1447666" y="402009"/>
                  </a:lnTo>
                  <a:lnTo>
                    <a:pt x="1445499" y="408510"/>
                  </a:lnTo>
                  <a:lnTo>
                    <a:pt x="1441165" y="412845"/>
                  </a:lnTo>
                  <a:lnTo>
                    <a:pt x="1434663" y="419130"/>
                  </a:lnTo>
                  <a:lnTo>
                    <a:pt x="1430545" y="421297"/>
                  </a:lnTo>
                  <a:lnTo>
                    <a:pt x="1424044" y="419130"/>
                  </a:lnTo>
                  <a:lnTo>
                    <a:pt x="1419710" y="416962"/>
                  </a:lnTo>
                  <a:lnTo>
                    <a:pt x="1411258" y="416962"/>
                  </a:lnTo>
                  <a:lnTo>
                    <a:pt x="1406923" y="419130"/>
                  </a:lnTo>
                  <a:lnTo>
                    <a:pt x="1404756" y="423464"/>
                  </a:lnTo>
                  <a:lnTo>
                    <a:pt x="1406923" y="429748"/>
                  </a:lnTo>
                  <a:lnTo>
                    <a:pt x="1409091" y="436250"/>
                  </a:lnTo>
                  <a:lnTo>
                    <a:pt x="1415592" y="438417"/>
                  </a:lnTo>
                  <a:lnTo>
                    <a:pt x="1419710" y="442752"/>
                  </a:lnTo>
                  <a:lnTo>
                    <a:pt x="1426211" y="444919"/>
                  </a:lnTo>
                  <a:lnTo>
                    <a:pt x="1432713" y="449037"/>
                  </a:lnTo>
                  <a:lnTo>
                    <a:pt x="1436830" y="455538"/>
                  </a:lnTo>
                  <a:lnTo>
                    <a:pt x="1436830" y="466157"/>
                  </a:lnTo>
                  <a:lnTo>
                    <a:pt x="1441165" y="468324"/>
                  </a:lnTo>
                  <a:lnTo>
                    <a:pt x="1443332" y="463990"/>
                  </a:lnTo>
                  <a:lnTo>
                    <a:pt x="1445499" y="459872"/>
                  </a:lnTo>
                  <a:lnTo>
                    <a:pt x="1449616" y="455538"/>
                  </a:lnTo>
                  <a:lnTo>
                    <a:pt x="1456118" y="453371"/>
                  </a:lnTo>
                  <a:lnTo>
                    <a:pt x="1458285" y="457705"/>
                  </a:lnTo>
                  <a:lnTo>
                    <a:pt x="1458285" y="491946"/>
                  </a:lnTo>
                  <a:lnTo>
                    <a:pt x="1451784" y="509067"/>
                  </a:lnTo>
                  <a:lnTo>
                    <a:pt x="1438997" y="521853"/>
                  </a:lnTo>
                  <a:lnTo>
                    <a:pt x="1443332" y="525971"/>
                  </a:lnTo>
                  <a:lnTo>
                    <a:pt x="1449616" y="530305"/>
                  </a:lnTo>
                  <a:lnTo>
                    <a:pt x="1453951" y="532472"/>
                  </a:lnTo>
                  <a:lnTo>
                    <a:pt x="1451784" y="536807"/>
                  </a:lnTo>
                  <a:lnTo>
                    <a:pt x="1449616" y="543091"/>
                  </a:lnTo>
                  <a:lnTo>
                    <a:pt x="1447666" y="547426"/>
                  </a:lnTo>
                  <a:lnTo>
                    <a:pt x="1443332" y="551760"/>
                  </a:lnTo>
                  <a:lnTo>
                    <a:pt x="1438997" y="556094"/>
                  </a:lnTo>
                  <a:lnTo>
                    <a:pt x="1434663" y="558045"/>
                  </a:lnTo>
                  <a:lnTo>
                    <a:pt x="1428378" y="560212"/>
                  </a:lnTo>
                  <a:lnTo>
                    <a:pt x="1421877" y="560212"/>
                  </a:lnTo>
                  <a:lnTo>
                    <a:pt x="1415592" y="562379"/>
                  </a:lnTo>
                  <a:lnTo>
                    <a:pt x="1406923" y="562379"/>
                  </a:lnTo>
                  <a:lnTo>
                    <a:pt x="1402589" y="564546"/>
                  </a:lnTo>
                  <a:lnTo>
                    <a:pt x="1398471" y="566713"/>
                  </a:lnTo>
                  <a:lnTo>
                    <a:pt x="1394137" y="572998"/>
                  </a:lnTo>
                  <a:lnTo>
                    <a:pt x="1391970" y="577333"/>
                  </a:lnTo>
                  <a:lnTo>
                    <a:pt x="1391970" y="590119"/>
                  </a:lnTo>
                  <a:lnTo>
                    <a:pt x="1389803" y="594453"/>
                  </a:lnTo>
                  <a:lnTo>
                    <a:pt x="1389803" y="600955"/>
                  </a:lnTo>
                  <a:lnTo>
                    <a:pt x="1391970" y="607239"/>
                  </a:lnTo>
                  <a:lnTo>
                    <a:pt x="1391970" y="613741"/>
                  </a:lnTo>
                  <a:lnTo>
                    <a:pt x="1394137" y="618075"/>
                  </a:lnTo>
                  <a:lnTo>
                    <a:pt x="1398471" y="622193"/>
                  </a:lnTo>
                  <a:lnTo>
                    <a:pt x="1400639" y="626527"/>
                  </a:lnTo>
                  <a:lnTo>
                    <a:pt x="1404756" y="630862"/>
                  </a:lnTo>
                  <a:lnTo>
                    <a:pt x="1409091" y="633029"/>
                  </a:lnTo>
                  <a:lnTo>
                    <a:pt x="1415592" y="635196"/>
                  </a:lnTo>
                  <a:lnTo>
                    <a:pt x="1424044" y="635196"/>
                  </a:lnTo>
                  <a:lnTo>
                    <a:pt x="1426211" y="639314"/>
                  </a:lnTo>
                  <a:lnTo>
                    <a:pt x="1426211" y="645815"/>
                  </a:lnTo>
                  <a:lnTo>
                    <a:pt x="1424044" y="652316"/>
                  </a:lnTo>
                  <a:lnTo>
                    <a:pt x="1417542" y="656434"/>
                  </a:lnTo>
                  <a:lnTo>
                    <a:pt x="1411258" y="656434"/>
                  </a:lnTo>
                  <a:lnTo>
                    <a:pt x="1406923" y="658601"/>
                  </a:lnTo>
                  <a:lnTo>
                    <a:pt x="1400639" y="658601"/>
                  </a:lnTo>
                  <a:lnTo>
                    <a:pt x="1396304" y="660768"/>
                  </a:lnTo>
                  <a:lnTo>
                    <a:pt x="1379184" y="660768"/>
                  </a:lnTo>
                  <a:lnTo>
                    <a:pt x="1359896" y="662936"/>
                  </a:lnTo>
                  <a:lnTo>
                    <a:pt x="1355562" y="673555"/>
                  </a:lnTo>
                  <a:lnTo>
                    <a:pt x="1355562" y="680056"/>
                  </a:lnTo>
                  <a:lnTo>
                    <a:pt x="1357729" y="684390"/>
                  </a:lnTo>
                  <a:lnTo>
                    <a:pt x="1362063" y="686341"/>
                  </a:lnTo>
                  <a:lnTo>
                    <a:pt x="1368565" y="688508"/>
                  </a:lnTo>
                  <a:lnTo>
                    <a:pt x="1374849" y="686341"/>
                  </a:lnTo>
                  <a:lnTo>
                    <a:pt x="1379184" y="682223"/>
                  </a:lnTo>
                  <a:lnTo>
                    <a:pt x="1385685" y="682223"/>
                  </a:lnTo>
                  <a:lnTo>
                    <a:pt x="1389803" y="684390"/>
                  </a:lnTo>
                  <a:lnTo>
                    <a:pt x="1396304" y="686341"/>
                  </a:lnTo>
                  <a:lnTo>
                    <a:pt x="1400639" y="684390"/>
                  </a:lnTo>
                  <a:lnTo>
                    <a:pt x="1404756" y="682223"/>
                  </a:lnTo>
                  <a:lnTo>
                    <a:pt x="1411258" y="680056"/>
                  </a:lnTo>
                  <a:lnTo>
                    <a:pt x="1415592" y="682223"/>
                  </a:lnTo>
                  <a:lnTo>
                    <a:pt x="1417542" y="686341"/>
                  </a:lnTo>
                  <a:lnTo>
                    <a:pt x="1417542" y="692843"/>
                  </a:lnTo>
                  <a:lnTo>
                    <a:pt x="1415592" y="699344"/>
                  </a:lnTo>
                  <a:lnTo>
                    <a:pt x="1415592" y="705629"/>
                  </a:lnTo>
                  <a:lnTo>
                    <a:pt x="1424044" y="720582"/>
                  </a:lnTo>
                  <a:lnTo>
                    <a:pt x="1434663" y="727084"/>
                  </a:lnTo>
                  <a:lnTo>
                    <a:pt x="1438997" y="724917"/>
                  </a:lnTo>
                  <a:lnTo>
                    <a:pt x="1441165" y="720582"/>
                  </a:lnTo>
                  <a:lnTo>
                    <a:pt x="1443332" y="714297"/>
                  </a:lnTo>
                  <a:lnTo>
                    <a:pt x="1445499" y="707796"/>
                  </a:lnTo>
                  <a:lnTo>
                    <a:pt x="1449616" y="709963"/>
                  </a:lnTo>
                  <a:lnTo>
                    <a:pt x="1456118" y="712130"/>
                  </a:lnTo>
                  <a:lnTo>
                    <a:pt x="1460452" y="707796"/>
                  </a:lnTo>
                  <a:lnTo>
                    <a:pt x="1466737" y="705629"/>
                  </a:lnTo>
                  <a:lnTo>
                    <a:pt x="1468904" y="701295"/>
                  </a:lnTo>
                  <a:lnTo>
                    <a:pt x="1466737" y="695010"/>
                  </a:lnTo>
                  <a:lnTo>
                    <a:pt x="1468904" y="688508"/>
                  </a:lnTo>
                  <a:lnTo>
                    <a:pt x="1473239" y="684390"/>
                  </a:lnTo>
                  <a:lnTo>
                    <a:pt x="1483858" y="677889"/>
                  </a:lnTo>
                  <a:lnTo>
                    <a:pt x="1490359" y="665103"/>
                  </a:lnTo>
                  <a:lnTo>
                    <a:pt x="1496861" y="662936"/>
                  </a:lnTo>
                  <a:lnTo>
                    <a:pt x="1511814" y="662936"/>
                  </a:lnTo>
                  <a:lnTo>
                    <a:pt x="1518099" y="667270"/>
                  </a:lnTo>
                  <a:lnTo>
                    <a:pt x="1520266" y="671388"/>
                  </a:lnTo>
                  <a:lnTo>
                    <a:pt x="1520266" y="677889"/>
                  </a:lnTo>
                  <a:lnTo>
                    <a:pt x="1522433" y="682223"/>
                  </a:lnTo>
                  <a:lnTo>
                    <a:pt x="1524600" y="688508"/>
                  </a:lnTo>
                  <a:lnTo>
                    <a:pt x="1528935" y="692843"/>
                  </a:lnTo>
                  <a:lnTo>
                    <a:pt x="1533052" y="695010"/>
                  </a:lnTo>
                  <a:lnTo>
                    <a:pt x="1539554" y="699344"/>
                  </a:lnTo>
                  <a:lnTo>
                    <a:pt x="1541721" y="705629"/>
                  </a:lnTo>
                  <a:lnTo>
                    <a:pt x="1541721" y="712130"/>
                  </a:lnTo>
                  <a:lnTo>
                    <a:pt x="1539554" y="716465"/>
                  </a:lnTo>
                  <a:lnTo>
                    <a:pt x="1539554" y="722749"/>
                  </a:lnTo>
                  <a:lnTo>
                    <a:pt x="1535220" y="727084"/>
                  </a:lnTo>
                  <a:lnTo>
                    <a:pt x="1530885" y="722749"/>
                  </a:lnTo>
                  <a:lnTo>
                    <a:pt x="1524600" y="724917"/>
                  </a:lnTo>
                  <a:lnTo>
                    <a:pt x="1522433" y="731418"/>
                  </a:lnTo>
                  <a:lnTo>
                    <a:pt x="1526768" y="735535"/>
                  </a:lnTo>
                  <a:lnTo>
                    <a:pt x="1528935" y="739870"/>
                  </a:lnTo>
                  <a:lnTo>
                    <a:pt x="1528935" y="744204"/>
                  </a:lnTo>
                  <a:lnTo>
                    <a:pt x="1526768" y="750489"/>
                  </a:lnTo>
                  <a:lnTo>
                    <a:pt x="1526768" y="754823"/>
                  </a:lnTo>
                  <a:lnTo>
                    <a:pt x="1543888" y="754823"/>
                  </a:lnTo>
                  <a:lnTo>
                    <a:pt x="1552340" y="752656"/>
                  </a:lnTo>
                  <a:lnTo>
                    <a:pt x="1556674" y="748539"/>
                  </a:lnTo>
                  <a:lnTo>
                    <a:pt x="1561009" y="746371"/>
                  </a:lnTo>
                  <a:lnTo>
                    <a:pt x="1565127" y="748539"/>
                  </a:lnTo>
                  <a:lnTo>
                    <a:pt x="1567293" y="754823"/>
                  </a:lnTo>
                  <a:lnTo>
                    <a:pt x="1571628" y="756991"/>
                  </a:lnTo>
                  <a:lnTo>
                    <a:pt x="1575962" y="750489"/>
                  </a:lnTo>
                  <a:lnTo>
                    <a:pt x="1577913" y="746371"/>
                  </a:lnTo>
                  <a:lnTo>
                    <a:pt x="1584414" y="746371"/>
                  </a:lnTo>
                  <a:lnTo>
                    <a:pt x="1586581" y="752656"/>
                  </a:lnTo>
                  <a:lnTo>
                    <a:pt x="1590915" y="756991"/>
                  </a:lnTo>
                  <a:lnTo>
                    <a:pt x="1595033" y="759158"/>
                  </a:lnTo>
                  <a:lnTo>
                    <a:pt x="1601535" y="756991"/>
                  </a:lnTo>
                  <a:lnTo>
                    <a:pt x="1605869" y="754823"/>
                  </a:lnTo>
                  <a:lnTo>
                    <a:pt x="1609987" y="759158"/>
                  </a:lnTo>
                  <a:lnTo>
                    <a:pt x="1608036" y="763492"/>
                  </a:lnTo>
                  <a:lnTo>
                    <a:pt x="1608036" y="769777"/>
                  </a:lnTo>
                  <a:lnTo>
                    <a:pt x="1605869" y="776278"/>
                  </a:lnTo>
                  <a:lnTo>
                    <a:pt x="1601535" y="780613"/>
                  </a:lnTo>
                  <a:lnTo>
                    <a:pt x="1601535" y="786897"/>
                  </a:lnTo>
                  <a:lnTo>
                    <a:pt x="1603702" y="791232"/>
                  </a:lnTo>
                  <a:lnTo>
                    <a:pt x="1603702" y="797516"/>
                  </a:lnTo>
                  <a:lnTo>
                    <a:pt x="1605869" y="804018"/>
                  </a:lnTo>
                  <a:lnTo>
                    <a:pt x="1601535" y="808352"/>
                  </a:lnTo>
                  <a:lnTo>
                    <a:pt x="1593083" y="810520"/>
                  </a:lnTo>
                  <a:lnTo>
                    <a:pt x="1593083" y="821139"/>
                  </a:lnTo>
                  <a:lnTo>
                    <a:pt x="1590915" y="825473"/>
                  </a:lnTo>
                  <a:lnTo>
                    <a:pt x="1590915" y="831758"/>
                  </a:lnTo>
                  <a:lnTo>
                    <a:pt x="1593083" y="836092"/>
                  </a:lnTo>
                  <a:lnTo>
                    <a:pt x="1599367" y="833925"/>
                  </a:lnTo>
                  <a:lnTo>
                    <a:pt x="1603702" y="836092"/>
                  </a:lnTo>
                  <a:lnTo>
                    <a:pt x="1605869" y="842593"/>
                  </a:lnTo>
                  <a:lnTo>
                    <a:pt x="1612154" y="842593"/>
                  </a:lnTo>
                  <a:lnTo>
                    <a:pt x="1616488" y="840426"/>
                  </a:lnTo>
                  <a:lnTo>
                    <a:pt x="1622990" y="838259"/>
                  </a:lnTo>
                  <a:lnTo>
                    <a:pt x="1627107" y="836092"/>
                  </a:lnTo>
                  <a:lnTo>
                    <a:pt x="1629274" y="829591"/>
                  </a:lnTo>
                  <a:lnTo>
                    <a:pt x="1631442" y="823306"/>
                  </a:lnTo>
                  <a:lnTo>
                    <a:pt x="1635776" y="818971"/>
                  </a:lnTo>
                  <a:lnTo>
                    <a:pt x="1640110" y="818971"/>
                  </a:lnTo>
                  <a:lnTo>
                    <a:pt x="1644228" y="823306"/>
                  </a:lnTo>
                  <a:lnTo>
                    <a:pt x="1644228" y="829591"/>
                  </a:lnTo>
                  <a:lnTo>
                    <a:pt x="1646395" y="836092"/>
                  </a:lnTo>
                  <a:lnTo>
                    <a:pt x="1650729" y="840426"/>
                  </a:lnTo>
                  <a:lnTo>
                    <a:pt x="1655064" y="842593"/>
                  </a:lnTo>
                  <a:lnTo>
                    <a:pt x="1665683" y="842593"/>
                  </a:lnTo>
                  <a:lnTo>
                    <a:pt x="1670017" y="844761"/>
                  </a:lnTo>
                  <a:lnTo>
                    <a:pt x="1689305" y="853213"/>
                  </a:lnTo>
                  <a:lnTo>
                    <a:pt x="1684971" y="870333"/>
                  </a:lnTo>
                  <a:lnTo>
                    <a:pt x="1691255" y="876835"/>
                  </a:lnTo>
                  <a:lnTo>
                    <a:pt x="1695590" y="880952"/>
                  </a:lnTo>
                  <a:lnTo>
                    <a:pt x="1702091" y="887454"/>
                  </a:lnTo>
                  <a:lnTo>
                    <a:pt x="1702091" y="898073"/>
                  </a:lnTo>
                  <a:lnTo>
                    <a:pt x="1699924" y="906742"/>
                  </a:lnTo>
                  <a:lnTo>
                    <a:pt x="1699924" y="953769"/>
                  </a:lnTo>
                  <a:lnTo>
                    <a:pt x="1697757" y="960054"/>
                  </a:lnTo>
                  <a:lnTo>
                    <a:pt x="1697757" y="972840"/>
                  </a:lnTo>
                  <a:lnTo>
                    <a:pt x="1695590" y="981509"/>
                  </a:lnTo>
                  <a:lnTo>
                    <a:pt x="1695590" y="1007082"/>
                  </a:lnTo>
                  <a:lnTo>
                    <a:pt x="1697757" y="1015750"/>
                  </a:lnTo>
                  <a:lnTo>
                    <a:pt x="1697757" y="1030704"/>
                  </a:lnTo>
                  <a:lnTo>
                    <a:pt x="1699924" y="1041322"/>
                  </a:lnTo>
                  <a:lnTo>
                    <a:pt x="1702091" y="1052158"/>
                  </a:lnTo>
                  <a:lnTo>
                    <a:pt x="1704258" y="1056276"/>
                  </a:lnTo>
                  <a:lnTo>
                    <a:pt x="1704258" y="1062778"/>
                  </a:lnTo>
                  <a:lnTo>
                    <a:pt x="1706209" y="1067112"/>
                  </a:lnTo>
                  <a:lnTo>
                    <a:pt x="1706209" y="1084233"/>
                  </a:lnTo>
                  <a:lnTo>
                    <a:pt x="1708376" y="1090517"/>
                  </a:lnTo>
                  <a:lnTo>
                    <a:pt x="1708376" y="1173953"/>
                  </a:lnTo>
                  <a:lnTo>
                    <a:pt x="1702091" y="1212529"/>
                  </a:lnTo>
                  <a:lnTo>
                    <a:pt x="1699924" y="1216646"/>
                  </a:lnTo>
                  <a:lnTo>
                    <a:pt x="1693423" y="1220981"/>
                  </a:lnTo>
                  <a:lnTo>
                    <a:pt x="1691255" y="1225315"/>
                  </a:lnTo>
                  <a:lnTo>
                    <a:pt x="1687138" y="1231599"/>
                  </a:lnTo>
                  <a:lnTo>
                    <a:pt x="1682803" y="1235934"/>
                  </a:lnTo>
                  <a:lnTo>
                    <a:pt x="1678469" y="1242435"/>
                  </a:lnTo>
                  <a:lnTo>
                    <a:pt x="1674135" y="1246553"/>
                  </a:lnTo>
                  <a:lnTo>
                    <a:pt x="1667850" y="1253055"/>
                  </a:lnTo>
                  <a:lnTo>
                    <a:pt x="1663516" y="1255222"/>
                  </a:lnTo>
                  <a:lnTo>
                    <a:pt x="1650729" y="1272342"/>
                  </a:lnTo>
                  <a:lnTo>
                    <a:pt x="1644228" y="1270175"/>
                  </a:lnTo>
                  <a:lnTo>
                    <a:pt x="1631442" y="1272342"/>
                  </a:lnTo>
                  <a:lnTo>
                    <a:pt x="1620822" y="1274510"/>
                  </a:lnTo>
                  <a:lnTo>
                    <a:pt x="1616488" y="1274510"/>
                  </a:lnTo>
                  <a:lnTo>
                    <a:pt x="1595033" y="1280794"/>
                  </a:lnTo>
                  <a:lnTo>
                    <a:pt x="1556674" y="1280794"/>
                  </a:lnTo>
                  <a:lnTo>
                    <a:pt x="1528935" y="1274510"/>
                  </a:lnTo>
                  <a:lnTo>
                    <a:pt x="1524600" y="1272342"/>
                  </a:lnTo>
                  <a:lnTo>
                    <a:pt x="1515932" y="1272342"/>
                  </a:lnTo>
                  <a:lnTo>
                    <a:pt x="1509647" y="1270175"/>
                  </a:lnTo>
                  <a:lnTo>
                    <a:pt x="1477573" y="1259556"/>
                  </a:lnTo>
                  <a:lnTo>
                    <a:pt x="1471071" y="1259556"/>
                  </a:lnTo>
                  <a:lnTo>
                    <a:pt x="1385685" y="1263674"/>
                  </a:lnTo>
                  <a:lnTo>
                    <a:pt x="1374849" y="1265841"/>
                  </a:lnTo>
                  <a:lnTo>
                    <a:pt x="1372682" y="1265841"/>
                  </a:lnTo>
                  <a:lnTo>
                    <a:pt x="1353611" y="1270175"/>
                  </a:lnTo>
                  <a:lnTo>
                    <a:pt x="1347110" y="1272342"/>
                  </a:lnTo>
                  <a:lnTo>
                    <a:pt x="1321537" y="1278627"/>
                  </a:lnTo>
                  <a:lnTo>
                    <a:pt x="1315036" y="1278627"/>
                  </a:lnTo>
                  <a:lnTo>
                    <a:pt x="1297915" y="1274510"/>
                  </a:lnTo>
                  <a:lnTo>
                    <a:pt x="1274293" y="1268008"/>
                  </a:lnTo>
                  <a:lnTo>
                    <a:pt x="1270175" y="1265841"/>
                  </a:lnTo>
                  <a:lnTo>
                    <a:pt x="1199526" y="1268008"/>
                  </a:lnTo>
                  <a:lnTo>
                    <a:pt x="1195191" y="1270175"/>
                  </a:lnTo>
                  <a:lnTo>
                    <a:pt x="1184572" y="1272342"/>
                  </a:lnTo>
                  <a:lnTo>
                    <a:pt x="1169619" y="1278627"/>
                  </a:lnTo>
                  <a:lnTo>
                    <a:pt x="1159000" y="1285128"/>
                  </a:lnTo>
                  <a:lnTo>
                    <a:pt x="1156833" y="1289463"/>
                  </a:lnTo>
                  <a:lnTo>
                    <a:pt x="1141879" y="1291630"/>
                  </a:lnTo>
                  <a:lnTo>
                    <a:pt x="1137545" y="1291630"/>
                  </a:lnTo>
                  <a:lnTo>
                    <a:pt x="1105471" y="1295748"/>
                  </a:lnTo>
                  <a:lnTo>
                    <a:pt x="1098969" y="1297915"/>
                  </a:lnTo>
                  <a:lnTo>
                    <a:pt x="1092684" y="1300082"/>
                  </a:lnTo>
                  <a:lnTo>
                    <a:pt x="1064945" y="1315035"/>
                  </a:lnTo>
                  <a:lnTo>
                    <a:pt x="1060610" y="1317203"/>
                  </a:lnTo>
                  <a:lnTo>
                    <a:pt x="1019868" y="1321537"/>
                  </a:lnTo>
                  <a:lnTo>
                    <a:pt x="985843" y="1287296"/>
                  </a:lnTo>
                  <a:lnTo>
                    <a:pt x="981509" y="1285128"/>
                  </a:lnTo>
                  <a:lnTo>
                    <a:pt x="962221" y="1265841"/>
                  </a:lnTo>
                  <a:lnTo>
                    <a:pt x="930147" y="1246553"/>
                  </a:lnTo>
                  <a:lnTo>
                    <a:pt x="925813" y="1244603"/>
                  </a:lnTo>
                  <a:lnTo>
                    <a:pt x="883120" y="1244603"/>
                  </a:lnTo>
                  <a:lnTo>
                    <a:pt x="876618" y="1246553"/>
                  </a:lnTo>
                  <a:lnTo>
                    <a:pt x="846711" y="1253055"/>
                  </a:lnTo>
                  <a:lnTo>
                    <a:pt x="844544" y="1255222"/>
                  </a:lnTo>
                  <a:lnTo>
                    <a:pt x="838259" y="1255222"/>
                  </a:lnTo>
                  <a:lnTo>
                    <a:pt x="833925" y="1253055"/>
                  </a:lnTo>
                  <a:lnTo>
                    <a:pt x="827423" y="1248720"/>
                  </a:lnTo>
                  <a:lnTo>
                    <a:pt x="808352" y="1238101"/>
                  </a:lnTo>
                  <a:lnTo>
                    <a:pt x="804018" y="1233767"/>
                  </a:lnTo>
                  <a:lnTo>
                    <a:pt x="784730" y="1216646"/>
                  </a:lnTo>
                  <a:lnTo>
                    <a:pt x="782563" y="1212529"/>
                  </a:lnTo>
                  <a:lnTo>
                    <a:pt x="750489" y="1171786"/>
                  </a:lnTo>
                  <a:lnTo>
                    <a:pt x="744204" y="1173953"/>
                  </a:lnTo>
                  <a:lnTo>
                    <a:pt x="739870" y="1169619"/>
                  </a:lnTo>
                  <a:lnTo>
                    <a:pt x="727084" y="1165284"/>
                  </a:lnTo>
                  <a:lnTo>
                    <a:pt x="720582" y="1161167"/>
                  </a:lnTo>
                  <a:lnTo>
                    <a:pt x="707796" y="1154665"/>
                  </a:lnTo>
                  <a:lnTo>
                    <a:pt x="703462" y="1150331"/>
                  </a:lnTo>
                  <a:lnTo>
                    <a:pt x="675722" y="1139712"/>
                  </a:lnTo>
                  <a:lnTo>
                    <a:pt x="669221" y="1141879"/>
                  </a:lnTo>
                  <a:lnTo>
                    <a:pt x="654267" y="1148380"/>
                  </a:lnTo>
                  <a:lnTo>
                    <a:pt x="645815" y="1156832"/>
                  </a:lnTo>
                  <a:lnTo>
                    <a:pt x="624360" y="1180455"/>
                  </a:lnTo>
                  <a:lnTo>
                    <a:pt x="622193" y="1184572"/>
                  </a:lnTo>
                  <a:lnTo>
                    <a:pt x="620026" y="1186739"/>
                  </a:lnTo>
                  <a:lnTo>
                    <a:pt x="607240" y="1195408"/>
                  </a:lnTo>
                  <a:lnTo>
                    <a:pt x="602905" y="1195408"/>
                  </a:lnTo>
                  <a:lnTo>
                    <a:pt x="587952" y="1188907"/>
                  </a:lnTo>
                  <a:lnTo>
                    <a:pt x="583834" y="1184572"/>
                  </a:lnTo>
                  <a:lnTo>
                    <a:pt x="553927" y="1180455"/>
                  </a:lnTo>
                  <a:lnTo>
                    <a:pt x="530305" y="1159000"/>
                  </a:lnTo>
                  <a:lnTo>
                    <a:pt x="528138" y="1156832"/>
                  </a:lnTo>
                  <a:lnTo>
                    <a:pt x="525971" y="1152498"/>
                  </a:lnTo>
                  <a:lnTo>
                    <a:pt x="504733" y="1126926"/>
                  </a:lnTo>
                  <a:lnTo>
                    <a:pt x="493897" y="1126926"/>
                  </a:lnTo>
                  <a:lnTo>
                    <a:pt x="483278" y="1144046"/>
                  </a:lnTo>
                  <a:lnTo>
                    <a:pt x="478943" y="1148380"/>
                  </a:lnTo>
                  <a:lnTo>
                    <a:pt x="463990" y="1152498"/>
                  </a:lnTo>
                  <a:lnTo>
                    <a:pt x="459656" y="1152498"/>
                  </a:lnTo>
                  <a:lnTo>
                    <a:pt x="434083" y="1141879"/>
                  </a:lnTo>
                  <a:lnTo>
                    <a:pt x="429749" y="1139712"/>
                  </a:lnTo>
                  <a:lnTo>
                    <a:pt x="410678" y="1118257"/>
                  </a:lnTo>
                  <a:lnTo>
                    <a:pt x="408511" y="1111972"/>
                  </a:lnTo>
                  <a:lnTo>
                    <a:pt x="404176" y="1105471"/>
                  </a:lnTo>
                  <a:lnTo>
                    <a:pt x="397675" y="1079898"/>
                  </a:lnTo>
                  <a:lnTo>
                    <a:pt x="391390" y="1079898"/>
                  </a:lnTo>
                  <a:lnTo>
                    <a:pt x="378604" y="1086183"/>
                  </a:lnTo>
                  <a:lnTo>
                    <a:pt x="374269" y="1086183"/>
                  </a:lnTo>
                  <a:lnTo>
                    <a:pt x="340028" y="1084233"/>
                  </a:lnTo>
                  <a:lnTo>
                    <a:pt x="331359" y="1084233"/>
                  </a:lnTo>
                  <a:lnTo>
                    <a:pt x="293001" y="1075564"/>
                  </a:lnTo>
                  <a:lnTo>
                    <a:pt x="280214" y="1079898"/>
                  </a:lnTo>
                  <a:lnTo>
                    <a:pt x="275880" y="1082065"/>
                  </a:lnTo>
                  <a:lnTo>
                    <a:pt x="239472" y="1099186"/>
                  </a:lnTo>
                  <a:lnTo>
                    <a:pt x="233187" y="1101136"/>
                  </a:lnTo>
                  <a:lnTo>
                    <a:pt x="181825" y="1107638"/>
                  </a:lnTo>
                  <a:lnTo>
                    <a:pt x="175324" y="1107638"/>
                  </a:lnTo>
                  <a:lnTo>
                    <a:pt x="130463" y="1101136"/>
                  </a:lnTo>
                  <a:lnTo>
                    <a:pt x="126129" y="1101136"/>
                  </a:lnTo>
                  <a:lnTo>
                    <a:pt x="119844" y="1099186"/>
                  </a:lnTo>
                  <a:lnTo>
                    <a:pt x="40743" y="1075564"/>
                  </a:lnTo>
                  <a:lnTo>
                    <a:pt x="36408" y="1073397"/>
                  </a:lnTo>
                  <a:lnTo>
                    <a:pt x="32074" y="1071229"/>
                  </a:lnTo>
                  <a:lnTo>
                    <a:pt x="0" y="1017917"/>
                  </a:lnTo>
                  <a:lnTo>
                    <a:pt x="10836" y="1007082"/>
                  </a:lnTo>
                  <a:lnTo>
                    <a:pt x="29907" y="1002964"/>
                  </a:lnTo>
                  <a:lnTo>
                    <a:pt x="66315" y="975007"/>
                  </a:lnTo>
                  <a:lnTo>
                    <a:pt x="70650" y="972840"/>
                  </a:lnTo>
                  <a:lnTo>
                    <a:pt x="107058" y="960054"/>
                  </a:lnTo>
                  <a:lnTo>
                    <a:pt x="164704" y="949435"/>
                  </a:lnTo>
                  <a:lnTo>
                    <a:pt x="175324" y="925813"/>
                  </a:lnTo>
                  <a:lnTo>
                    <a:pt x="175324" y="921695"/>
                  </a:lnTo>
                  <a:lnTo>
                    <a:pt x="198946" y="876835"/>
                  </a:lnTo>
                  <a:lnTo>
                    <a:pt x="201113" y="872500"/>
                  </a:lnTo>
                  <a:lnTo>
                    <a:pt x="220184" y="836092"/>
                  </a:lnTo>
                  <a:lnTo>
                    <a:pt x="239472" y="806185"/>
                  </a:lnTo>
                  <a:lnTo>
                    <a:pt x="241639" y="799684"/>
                  </a:lnTo>
                  <a:lnTo>
                    <a:pt x="228853" y="763492"/>
                  </a:lnTo>
                  <a:lnTo>
                    <a:pt x="228853" y="754823"/>
                  </a:lnTo>
                  <a:lnTo>
                    <a:pt x="243806" y="746371"/>
                  </a:lnTo>
                  <a:lnTo>
                    <a:pt x="265261" y="739870"/>
                  </a:lnTo>
                  <a:lnTo>
                    <a:pt x="269379" y="737703"/>
                  </a:lnTo>
                  <a:lnTo>
                    <a:pt x="295168" y="746371"/>
                  </a:lnTo>
                  <a:lnTo>
                    <a:pt x="312289" y="727084"/>
                  </a:lnTo>
                  <a:lnTo>
                    <a:pt x="318573" y="720582"/>
                  </a:lnTo>
                  <a:lnTo>
                    <a:pt x="325075" y="716465"/>
                  </a:lnTo>
                  <a:lnTo>
                    <a:pt x="348480" y="718415"/>
                  </a:lnTo>
                  <a:lnTo>
                    <a:pt x="350647" y="714297"/>
                  </a:lnTo>
                  <a:lnTo>
                    <a:pt x="354982" y="707796"/>
                  </a:lnTo>
                  <a:lnTo>
                    <a:pt x="378604" y="703462"/>
                  </a:lnTo>
                  <a:lnTo>
                    <a:pt x="382721" y="703462"/>
                  </a:lnTo>
                  <a:lnTo>
                    <a:pt x="399842" y="692843"/>
                  </a:lnTo>
                  <a:lnTo>
                    <a:pt x="399842" y="686341"/>
                  </a:lnTo>
                  <a:lnTo>
                    <a:pt x="395508" y="662936"/>
                  </a:lnTo>
                  <a:lnTo>
                    <a:pt x="395508" y="658601"/>
                  </a:lnTo>
                  <a:lnTo>
                    <a:pt x="402009" y="635196"/>
                  </a:lnTo>
                  <a:lnTo>
                    <a:pt x="399842" y="630862"/>
                  </a:lnTo>
                  <a:lnTo>
                    <a:pt x="423464" y="600955"/>
                  </a:lnTo>
                  <a:lnTo>
                    <a:pt x="455538" y="603122"/>
                  </a:lnTo>
                  <a:lnTo>
                    <a:pt x="478943" y="596620"/>
                  </a:lnTo>
                  <a:lnTo>
                    <a:pt x="485445" y="588169"/>
                  </a:lnTo>
                  <a:lnTo>
                    <a:pt x="487612" y="583834"/>
                  </a:lnTo>
                  <a:lnTo>
                    <a:pt x="513185" y="566713"/>
                  </a:lnTo>
                  <a:lnTo>
                    <a:pt x="519686" y="564546"/>
                  </a:lnTo>
                  <a:lnTo>
                    <a:pt x="538757" y="572998"/>
                  </a:lnTo>
                  <a:lnTo>
                    <a:pt x="540924" y="568881"/>
                  </a:lnTo>
                  <a:lnTo>
                    <a:pt x="547426" y="564546"/>
                  </a:lnTo>
                  <a:lnTo>
                    <a:pt x="566714" y="566713"/>
                  </a:lnTo>
                  <a:lnTo>
                    <a:pt x="575166" y="558045"/>
                  </a:lnTo>
                  <a:lnTo>
                    <a:pt x="572998" y="553927"/>
                  </a:lnTo>
                  <a:lnTo>
                    <a:pt x="587952" y="538974"/>
                  </a:lnTo>
                  <a:lnTo>
                    <a:pt x="596620" y="525971"/>
                  </a:lnTo>
                  <a:lnTo>
                    <a:pt x="594453" y="521853"/>
                  </a:lnTo>
                  <a:lnTo>
                    <a:pt x="590119" y="498231"/>
                  </a:lnTo>
                  <a:lnTo>
                    <a:pt x="590119" y="483277"/>
                  </a:lnTo>
                  <a:lnTo>
                    <a:pt x="586001" y="478943"/>
                  </a:lnTo>
                  <a:lnTo>
                    <a:pt x="572998" y="478943"/>
                  </a:lnTo>
                  <a:lnTo>
                    <a:pt x="555878" y="481111"/>
                  </a:lnTo>
                  <a:lnTo>
                    <a:pt x="549593" y="478943"/>
                  </a:lnTo>
                  <a:lnTo>
                    <a:pt x="536807" y="466157"/>
                  </a:lnTo>
                  <a:lnTo>
                    <a:pt x="534639" y="461823"/>
                  </a:lnTo>
                  <a:lnTo>
                    <a:pt x="530305" y="429748"/>
                  </a:lnTo>
                  <a:lnTo>
                    <a:pt x="528138" y="427798"/>
                  </a:lnTo>
                  <a:lnTo>
                    <a:pt x="485445" y="397675"/>
                  </a:lnTo>
                  <a:lnTo>
                    <a:pt x="446869" y="384888"/>
                  </a:lnTo>
                  <a:lnTo>
                    <a:pt x="442752" y="380771"/>
                  </a:lnTo>
                  <a:lnTo>
                    <a:pt x="436250" y="363650"/>
                  </a:lnTo>
                  <a:lnTo>
                    <a:pt x="434083" y="359316"/>
                  </a:lnTo>
                  <a:lnTo>
                    <a:pt x="416962" y="350647"/>
                  </a:lnTo>
                  <a:lnTo>
                    <a:pt x="404176" y="365601"/>
                  </a:lnTo>
                  <a:lnTo>
                    <a:pt x="391390" y="357149"/>
                  </a:lnTo>
                  <a:lnTo>
                    <a:pt x="389223" y="352814"/>
                  </a:lnTo>
                  <a:lnTo>
                    <a:pt x="391390" y="327242"/>
                  </a:lnTo>
                  <a:lnTo>
                    <a:pt x="395508" y="325075"/>
                  </a:lnTo>
                  <a:lnTo>
                    <a:pt x="414795" y="325075"/>
                  </a:lnTo>
                  <a:lnTo>
                    <a:pt x="419130" y="305787"/>
                  </a:lnTo>
                  <a:lnTo>
                    <a:pt x="419130" y="293000"/>
                  </a:lnTo>
                  <a:lnTo>
                    <a:pt x="434083" y="284549"/>
                  </a:lnTo>
                  <a:lnTo>
                    <a:pt x="436250" y="282382"/>
                  </a:lnTo>
                  <a:lnTo>
                    <a:pt x="434083" y="265261"/>
                  </a:lnTo>
                  <a:lnTo>
                    <a:pt x="425631" y="248140"/>
                  </a:lnTo>
                  <a:lnTo>
                    <a:pt x="423464" y="243806"/>
                  </a:lnTo>
                  <a:lnTo>
                    <a:pt x="431916" y="226685"/>
                  </a:lnTo>
                  <a:lnTo>
                    <a:pt x="425631" y="211732"/>
                  </a:lnTo>
                  <a:lnTo>
                    <a:pt x="423464" y="207398"/>
                  </a:lnTo>
                  <a:lnTo>
                    <a:pt x="436250" y="188326"/>
                  </a:lnTo>
                  <a:lnTo>
                    <a:pt x="455538" y="171206"/>
                  </a:lnTo>
                  <a:lnTo>
                    <a:pt x="459656" y="166872"/>
                  </a:lnTo>
                  <a:lnTo>
                    <a:pt x="489779" y="145417"/>
                  </a:lnTo>
                  <a:lnTo>
                    <a:pt x="532472" y="107058"/>
                  </a:lnTo>
                  <a:lnTo>
                    <a:pt x="538757" y="100556"/>
                  </a:lnTo>
                  <a:lnTo>
                    <a:pt x="577333" y="70649"/>
                  </a:lnTo>
                  <a:lnTo>
                    <a:pt x="586001" y="61981"/>
                  </a:lnTo>
                  <a:lnTo>
                    <a:pt x="618075" y="0"/>
                  </a:lnTo>
                  <a:lnTo>
                    <a:pt x="639314" y="0"/>
                  </a:lnTo>
                  <a:lnTo>
                    <a:pt x="645815" y="2167"/>
                  </a:lnTo>
                  <a:lnTo>
                    <a:pt x="650149" y="2167"/>
                  </a:lnTo>
                  <a:lnTo>
                    <a:pt x="656434" y="4334"/>
                  </a:lnTo>
                  <a:lnTo>
                    <a:pt x="662936" y="8669"/>
                  </a:lnTo>
                  <a:lnTo>
                    <a:pt x="669221" y="10836"/>
                  </a:lnTo>
                  <a:lnTo>
                    <a:pt x="675722" y="14953"/>
                  </a:lnTo>
                  <a:lnTo>
                    <a:pt x="682224" y="14953"/>
                  </a:lnTo>
                  <a:lnTo>
                    <a:pt x="688508" y="17120"/>
                  </a:lnTo>
                  <a:lnTo>
                    <a:pt x="692843" y="14953"/>
                  </a:lnTo>
                  <a:lnTo>
                    <a:pt x="699127" y="14953"/>
                  </a:lnTo>
                  <a:lnTo>
                    <a:pt x="703462" y="17120"/>
                  </a:lnTo>
                  <a:lnTo>
                    <a:pt x="709963" y="17120"/>
                  </a:lnTo>
                  <a:lnTo>
                    <a:pt x="718415" y="21455"/>
                  </a:lnTo>
                  <a:lnTo>
                    <a:pt x="724917" y="23622"/>
                  </a:lnTo>
                  <a:lnTo>
                    <a:pt x="729251" y="25789"/>
                  </a:lnTo>
                  <a:lnTo>
                    <a:pt x="761325" y="40742"/>
                  </a:lnTo>
                  <a:lnTo>
                    <a:pt x="771944" y="51362"/>
                  </a:lnTo>
                  <a:lnTo>
                    <a:pt x="778446" y="53529"/>
                  </a:lnTo>
                  <a:lnTo>
                    <a:pt x="784730" y="53529"/>
                  </a:lnTo>
                  <a:lnTo>
                    <a:pt x="791232" y="55696"/>
                  </a:lnTo>
                  <a:lnTo>
                    <a:pt x="797517" y="57863"/>
                  </a:lnTo>
                  <a:lnTo>
                    <a:pt x="801851" y="61981"/>
                  </a:lnTo>
                  <a:lnTo>
                    <a:pt x="804018" y="66315"/>
                  </a:lnTo>
                  <a:lnTo>
                    <a:pt x="831758" y="87770"/>
                  </a:lnTo>
                  <a:lnTo>
                    <a:pt x="851046" y="104891"/>
                  </a:lnTo>
                  <a:lnTo>
                    <a:pt x="859498" y="109225"/>
                  </a:lnTo>
                  <a:lnTo>
                    <a:pt x="865999" y="111175"/>
                  </a:lnTo>
                  <a:lnTo>
                    <a:pt x="872501" y="113343"/>
                  </a:lnTo>
                  <a:lnTo>
                    <a:pt x="880952" y="115510"/>
                  </a:lnTo>
                  <a:lnTo>
                    <a:pt x="895906" y="115510"/>
                  </a:lnTo>
                  <a:lnTo>
                    <a:pt x="904574" y="117677"/>
                  </a:lnTo>
                  <a:lnTo>
                    <a:pt x="923646" y="117677"/>
                  </a:lnTo>
                  <a:lnTo>
                    <a:pt x="930147" y="119844"/>
                  </a:lnTo>
                  <a:lnTo>
                    <a:pt x="938599" y="122011"/>
                  </a:lnTo>
                  <a:lnTo>
                    <a:pt x="945101" y="124178"/>
                  </a:lnTo>
                  <a:lnTo>
                    <a:pt x="951602" y="126129"/>
                  </a:lnTo>
                  <a:lnTo>
                    <a:pt x="957887" y="128296"/>
                  </a:lnTo>
                  <a:lnTo>
                    <a:pt x="962221" y="134798"/>
                  </a:lnTo>
                  <a:lnTo>
                    <a:pt x="966555" y="139132"/>
                  </a:lnTo>
                  <a:lnTo>
                    <a:pt x="970673" y="141299"/>
                  </a:lnTo>
                  <a:lnTo>
                    <a:pt x="975007" y="149751"/>
                  </a:lnTo>
                  <a:lnTo>
                    <a:pt x="979342" y="156252"/>
                  </a:lnTo>
                  <a:lnTo>
                    <a:pt x="985843" y="160370"/>
                  </a:lnTo>
                  <a:lnTo>
                    <a:pt x="994295" y="169039"/>
                  </a:lnTo>
                  <a:lnTo>
                    <a:pt x="1000797" y="173373"/>
                  </a:lnTo>
                  <a:lnTo>
                    <a:pt x="1004914" y="177491"/>
                  </a:lnTo>
                  <a:lnTo>
                    <a:pt x="1011416" y="179658"/>
                  </a:lnTo>
                  <a:lnTo>
                    <a:pt x="1015750" y="181825"/>
                  </a:lnTo>
                  <a:lnTo>
                    <a:pt x="1024202" y="183992"/>
                  </a:lnTo>
                  <a:lnTo>
                    <a:pt x="1030704" y="186159"/>
                  </a:lnTo>
                  <a:lnTo>
                    <a:pt x="1041323" y="188326"/>
                  </a:lnTo>
                  <a:lnTo>
                    <a:pt x="1049991" y="190277"/>
                  </a:lnTo>
                  <a:lnTo>
                    <a:pt x="1058443" y="192444"/>
                  </a:lnTo>
                  <a:lnTo>
                    <a:pt x="1098969" y="192444"/>
                  </a:lnTo>
                  <a:lnTo>
                    <a:pt x="1109805" y="196778"/>
                  </a:lnTo>
                  <a:lnTo>
                    <a:pt x="1116090" y="198946"/>
                  </a:lnTo>
                  <a:lnTo>
                    <a:pt x="1122591" y="198946"/>
                  </a:lnTo>
                  <a:lnTo>
                    <a:pt x="1131043" y="201113"/>
                  </a:lnTo>
                  <a:lnTo>
                    <a:pt x="1135378" y="203280"/>
                  </a:lnTo>
                  <a:lnTo>
                    <a:pt x="1150331" y="203280"/>
                  </a:lnTo>
                  <a:lnTo>
                    <a:pt x="1159000" y="201113"/>
                  </a:lnTo>
                  <a:lnTo>
                    <a:pt x="1167452" y="201113"/>
                  </a:lnTo>
                  <a:lnTo>
                    <a:pt x="1173953" y="198946"/>
                  </a:lnTo>
                  <a:lnTo>
                    <a:pt x="1180238" y="198946"/>
                  </a:lnTo>
                  <a:lnTo>
                    <a:pt x="1188907" y="196778"/>
                  </a:lnTo>
                  <a:lnTo>
                    <a:pt x="1231600" y="190277"/>
                  </a:lnTo>
                  <a:lnTo>
                    <a:pt x="1242219" y="194611"/>
                  </a:lnTo>
                  <a:lnTo>
                    <a:pt x="1248720" y="196778"/>
                  </a:lnTo>
                  <a:lnTo>
                    <a:pt x="1255222" y="196778"/>
                  </a:lnTo>
                  <a:lnTo>
                    <a:pt x="1259339" y="198946"/>
                  </a:lnTo>
                  <a:lnTo>
                    <a:pt x="1265841" y="201113"/>
                  </a:lnTo>
                  <a:lnTo>
                    <a:pt x="1274293" y="203280"/>
                  </a:lnTo>
                  <a:lnTo>
                    <a:pt x="1280794" y="203280"/>
                  </a:lnTo>
                  <a:lnTo>
                    <a:pt x="1285129" y="207398"/>
                  </a:lnTo>
                  <a:lnTo>
                    <a:pt x="1291414" y="211732"/>
                  </a:lnTo>
                  <a:lnTo>
                    <a:pt x="1295748" y="218233"/>
                  </a:lnTo>
                  <a:lnTo>
                    <a:pt x="1302249" y="220401"/>
                  </a:lnTo>
                  <a:lnTo>
                    <a:pt x="1321537" y="220401"/>
                  </a:lnTo>
                  <a:lnTo>
                    <a:pt x="1327822" y="218233"/>
                  </a:lnTo>
                  <a:lnTo>
                    <a:pt x="1338441" y="224518"/>
                  </a:lnTo>
                  <a:lnTo>
                    <a:pt x="1344943" y="231020"/>
                  </a:lnTo>
                  <a:lnTo>
                    <a:pt x="1351444" y="235354"/>
                  </a:lnTo>
                  <a:lnTo>
                    <a:pt x="1355562" y="237521"/>
                  </a:lnTo>
                  <a:lnTo>
                    <a:pt x="1359896" y="243806"/>
                  </a:lnTo>
                  <a:lnTo>
                    <a:pt x="1359896" y="248140"/>
                  </a:lnTo>
                  <a:lnTo>
                    <a:pt x="1355562" y="254425"/>
                  </a:lnTo>
                  <a:lnTo>
                    <a:pt x="1357729" y="260926"/>
                  </a:lnTo>
                  <a:lnTo>
                    <a:pt x="1362063" y="263094"/>
                  </a:lnTo>
                  <a:lnTo>
                    <a:pt x="1368565" y="265261"/>
                  </a:lnTo>
                  <a:lnTo>
                    <a:pt x="1374849" y="265261"/>
                  </a:lnTo>
                  <a:lnTo>
                    <a:pt x="1379184" y="269595"/>
                  </a:lnTo>
                  <a:lnTo>
                    <a:pt x="1381351" y="273713"/>
                  </a:lnTo>
                  <a:lnTo>
                    <a:pt x="1387636" y="275880"/>
                  </a:lnTo>
                  <a:lnTo>
                    <a:pt x="1391970" y="273713"/>
                  </a:lnTo>
                  <a:lnTo>
                    <a:pt x="1394137" y="267428"/>
                  </a:lnTo>
                  <a:lnTo>
                    <a:pt x="1398471" y="263094"/>
                  </a:lnTo>
                  <a:lnTo>
                    <a:pt x="1402589" y="265261"/>
                  </a:lnTo>
                  <a:lnTo>
                    <a:pt x="1404756" y="269595"/>
                  </a:lnTo>
                  <a:lnTo>
                    <a:pt x="1404756" y="275880"/>
                  </a:lnTo>
                  <a:lnTo>
                    <a:pt x="1406923" y="280214"/>
                  </a:lnTo>
                  <a:lnTo>
                    <a:pt x="1409091" y="286499"/>
                  </a:lnTo>
                  <a:lnTo>
                    <a:pt x="1421877" y="299502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10831" cap="rnd">
              <a:solidFill>
                <a:schemeClr val="bg1">
                  <a:lumMod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Graphic 2">
              <a:extLst>
                <a:ext uri="{FF2B5EF4-FFF2-40B4-BE49-F238E27FC236}">
                  <a16:creationId xmlns:a16="http://schemas.microsoft.com/office/drawing/2014/main" id="{2C3BECFF-7541-4B6F-BA4B-8EE68FF5B1F1}"/>
                </a:ext>
              </a:extLst>
            </p:cNvPr>
            <p:cNvSpPr/>
            <p:nvPr/>
          </p:nvSpPr>
          <p:spPr>
            <a:xfrm>
              <a:off x="7363479" y="933727"/>
              <a:ext cx="1009248" cy="1039155"/>
            </a:xfrm>
            <a:custGeom>
              <a:avLst/>
              <a:gdLst>
                <a:gd name="connsiteX0" fmla="*/ 664886 w 1009248"/>
                <a:gd name="connsiteY0" fmla="*/ 2167 h 1039155"/>
                <a:gd name="connsiteX1" fmla="*/ 696960 w 1009248"/>
                <a:gd name="connsiteY1" fmla="*/ 0 h 1039155"/>
                <a:gd name="connsiteX2" fmla="*/ 703462 w 1009248"/>
                <a:gd name="connsiteY2" fmla="*/ 2167 h 1039155"/>
                <a:gd name="connsiteX3" fmla="*/ 709963 w 1009248"/>
                <a:gd name="connsiteY3" fmla="*/ 4334 h 1039155"/>
                <a:gd name="connsiteX4" fmla="*/ 761108 w 1009248"/>
                <a:gd name="connsiteY4" fmla="*/ 34241 h 1039155"/>
                <a:gd name="connsiteX5" fmla="*/ 765443 w 1009248"/>
                <a:gd name="connsiteY5" fmla="*/ 36408 h 1039155"/>
                <a:gd name="connsiteX6" fmla="*/ 771944 w 1009248"/>
                <a:gd name="connsiteY6" fmla="*/ 40743 h 1039155"/>
                <a:gd name="connsiteX7" fmla="*/ 836092 w 1009248"/>
                <a:gd name="connsiteY7" fmla="*/ 68482 h 1039155"/>
                <a:gd name="connsiteX8" fmla="*/ 842377 w 1009248"/>
                <a:gd name="connsiteY8" fmla="*/ 74984 h 1039155"/>
                <a:gd name="connsiteX9" fmla="*/ 880952 w 1009248"/>
                <a:gd name="connsiteY9" fmla="*/ 111176 h 1039155"/>
                <a:gd name="connsiteX10" fmla="*/ 887237 w 1009248"/>
                <a:gd name="connsiteY10" fmla="*/ 115510 h 1039155"/>
                <a:gd name="connsiteX11" fmla="*/ 895906 w 1009248"/>
                <a:gd name="connsiteY11" fmla="*/ 122011 h 1039155"/>
                <a:gd name="connsiteX12" fmla="*/ 917361 w 1009248"/>
                <a:gd name="connsiteY12" fmla="*/ 156253 h 1039155"/>
                <a:gd name="connsiteX13" fmla="*/ 919311 w 1009248"/>
                <a:gd name="connsiteY13" fmla="*/ 162537 h 1039155"/>
                <a:gd name="connsiteX14" fmla="*/ 921478 w 1009248"/>
                <a:gd name="connsiteY14" fmla="*/ 169039 h 1039155"/>
                <a:gd name="connsiteX15" fmla="*/ 938599 w 1009248"/>
                <a:gd name="connsiteY15" fmla="*/ 192444 h 1039155"/>
                <a:gd name="connsiteX16" fmla="*/ 947268 w 1009248"/>
                <a:gd name="connsiteY16" fmla="*/ 196779 h 1039155"/>
                <a:gd name="connsiteX17" fmla="*/ 977175 w 1009248"/>
                <a:gd name="connsiteY17" fmla="*/ 211732 h 1039155"/>
                <a:gd name="connsiteX18" fmla="*/ 979342 w 1009248"/>
                <a:gd name="connsiteY18" fmla="*/ 218233 h 1039155"/>
                <a:gd name="connsiteX19" fmla="*/ 979342 w 1009248"/>
                <a:gd name="connsiteY19" fmla="*/ 224518 h 1039155"/>
                <a:gd name="connsiteX20" fmla="*/ 945101 w 1009248"/>
                <a:gd name="connsiteY20" fmla="*/ 263094 h 1039155"/>
                <a:gd name="connsiteX21" fmla="*/ 940766 w 1009248"/>
                <a:gd name="connsiteY21" fmla="*/ 267428 h 1039155"/>
                <a:gd name="connsiteX22" fmla="*/ 938599 w 1009248"/>
                <a:gd name="connsiteY22" fmla="*/ 271546 h 1039155"/>
                <a:gd name="connsiteX23" fmla="*/ 936432 w 1009248"/>
                <a:gd name="connsiteY23" fmla="*/ 282382 h 1039155"/>
                <a:gd name="connsiteX24" fmla="*/ 955720 w 1009248"/>
                <a:gd name="connsiteY24" fmla="*/ 310121 h 1039155"/>
                <a:gd name="connsiteX25" fmla="*/ 960054 w 1009248"/>
                <a:gd name="connsiteY25" fmla="*/ 314456 h 1039155"/>
                <a:gd name="connsiteX26" fmla="*/ 987794 w 1009248"/>
                <a:gd name="connsiteY26" fmla="*/ 333527 h 1039155"/>
                <a:gd name="connsiteX27" fmla="*/ 992128 w 1009248"/>
                <a:gd name="connsiteY27" fmla="*/ 335694 h 1039155"/>
                <a:gd name="connsiteX28" fmla="*/ 996462 w 1009248"/>
                <a:gd name="connsiteY28" fmla="*/ 340028 h 1039155"/>
                <a:gd name="connsiteX29" fmla="*/ 1009249 w 1009248"/>
                <a:gd name="connsiteY29" fmla="*/ 348697 h 1039155"/>
                <a:gd name="connsiteX30" fmla="*/ 979342 w 1009248"/>
                <a:gd name="connsiteY30" fmla="*/ 393557 h 1039155"/>
                <a:gd name="connsiteX31" fmla="*/ 981509 w 1009248"/>
                <a:gd name="connsiteY31" fmla="*/ 410678 h 1039155"/>
                <a:gd name="connsiteX32" fmla="*/ 983459 w 1009248"/>
                <a:gd name="connsiteY32" fmla="*/ 416963 h 1039155"/>
                <a:gd name="connsiteX33" fmla="*/ 955720 w 1009248"/>
                <a:gd name="connsiteY33" fmla="*/ 421297 h 1039155"/>
                <a:gd name="connsiteX34" fmla="*/ 925813 w 1009248"/>
                <a:gd name="connsiteY34" fmla="*/ 446869 h 1039155"/>
                <a:gd name="connsiteX35" fmla="*/ 927980 w 1009248"/>
                <a:gd name="connsiteY35" fmla="*/ 455538 h 1039155"/>
                <a:gd name="connsiteX36" fmla="*/ 927980 w 1009248"/>
                <a:gd name="connsiteY36" fmla="*/ 461823 h 1039155"/>
                <a:gd name="connsiteX37" fmla="*/ 938599 w 1009248"/>
                <a:gd name="connsiteY37" fmla="*/ 500398 h 1039155"/>
                <a:gd name="connsiteX38" fmla="*/ 938599 w 1009248"/>
                <a:gd name="connsiteY38" fmla="*/ 506900 h 1039155"/>
                <a:gd name="connsiteX39" fmla="*/ 936432 w 1009248"/>
                <a:gd name="connsiteY39" fmla="*/ 513185 h 1039155"/>
                <a:gd name="connsiteX40" fmla="*/ 917361 w 1009248"/>
                <a:gd name="connsiteY40" fmla="*/ 536807 h 1039155"/>
                <a:gd name="connsiteX41" fmla="*/ 913026 w 1009248"/>
                <a:gd name="connsiteY41" fmla="*/ 540924 h 1039155"/>
                <a:gd name="connsiteX42" fmla="*/ 908692 w 1009248"/>
                <a:gd name="connsiteY42" fmla="*/ 547426 h 1039155"/>
                <a:gd name="connsiteX43" fmla="*/ 917361 w 1009248"/>
                <a:gd name="connsiteY43" fmla="*/ 579500 h 1039155"/>
                <a:gd name="connsiteX44" fmla="*/ 925813 w 1009248"/>
                <a:gd name="connsiteY44" fmla="*/ 586001 h 1039155"/>
                <a:gd name="connsiteX45" fmla="*/ 930147 w 1009248"/>
                <a:gd name="connsiteY45" fmla="*/ 592286 h 1039155"/>
                <a:gd name="connsiteX46" fmla="*/ 936432 w 1009248"/>
                <a:gd name="connsiteY46" fmla="*/ 626527 h 1039155"/>
                <a:gd name="connsiteX47" fmla="*/ 936432 w 1009248"/>
                <a:gd name="connsiteY47" fmla="*/ 647982 h 1039155"/>
                <a:gd name="connsiteX48" fmla="*/ 960054 w 1009248"/>
                <a:gd name="connsiteY48" fmla="*/ 673555 h 1039155"/>
                <a:gd name="connsiteX49" fmla="*/ 966555 w 1009248"/>
                <a:gd name="connsiteY49" fmla="*/ 680056 h 1039155"/>
                <a:gd name="connsiteX50" fmla="*/ 970673 w 1009248"/>
                <a:gd name="connsiteY50" fmla="*/ 684391 h 1039155"/>
                <a:gd name="connsiteX51" fmla="*/ 972840 w 1009248"/>
                <a:gd name="connsiteY51" fmla="*/ 692843 h 1039155"/>
                <a:gd name="connsiteX52" fmla="*/ 964388 w 1009248"/>
                <a:gd name="connsiteY52" fmla="*/ 722749 h 1039155"/>
                <a:gd name="connsiteX53" fmla="*/ 960054 w 1009248"/>
                <a:gd name="connsiteY53" fmla="*/ 729251 h 1039155"/>
                <a:gd name="connsiteX54" fmla="*/ 951385 w 1009248"/>
                <a:gd name="connsiteY54" fmla="*/ 742037 h 1039155"/>
                <a:gd name="connsiteX55" fmla="*/ 919311 w 1009248"/>
                <a:gd name="connsiteY55" fmla="*/ 793399 h 1039155"/>
                <a:gd name="connsiteX56" fmla="*/ 917361 w 1009248"/>
                <a:gd name="connsiteY56" fmla="*/ 797517 h 1039155"/>
                <a:gd name="connsiteX57" fmla="*/ 908692 w 1009248"/>
                <a:gd name="connsiteY57" fmla="*/ 810520 h 1039155"/>
                <a:gd name="connsiteX58" fmla="*/ 902407 w 1009248"/>
                <a:gd name="connsiteY58" fmla="*/ 812687 h 1039155"/>
                <a:gd name="connsiteX59" fmla="*/ 895906 w 1009248"/>
                <a:gd name="connsiteY59" fmla="*/ 812687 h 1039155"/>
                <a:gd name="connsiteX60" fmla="*/ 891572 w 1009248"/>
                <a:gd name="connsiteY60" fmla="*/ 810520 h 1039155"/>
                <a:gd name="connsiteX61" fmla="*/ 887237 w 1009248"/>
                <a:gd name="connsiteY61" fmla="*/ 806185 h 1039155"/>
                <a:gd name="connsiteX62" fmla="*/ 880952 w 1009248"/>
                <a:gd name="connsiteY62" fmla="*/ 804018 h 1039155"/>
                <a:gd name="connsiteX63" fmla="*/ 874451 w 1009248"/>
                <a:gd name="connsiteY63" fmla="*/ 801851 h 1039155"/>
                <a:gd name="connsiteX64" fmla="*/ 870333 w 1009248"/>
                <a:gd name="connsiteY64" fmla="*/ 801851 h 1039155"/>
                <a:gd name="connsiteX65" fmla="*/ 863832 w 1009248"/>
                <a:gd name="connsiteY65" fmla="*/ 804018 h 1039155"/>
                <a:gd name="connsiteX66" fmla="*/ 857330 w 1009248"/>
                <a:gd name="connsiteY66" fmla="*/ 806185 h 1039155"/>
                <a:gd name="connsiteX67" fmla="*/ 853213 w 1009248"/>
                <a:gd name="connsiteY67" fmla="*/ 801851 h 1039155"/>
                <a:gd name="connsiteX68" fmla="*/ 848878 w 1009248"/>
                <a:gd name="connsiteY68" fmla="*/ 795566 h 1039155"/>
                <a:gd name="connsiteX69" fmla="*/ 846711 w 1009248"/>
                <a:gd name="connsiteY69" fmla="*/ 786898 h 1039155"/>
                <a:gd name="connsiteX70" fmla="*/ 844544 w 1009248"/>
                <a:gd name="connsiteY70" fmla="*/ 782563 h 1039155"/>
                <a:gd name="connsiteX71" fmla="*/ 844544 w 1009248"/>
                <a:gd name="connsiteY71" fmla="*/ 776278 h 1039155"/>
                <a:gd name="connsiteX72" fmla="*/ 846711 w 1009248"/>
                <a:gd name="connsiteY72" fmla="*/ 769777 h 1039155"/>
                <a:gd name="connsiteX73" fmla="*/ 853213 w 1009248"/>
                <a:gd name="connsiteY73" fmla="*/ 771944 h 1039155"/>
                <a:gd name="connsiteX74" fmla="*/ 855163 w 1009248"/>
                <a:gd name="connsiteY74" fmla="*/ 776278 h 1039155"/>
                <a:gd name="connsiteX75" fmla="*/ 859497 w 1009248"/>
                <a:gd name="connsiteY75" fmla="*/ 780613 h 1039155"/>
                <a:gd name="connsiteX76" fmla="*/ 863832 w 1009248"/>
                <a:gd name="connsiteY76" fmla="*/ 780613 h 1039155"/>
                <a:gd name="connsiteX77" fmla="*/ 868166 w 1009248"/>
                <a:gd name="connsiteY77" fmla="*/ 774111 h 1039155"/>
                <a:gd name="connsiteX78" fmla="*/ 874451 w 1009248"/>
                <a:gd name="connsiteY78" fmla="*/ 774111 h 1039155"/>
                <a:gd name="connsiteX79" fmla="*/ 883120 w 1009248"/>
                <a:gd name="connsiteY79" fmla="*/ 778446 h 1039155"/>
                <a:gd name="connsiteX80" fmla="*/ 889404 w 1009248"/>
                <a:gd name="connsiteY80" fmla="*/ 776278 h 1039155"/>
                <a:gd name="connsiteX81" fmla="*/ 889404 w 1009248"/>
                <a:gd name="connsiteY81" fmla="*/ 765443 h 1039155"/>
                <a:gd name="connsiteX82" fmla="*/ 885287 w 1009248"/>
                <a:gd name="connsiteY82" fmla="*/ 761325 h 1039155"/>
                <a:gd name="connsiteX83" fmla="*/ 878785 w 1009248"/>
                <a:gd name="connsiteY83" fmla="*/ 759158 h 1039155"/>
                <a:gd name="connsiteX84" fmla="*/ 874451 w 1009248"/>
                <a:gd name="connsiteY84" fmla="*/ 754824 h 1039155"/>
                <a:gd name="connsiteX85" fmla="*/ 868166 w 1009248"/>
                <a:gd name="connsiteY85" fmla="*/ 752656 h 1039155"/>
                <a:gd name="connsiteX86" fmla="*/ 861665 w 1009248"/>
                <a:gd name="connsiteY86" fmla="*/ 752656 h 1039155"/>
                <a:gd name="connsiteX87" fmla="*/ 853213 w 1009248"/>
                <a:gd name="connsiteY87" fmla="*/ 754824 h 1039155"/>
                <a:gd name="connsiteX88" fmla="*/ 844544 w 1009248"/>
                <a:gd name="connsiteY88" fmla="*/ 754824 h 1039155"/>
                <a:gd name="connsiteX89" fmla="*/ 838259 w 1009248"/>
                <a:gd name="connsiteY89" fmla="*/ 752656 h 1039155"/>
                <a:gd name="connsiteX90" fmla="*/ 840210 w 1009248"/>
                <a:gd name="connsiteY90" fmla="*/ 746372 h 1039155"/>
                <a:gd name="connsiteX91" fmla="*/ 840210 w 1009248"/>
                <a:gd name="connsiteY91" fmla="*/ 742037 h 1039155"/>
                <a:gd name="connsiteX92" fmla="*/ 827423 w 1009248"/>
                <a:gd name="connsiteY92" fmla="*/ 737703 h 1039155"/>
                <a:gd name="connsiteX93" fmla="*/ 823089 w 1009248"/>
                <a:gd name="connsiteY93" fmla="*/ 735536 h 1039155"/>
                <a:gd name="connsiteX94" fmla="*/ 816804 w 1009248"/>
                <a:gd name="connsiteY94" fmla="*/ 735536 h 1039155"/>
                <a:gd name="connsiteX95" fmla="*/ 810303 w 1009248"/>
                <a:gd name="connsiteY95" fmla="*/ 737703 h 1039155"/>
                <a:gd name="connsiteX96" fmla="*/ 808136 w 1009248"/>
                <a:gd name="connsiteY96" fmla="*/ 742037 h 1039155"/>
                <a:gd name="connsiteX97" fmla="*/ 806185 w 1009248"/>
                <a:gd name="connsiteY97" fmla="*/ 746372 h 1039155"/>
                <a:gd name="connsiteX98" fmla="*/ 804018 w 1009248"/>
                <a:gd name="connsiteY98" fmla="*/ 752656 h 1039155"/>
                <a:gd name="connsiteX99" fmla="*/ 801851 w 1009248"/>
                <a:gd name="connsiteY99" fmla="*/ 756991 h 1039155"/>
                <a:gd name="connsiteX100" fmla="*/ 795349 w 1009248"/>
                <a:gd name="connsiteY100" fmla="*/ 754824 h 1039155"/>
                <a:gd name="connsiteX101" fmla="*/ 791015 w 1009248"/>
                <a:gd name="connsiteY101" fmla="*/ 756991 h 1039155"/>
                <a:gd name="connsiteX102" fmla="*/ 786898 w 1009248"/>
                <a:gd name="connsiteY102" fmla="*/ 761325 h 1039155"/>
                <a:gd name="connsiteX103" fmla="*/ 782563 w 1009248"/>
                <a:gd name="connsiteY103" fmla="*/ 765443 h 1039155"/>
                <a:gd name="connsiteX104" fmla="*/ 774111 w 1009248"/>
                <a:gd name="connsiteY104" fmla="*/ 765443 h 1039155"/>
                <a:gd name="connsiteX105" fmla="*/ 767610 w 1009248"/>
                <a:gd name="connsiteY105" fmla="*/ 763492 h 1039155"/>
                <a:gd name="connsiteX106" fmla="*/ 761108 w 1009248"/>
                <a:gd name="connsiteY106" fmla="*/ 763492 h 1039155"/>
                <a:gd name="connsiteX107" fmla="*/ 754823 w 1009248"/>
                <a:gd name="connsiteY107" fmla="*/ 761325 h 1039155"/>
                <a:gd name="connsiteX108" fmla="*/ 748322 w 1009248"/>
                <a:gd name="connsiteY108" fmla="*/ 759158 h 1039155"/>
                <a:gd name="connsiteX109" fmla="*/ 742037 w 1009248"/>
                <a:gd name="connsiteY109" fmla="*/ 759158 h 1039155"/>
                <a:gd name="connsiteX110" fmla="*/ 737703 w 1009248"/>
                <a:gd name="connsiteY110" fmla="*/ 761325 h 1039155"/>
                <a:gd name="connsiteX111" fmla="*/ 731201 w 1009248"/>
                <a:gd name="connsiteY111" fmla="*/ 765443 h 1039155"/>
                <a:gd name="connsiteX112" fmla="*/ 724917 w 1009248"/>
                <a:gd name="connsiteY112" fmla="*/ 767610 h 1039155"/>
                <a:gd name="connsiteX113" fmla="*/ 722749 w 1009248"/>
                <a:gd name="connsiteY113" fmla="*/ 763492 h 1039155"/>
                <a:gd name="connsiteX114" fmla="*/ 718415 w 1009248"/>
                <a:gd name="connsiteY114" fmla="*/ 759158 h 1039155"/>
                <a:gd name="connsiteX115" fmla="*/ 716248 w 1009248"/>
                <a:gd name="connsiteY115" fmla="*/ 754824 h 1039155"/>
                <a:gd name="connsiteX116" fmla="*/ 711914 w 1009248"/>
                <a:gd name="connsiteY116" fmla="*/ 756991 h 1039155"/>
                <a:gd name="connsiteX117" fmla="*/ 707796 w 1009248"/>
                <a:gd name="connsiteY117" fmla="*/ 761325 h 1039155"/>
                <a:gd name="connsiteX118" fmla="*/ 705629 w 1009248"/>
                <a:gd name="connsiteY118" fmla="*/ 767610 h 1039155"/>
                <a:gd name="connsiteX119" fmla="*/ 701294 w 1009248"/>
                <a:gd name="connsiteY119" fmla="*/ 771944 h 1039155"/>
                <a:gd name="connsiteX120" fmla="*/ 695010 w 1009248"/>
                <a:gd name="connsiteY120" fmla="*/ 771944 h 1039155"/>
                <a:gd name="connsiteX121" fmla="*/ 690675 w 1009248"/>
                <a:gd name="connsiteY121" fmla="*/ 774111 h 1039155"/>
                <a:gd name="connsiteX122" fmla="*/ 684174 w 1009248"/>
                <a:gd name="connsiteY122" fmla="*/ 774111 h 1039155"/>
                <a:gd name="connsiteX123" fmla="*/ 673555 w 1009248"/>
                <a:gd name="connsiteY123" fmla="*/ 771944 h 1039155"/>
                <a:gd name="connsiteX124" fmla="*/ 639314 w 1009248"/>
                <a:gd name="connsiteY124" fmla="*/ 823306 h 1039155"/>
                <a:gd name="connsiteX125" fmla="*/ 634979 w 1009248"/>
                <a:gd name="connsiteY125" fmla="*/ 829591 h 1039155"/>
                <a:gd name="connsiteX126" fmla="*/ 628694 w 1009248"/>
                <a:gd name="connsiteY126" fmla="*/ 838259 h 1039155"/>
                <a:gd name="connsiteX127" fmla="*/ 624360 w 1009248"/>
                <a:gd name="connsiteY127" fmla="*/ 846711 h 1039155"/>
                <a:gd name="connsiteX128" fmla="*/ 622193 w 1009248"/>
                <a:gd name="connsiteY128" fmla="*/ 853213 h 1039155"/>
                <a:gd name="connsiteX129" fmla="*/ 620026 w 1009248"/>
                <a:gd name="connsiteY129" fmla="*/ 859714 h 1039155"/>
                <a:gd name="connsiteX130" fmla="*/ 615691 w 1009248"/>
                <a:gd name="connsiteY130" fmla="*/ 863832 h 1039155"/>
                <a:gd name="connsiteX131" fmla="*/ 613741 w 1009248"/>
                <a:gd name="connsiteY131" fmla="*/ 870333 h 1039155"/>
                <a:gd name="connsiteX132" fmla="*/ 611574 w 1009248"/>
                <a:gd name="connsiteY132" fmla="*/ 876618 h 1039155"/>
                <a:gd name="connsiteX133" fmla="*/ 607240 w 1009248"/>
                <a:gd name="connsiteY133" fmla="*/ 883120 h 1039155"/>
                <a:gd name="connsiteX134" fmla="*/ 605072 w 1009248"/>
                <a:gd name="connsiteY134" fmla="*/ 887454 h 1039155"/>
                <a:gd name="connsiteX135" fmla="*/ 602905 w 1009248"/>
                <a:gd name="connsiteY135" fmla="*/ 893739 h 1039155"/>
                <a:gd name="connsiteX136" fmla="*/ 600738 w 1009248"/>
                <a:gd name="connsiteY136" fmla="*/ 898073 h 1039155"/>
                <a:gd name="connsiteX137" fmla="*/ 596620 w 1009248"/>
                <a:gd name="connsiteY137" fmla="*/ 904575 h 1039155"/>
                <a:gd name="connsiteX138" fmla="*/ 592286 w 1009248"/>
                <a:gd name="connsiteY138" fmla="*/ 906742 h 1039155"/>
                <a:gd name="connsiteX139" fmla="*/ 585785 w 1009248"/>
                <a:gd name="connsiteY139" fmla="*/ 904575 h 1039155"/>
                <a:gd name="connsiteX140" fmla="*/ 581667 w 1009248"/>
                <a:gd name="connsiteY140" fmla="*/ 910859 h 1039155"/>
                <a:gd name="connsiteX141" fmla="*/ 583617 w 1009248"/>
                <a:gd name="connsiteY141" fmla="*/ 917361 h 1039155"/>
                <a:gd name="connsiteX142" fmla="*/ 585785 w 1009248"/>
                <a:gd name="connsiteY142" fmla="*/ 921695 h 1039155"/>
                <a:gd name="connsiteX143" fmla="*/ 590119 w 1009248"/>
                <a:gd name="connsiteY143" fmla="*/ 927980 h 1039155"/>
                <a:gd name="connsiteX144" fmla="*/ 592286 w 1009248"/>
                <a:gd name="connsiteY144" fmla="*/ 934481 h 1039155"/>
                <a:gd name="connsiteX145" fmla="*/ 592286 w 1009248"/>
                <a:gd name="connsiteY145" fmla="*/ 945101 h 1039155"/>
                <a:gd name="connsiteX146" fmla="*/ 587952 w 1009248"/>
                <a:gd name="connsiteY146" fmla="*/ 949435 h 1039155"/>
                <a:gd name="connsiteX147" fmla="*/ 583617 w 1009248"/>
                <a:gd name="connsiteY147" fmla="*/ 947268 h 1039155"/>
                <a:gd name="connsiteX148" fmla="*/ 579500 w 1009248"/>
                <a:gd name="connsiteY148" fmla="*/ 942933 h 1039155"/>
                <a:gd name="connsiteX149" fmla="*/ 579500 w 1009248"/>
                <a:gd name="connsiteY149" fmla="*/ 938816 h 1039155"/>
                <a:gd name="connsiteX150" fmla="*/ 572998 w 1009248"/>
                <a:gd name="connsiteY150" fmla="*/ 936649 h 1039155"/>
                <a:gd name="connsiteX151" fmla="*/ 568664 w 1009248"/>
                <a:gd name="connsiteY151" fmla="*/ 936649 h 1039155"/>
                <a:gd name="connsiteX152" fmla="*/ 562379 w 1009248"/>
                <a:gd name="connsiteY152" fmla="*/ 934481 h 1039155"/>
                <a:gd name="connsiteX153" fmla="*/ 560212 w 1009248"/>
                <a:gd name="connsiteY153" fmla="*/ 930147 h 1039155"/>
                <a:gd name="connsiteX154" fmla="*/ 555878 w 1009248"/>
                <a:gd name="connsiteY154" fmla="*/ 927980 h 1039155"/>
                <a:gd name="connsiteX155" fmla="*/ 551543 w 1009248"/>
                <a:gd name="connsiteY155" fmla="*/ 923862 h 1039155"/>
                <a:gd name="connsiteX156" fmla="*/ 547426 w 1009248"/>
                <a:gd name="connsiteY156" fmla="*/ 923862 h 1039155"/>
                <a:gd name="connsiteX157" fmla="*/ 538757 w 1009248"/>
                <a:gd name="connsiteY157" fmla="*/ 925813 h 1039155"/>
                <a:gd name="connsiteX158" fmla="*/ 534640 w 1009248"/>
                <a:gd name="connsiteY158" fmla="*/ 930147 h 1039155"/>
                <a:gd name="connsiteX159" fmla="*/ 530305 w 1009248"/>
                <a:gd name="connsiteY159" fmla="*/ 932314 h 1039155"/>
                <a:gd name="connsiteX160" fmla="*/ 528138 w 1009248"/>
                <a:gd name="connsiteY160" fmla="*/ 938816 h 1039155"/>
                <a:gd name="connsiteX161" fmla="*/ 521637 w 1009248"/>
                <a:gd name="connsiteY161" fmla="*/ 936649 h 1039155"/>
                <a:gd name="connsiteX162" fmla="*/ 517519 w 1009248"/>
                <a:gd name="connsiteY162" fmla="*/ 932314 h 1039155"/>
                <a:gd name="connsiteX163" fmla="*/ 513185 w 1009248"/>
                <a:gd name="connsiteY163" fmla="*/ 930147 h 1039155"/>
                <a:gd name="connsiteX164" fmla="*/ 504516 w 1009248"/>
                <a:gd name="connsiteY164" fmla="*/ 925813 h 1039155"/>
                <a:gd name="connsiteX165" fmla="*/ 485445 w 1009248"/>
                <a:gd name="connsiteY165" fmla="*/ 925813 h 1039155"/>
                <a:gd name="connsiteX166" fmla="*/ 478943 w 1009248"/>
                <a:gd name="connsiteY166" fmla="*/ 927980 h 1039155"/>
                <a:gd name="connsiteX167" fmla="*/ 474609 w 1009248"/>
                <a:gd name="connsiteY167" fmla="*/ 932314 h 1039155"/>
                <a:gd name="connsiteX168" fmla="*/ 472442 w 1009248"/>
                <a:gd name="connsiteY168" fmla="*/ 938816 h 1039155"/>
                <a:gd name="connsiteX169" fmla="*/ 472442 w 1009248"/>
                <a:gd name="connsiteY169" fmla="*/ 945101 h 1039155"/>
                <a:gd name="connsiteX170" fmla="*/ 470491 w 1009248"/>
                <a:gd name="connsiteY170" fmla="*/ 951602 h 1039155"/>
                <a:gd name="connsiteX171" fmla="*/ 468324 w 1009248"/>
                <a:gd name="connsiteY171" fmla="*/ 955936 h 1039155"/>
                <a:gd name="connsiteX172" fmla="*/ 466157 w 1009248"/>
                <a:gd name="connsiteY172" fmla="*/ 960054 h 1039155"/>
                <a:gd name="connsiteX173" fmla="*/ 461823 w 1009248"/>
                <a:gd name="connsiteY173" fmla="*/ 966555 h 1039155"/>
                <a:gd name="connsiteX174" fmla="*/ 457488 w 1009248"/>
                <a:gd name="connsiteY174" fmla="*/ 968723 h 1039155"/>
                <a:gd name="connsiteX175" fmla="*/ 453371 w 1009248"/>
                <a:gd name="connsiteY175" fmla="*/ 972840 h 1039155"/>
                <a:gd name="connsiteX176" fmla="*/ 446869 w 1009248"/>
                <a:gd name="connsiteY176" fmla="*/ 975007 h 1039155"/>
                <a:gd name="connsiteX177" fmla="*/ 442535 w 1009248"/>
                <a:gd name="connsiteY177" fmla="*/ 979342 h 1039155"/>
                <a:gd name="connsiteX178" fmla="*/ 436250 w 1009248"/>
                <a:gd name="connsiteY178" fmla="*/ 983676 h 1039155"/>
                <a:gd name="connsiteX179" fmla="*/ 431916 w 1009248"/>
                <a:gd name="connsiteY179" fmla="*/ 985843 h 1039155"/>
                <a:gd name="connsiteX180" fmla="*/ 427582 w 1009248"/>
                <a:gd name="connsiteY180" fmla="*/ 989961 h 1039155"/>
                <a:gd name="connsiteX181" fmla="*/ 425414 w 1009248"/>
                <a:gd name="connsiteY181" fmla="*/ 994295 h 1039155"/>
                <a:gd name="connsiteX182" fmla="*/ 421297 w 1009248"/>
                <a:gd name="connsiteY182" fmla="*/ 1000797 h 1039155"/>
                <a:gd name="connsiteX183" fmla="*/ 419130 w 1009248"/>
                <a:gd name="connsiteY183" fmla="*/ 1004914 h 1039155"/>
                <a:gd name="connsiteX184" fmla="*/ 414795 w 1009248"/>
                <a:gd name="connsiteY184" fmla="*/ 1011416 h 1039155"/>
                <a:gd name="connsiteX185" fmla="*/ 412628 w 1009248"/>
                <a:gd name="connsiteY185" fmla="*/ 1015750 h 1039155"/>
                <a:gd name="connsiteX186" fmla="*/ 412628 w 1009248"/>
                <a:gd name="connsiteY186" fmla="*/ 1032871 h 1039155"/>
                <a:gd name="connsiteX187" fmla="*/ 408294 w 1009248"/>
                <a:gd name="connsiteY187" fmla="*/ 1036988 h 1039155"/>
                <a:gd name="connsiteX188" fmla="*/ 404176 w 1009248"/>
                <a:gd name="connsiteY188" fmla="*/ 1039156 h 1039155"/>
                <a:gd name="connsiteX189" fmla="*/ 395508 w 1009248"/>
                <a:gd name="connsiteY189" fmla="*/ 1035038 h 1039155"/>
                <a:gd name="connsiteX190" fmla="*/ 395508 w 1009248"/>
                <a:gd name="connsiteY190" fmla="*/ 1028536 h 1039155"/>
                <a:gd name="connsiteX191" fmla="*/ 391390 w 1009248"/>
                <a:gd name="connsiteY191" fmla="*/ 1017917 h 1039155"/>
                <a:gd name="connsiteX192" fmla="*/ 389223 w 1009248"/>
                <a:gd name="connsiteY192" fmla="*/ 1013583 h 1039155"/>
                <a:gd name="connsiteX193" fmla="*/ 387056 w 1009248"/>
                <a:gd name="connsiteY193" fmla="*/ 998630 h 1039155"/>
                <a:gd name="connsiteX194" fmla="*/ 387056 w 1009248"/>
                <a:gd name="connsiteY194" fmla="*/ 992128 h 1039155"/>
                <a:gd name="connsiteX195" fmla="*/ 380554 w 1009248"/>
                <a:gd name="connsiteY195" fmla="*/ 975007 h 1039155"/>
                <a:gd name="connsiteX196" fmla="*/ 380554 w 1009248"/>
                <a:gd name="connsiteY196" fmla="*/ 968723 h 1039155"/>
                <a:gd name="connsiteX197" fmla="*/ 367768 w 1009248"/>
                <a:gd name="connsiteY197" fmla="*/ 957887 h 1039155"/>
                <a:gd name="connsiteX198" fmla="*/ 361266 w 1009248"/>
                <a:gd name="connsiteY198" fmla="*/ 957887 h 1039155"/>
                <a:gd name="connsiteX199" fmla="*/ 350647 w 1009248"/>
                <a:gd name="connsiteY199" fmla="*/ 975007 h 1039155"/>
                <a:gd name="connsiteX200" fmla="*/ 348480 w 1009248"/>
                <a:gd name="connsiteY200" fmla="*/ 981509 h 1039155"/>
                <a:gd name="connsiteX201" fmla="*/ 329192 w 1009248"/>
                <a:gd name="connsiteY201" fmla="*/ 998630 h 1039155"/>
                <a:gd name="connsiteX202" fmla="*/ 322908 w 1009248"/>
                <a:gd name="connsiteY202" fmla="*/ 996462 h 1039155"/>
                <a:gd name="connsiteX203" fmla="*/ 310121 w 1009248"/>
                <a:gd name="connsiteY203" fmla="*/ 977175 h 1039155"/>
                <a:gd name="connsiteX204" fmla="*/ 305787 w 1009248"/>
                <a:gd name="connsiteY204" fmla="*/ 960054 h 1039155"/>
                <a:gd name="connsiteX205" fmla="*/ 316406 w 1009248"/>
                <a:gd name="connsiteY205" fmla="*/ 942933 h 1039155"/>
                <a:gd name="connsiteX206" fmla="*/ 320740 w 1009248"/>
                <a:gd name="connsiteY206" fmla="*/ 940766 h 1039155"/>
                <a:gd name="connsiteX207" fmla="*/ 342195 w 1009248"/>
                <a:gd name="connsiteY207" fmla="*/ 940766 h 1039155"/>
                <a:gd name="connsiteX208" fmla="*/ 346313 w 1009248"/>
                <a:gd name="connsiteY208" fmla="*/ 938816 h 1039155"/>
                <a:gd name="connsiteX209" fmla="*/ 357149 w 1009248"/>
                <a:gd name="connsiteY209" fmla="*/ 925813 h 1039155"/>
                <a:gd name="connsiteX210" fmla="*/ 337861 w 1009248"/>
                <a:gd name="connsiteY210" fmla="*/ 904575 h 1039155"/>
                <a:gd name="connsiteX211" fmla="*/ 335694 w 1009248"/>
                <a:gd name="connsiteY211" fmla="*/ 900240 h 1039155"/>
                <a:gd name="connsiteX212" fmla="*/ 329192 w 1009248"/>
                <a:gd name="connsiteY212" fmla="*/ 898073 h 1039155"/>
                <a:gd name="connsiteX213" fmla="*/ 327242 w 1009248"/>
                <a:gd name="connsiteY213" fmla="*/ 893739 h 1039155"/>
                <a:gd name="connsiteX214" fmla="*/ 314239 w 1009248"/>
                <a:gd name="connsiteY214" fmla="*/ 885287 h 1039155"/>
                <a:gd name="connsiteX215" fmla="*/ 307954 w 1009248"/>
                <a:gd name="connsiteY215" fmla="*/ 880953 h 1039155"/>
                <a:gd name="connsiteX216" fmla="*/ 303620 w 1009248"/>
                <a:gd name="connsiteY216" fmla="*/ 876618 h 1039155"/>
                <a:gd name="connsiteX217" fmla="*/ 282165 w 1009248"/>
                <a:gd name="connsiteY217" fmla="*/ 863832 h 1039155"/>
                <a:gd name="connsiteX218" fmla="*/ 278047 w 1009248"/>
                <a:gd name="connsiteY218" fmla="*/ 859714 h 1039155"/>
                <a:gd name="connsiteX219" fmla="*/ 271546 w 1009248"/>
                <a:gd name="connsiteY219" fmla="*/ 857547 h 1039155"/>
                <a:gd name="connsiteX220" fmla="*/ 235137 w 1009248"/>
                <a:gd name="connsiteY220" fmla="*/ 853213 h 1039155"/>
                <a:gd name="connsiteX221" fmla="*/ 228853 w 1009248"/>
                <a:gd name="connsiteY221" fmla="*/ 853213 h 1039155"/>
                <a:gd name="connsiteX222" fmla="*/ 222351 w 1009248"/>
                <a:gd name="connsiteY222" fmla="*/ 855380 h 1039155"/>
                <a:gd name="connsiteX223" fmla="*/ 211732 w 1009248"/>
                <a:gd name="connsiteY223" fmla="*/ 883120 h 1039155"/>
                <a:gd name="connsiteX224" fmla="*/ 211732 w 1009248"/>
                <a:gd name="connsiteY224" fmla="*/ 893739 h 1039155"/>
                <a:gd name="connsiteX225" fmla="*/ 203063 w 1009248"/>
                <a:gd name="connsiteY225" fmla="*/ 913027 h 1039155"/>
                <a:gd name="connsiteX226" fmla="*/ 198946 w 1009248"/>
                <a:gd name="connsiteY226" fmla="*/ 913027 h 1039155"/>
                <a:gd name="connsiteX227" fmla="*/ 183776 w 1009248"/>
                <a:gd name="connsiteY227" fmla="*/ 898073 h 1039155"/>
                <a:gd name="connsiteX228" fmla="*/ 179658 w 1009248"/>
                <a:gd name="connsiteY228" fmla="*/ 889621 h 1039155"/>
                <a:gd name="connsiteX229" fmla="*/ 177491 w 1009248"/>
                <a:gd name="connsiteY229" fmla="*/ 859714 h 1039155"/>
                <a:gd name="connsiteX230" fmla="*/ 175324 w 1009248"/>
                <a:gd name="connsiteY230" fmla="*/ 855380 h 1039155"/>
                <a:gd name="connsiteX231" fmla="*/ 173156 w 1009248"/>
                <a:gd name="connsiteY231" fmla="*/ 851046 h 1039155"/>
                <a:gd name="connsiteX232" fmla="*/ 170989 w 1009248"/>
                <a:gd name="connsiteY232" fmla="*/ 831758 h 1039155"/>
                <a:gd name="connsiteX233" fmla="*/ 168822 w 1009248"/>
                <a:gd name="connsiteY233" fmla="*/ 827640 h 1039155"/>
                <a:gd name="connsiteX234" fmla="*/ 149751 w 1009248"/>
                <a:gd name="connsiteY234" fmla="*/ 808352 h 1039155"/>
                <a:gd name="connsiteX235" fmla="*/ 141082 w 1009248"/>
                <a:gd name="connsiteY235" fmla="*/ 782563 h 1039155"/>
                <a:gd name="connsiteX236" fmla="*/ 138915 w 1009248"/>
                <a:gd name="connsiteY236" fmla="*/ 776278 h 1039155"/>
                <a:gd name="connsiteX237" fmla="*/ 128296 w 1009248"/>
                <a:gd name="connsiteY237" fmla="*/ 746372 h 1039155"/>
                <a:gd name="connsiteX238" fmla="*/ 126129 w 1009248"/>
                <a:gd name="connsiteY238" fmla="*/ 739870 h 1039155"/>
                <a:gd name="connsiteX239" fmla="*/ 126129 w 1009248"/>
                <a:gd name="connsiteY239" fmla="*/ 733369 h 1039155"/>
                <a:gd name="connsiteX240" fmla="*/ 138915 w 1009248"/>
                <a:gd name="connsiteY240" fmla="*/ 716465 h 1039155"/>
                <a:gd name="connsiteX241" fmla="*/ 143250 w 1009248"/>
                <a:gd name="connsiteY241" fmla="*/ 714298 h 1039155"/>
                <a:gd name="connsiteX242" fmla="*/ 168822 w 1009248"/>
                <a:gd name="connsiteY242" fmla="*/ 712130 h 1039155"/>
                <a:gd name="connsiteX243" fmla="*/ 170989 w 1009248"/>
                <a:gd name="connsiteY243" fmla="*/ 707796 h 1039155"/>
                <a:gd name="connsiteX244" fmla="*/ 170989 w 1009248"/>
                <a:gd name="connsiteY244" fmla="*/ 690675 h 1039155"/>
                <a:gd name="connsiteX245" fmla="*/ 168822 w 1009248"/>
                <a:gd name="connsiteY245" fmla="*/ 684391 h 1039155"/>
                <a:gd name="connsiteX246" fmla="*/ 164705 w 1009248"/>
                <a:gd name="connsiteY246" fmla="*/ 680056 h 1039155"/>
                <a:gd name="connsiteX247" fmla="*/ 136748 w 1009248"/>
                <a:gd name="connsiteY247" fmla="*/ 660769 h 1039155"/>
                <a:gd name="connsiteX248" fmla="*/ 151702 w 1009248"/>
                <a:gd name="connsiteY248" fmla="*/ 641481 h 1039155"/>
                <a:gd name="connsiteX249" fmla="*/ 136748 w 1009248"/>
                <a:gd name="connsiteY249" fmla="*/ 618075 h 1039155"/>
                <a:gd name="connsiteX250" fmla="*/ 138915 w 1009248"/>
                <a:gd name="connsiteY250" fmla="*/ 594453 h 1039155"/>
                <a:gd name="connsiteX251" fmla="*/ 109008 w 1009248"/>
                <a:gd name="connsiteY251" fmla="*/ 571048 h 1039155"/>
                <a:gd name="connsiteX252" fmla="*/ 91888 w 1009248"/>
                <a:gd name="connsiteY252" fmla="*/ 549593 h 1039155"/>
                <a:gd name="connsiteX253" fmla="*/ 79102 w 1009248"/>
                <a:gd name="connsiteY253" fmla="*/ 525971 h 1039155"/>
                <a:gd name="connsiteX254" fmla="*/ 94055 w 1009248"/>
                <a:gd name="connsiteY254" fmla="*/ 506900 h 1039155"/>
                <a:gd name="connsiteX255" fmla="*/ 14953 w 1009248"/>
                <a:gd name="connsiteY255" fmla="*/ 472659 h 1039155"/>
                <a:gd name="connsiteX256" fmla="*/ 0 w 1009248"/>
                <a:gd name="connsiteY256" fmla="*/ 455538 h 1039155"/>
                <a:gd name="connsiteX257" fmla="*/ 8452 w 1009248"/>
                <a:gd name="connsiteY257" fmla="*/ 444919 h 1039155"/>
                <a:gd name="connsiteX258" fmla="*/ 6501 w 1009248"/>
                <a:gd name="connsiteY258" fmla="*/ 429749 h 1039155"/>
                <a:gd name="connsiteX259" fmla="*/ 17121 w 1009248"/>
                <a:gd name="connsiteY259" fmla="*/ 425631 h 1039155"/>
                <a:gd name="connsiteX260" fmla="*/ 8452 w 1009248"/>
                <a:gd name="connsiteY260" fmla="*/ 410678 h 1039155"/>
                <a:gd name="connsiteX261" fmla="*/ 4334 w 1009248"/>
                <a:gd name="connsiteY261" fmla="*/ 397675 h 1039155"/>
                <a:gd name="connsiteX262" fmla="*/ 4334 w 1009248"/>
                <a:gd name="connsiteY262" fmla="*/ 389223 h 1039155"/>
                <a:gd name="connsiteX263" fmla="*/ 29907 w 1009248"/>
                <a:gd name="connsiteY263" fmla="*/ 382721 h 1039155"/>
                <a:gd name="connsiteX264" fmla="*/ 53529 w 1009248"/>
                <a:gd name="connsiteY264" fmla="*/ 367768 h 1039155"/>
                <a:gd name="connsiteX265" fmla="*/ 70650 w 1009248"/>
                <a:gd name="connsiteY265" fmla="*/ 329409 h 1039155"/>
                <a:gd name="connsiteX266" fmla="*/ 87770 w 1009248"/>
                <a:gd name="connsiteY266" fmla="*/ 301453 h 1039155"/>
                <a:gd name="connsiteX267" fmla="*/ 100556 w 1009248"/>
                <a:gd name="connsiteY267" fmla="*/ 297335 h 1039155"/>
                <a:gd name="connsiteX268" fmla="*/ 121795 w 1009248"/>
                <a:gd name="connsiteY268" fmla="*/ 312288 h 1039155"/>
                <a:gd name="connsiteX269" fmla="*/ 145417 w 1009248"/>
                <a:gd name="connsiteY269" fmla="*/ 327242 h 1039155"/>
                <a:gd name="connsiteX270" fmla="*/ 170989 w 1009248"/>
                <a:gd name="connsiteY270" fmla="*/ 320740 h 1039155"/>
                <a:gd name="connsiteX271" fmla="*/ 198946 w 1009248"/>
                <a:gd name="connsiteY271" fmla="*/ 327242 h 1039155"/>
                <a:gd name="connsiteX272" fmla="*/ 226685 w 1009248"/>
                <a:gd name="connsiteY272" fmla="*/ 333527 h 1039155"/>
                <a:gd name="connsiteX273" fmla="*/ 232970 w 1009248"/>
                <a:gd name="connsiteY273" fmla="*/ 335694 h 1039155"/>
                <a:gd name="connsiteX274" fmla="*/ 267211 w 1009248"/>
                <a:gd name="connsiteY274" fmla="*/ 329409 h 1039155"/>
                <a:gd name="connsiteX275" fmla="*/ 273713 w 1009248"/>
                <a:gd name="connsiteY275" fmla="*/ 327242 h 1039155"/>
                <a:gd name="connsiteX276" fmla="*/ 279998 w 1009248"/>
                <a:gd name="connsiteY276" fmla="*/ 325075 h 1039155"/>
                <a:gd name="connsiteX277" fmla="*/ 325075 w 1009248"/>
                <a:gd name="connsiteY277" fmla="*/ 322908 h 1039155"/>
                <a:gd name="connsiteX278" fmla="*/ 333527 w 1009248"/>
                <a:gd name="connsiteY278" fmla="*/ 325075 h 1039155"/>
                <a:gd name="connsiteX279" fmla="*/ 380554 w 1009248"/>
                <a:gd name="connsiteY279" fmla="*/ 350647 h 1039155"/>
                <a:gd name="connsiteX280" fmla="*/ 389223 w 1009248"/>
                <a:gd name="connsiteY280" fmla="*/ 354982 h 1039155"/>
                <a:gd name="connsiteX281" fmla="*/ 406343 w 1009248"/>
                <a:gd name="connsiteY281" fmla="*/ 363650 h 1039155"/>
                <a:gd name="connsiteX282" fmla="*/ 425414 w 1009248"/>
                <a:gd name="connsiteY282" fmla="*/ 372102 h 1039155"/>
                <a:gd name="connsiteX283" fmla="*/ 451204 w 1009248"/>
                <a:gd name="connsiteY283" fmla="*/ 350647 h 1039155"/>
                <a:gd name="connsiteX284" fmla="*/ 455321 w 1009248"/>
                <a:gd name="connsiteY284" fmla="*/ 344362 h 1039155"/>
                <a:gd name="connsiteX285" fmla="*/ 481111 w 1009248"/>
                <a:gd name="connsiteY285" fmla="*/ 310121 h 1039155"/>
                <a:gd name="connsiteX286" fmla="*/ 485445 w 1009248"/>
                <a:gd name="connsiteY286" fmla="*/ 303620 h 1039155"/>
                <a:gd name="connsiteX287" fmla="*/ 543091 w 1009248"/>
                <a:gd name="connsiteY287" fmla="*/ 239472 h 1039155"/>
                <a:gd name="connsiteX288" fmla="*/ 549593 w 1009248"/>
                <a:gd name="connsiteY288" fmla="*/ 233187 h 1039155"/>
                <a:gd name="connsiteX289" fmla="*/ 579500 w 1009248"/>
                <a:gd name="connsiteY289" fmla="*/ 203280 h 1039155"/>
                <a:gd name="connsiteX290" fmla="*/ 630862 w 1009248"/>
                <a:gd name="connsiteY290" fmla="*/ 154085 h 1039155"/>
                <a:gd name="connsiteX291" fmla="*/ 696960 w 1009248"/>
                <a:gd name="connsiteY291" fmla="*/ 72817 h 1039155"/>
                <a:gd name="connsiteX292" fmla="*/ 684174 w 1009248"/>
                <a:gd name="connsiteY292" fmla="*/ 23622 h 1039155"/>
                <a:gd name="connsiteX293" fmla="*/ 679840 w 1009248"/>
                <a:gd name="connsiteY293" fmla="*/ 19288 h 1039155"/>
                <a:gd name="connsiteX294" fmla="*/ 677889 w 1009248"/>
                <a:gd name="connsiteY294" fmla="*/ 13003 h 1039155"/>
                <a:gd name="connsiteX295" fmla="*/ 664886 w 1009248"/>
                <a:gd name="connsiteY295" fmla="*/ 2167 h 1039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</a:cxnLst>
              <a:rect l="l" t="t" r="r" b="b"/>
              <a:pathLst>
                <a:path w="1009248" h="1039155">
                  <a:moveTo>
                    <a:pt x="664886" y="2167"/>
                  </a:moveTo>
                  <a:lnTo>
                    <a:pt x="696960" y="0"/>
                  </a:lnTo>
                  <a:lnTo>
                    <a:pt x="703462" y="2167"/>
                  </a:lnTo>
                  <a:lnTo>
                    <a:pt x="709963" y="4334"/>
                  </a:lnTo>
                  <a:lnTo>
                    <a:pt x="761108" y="34241"/>
                  </a:lnTo>
                  <a:lnTo>
                    <a:pt x="765443" y="36408"/>
                  </a:lnTo>
                  <a:lnTo>
                    <a:pt x="771944" y="40743"/>
                  </a:lnTo>
                  <a:lnTo>
                    <a:pt x="836092" y="68482"/>
                  </a:lnTo>
                  <a:lnTo>
                    <a:pt x="842377" y="74984"/>
                  </a:lnTo>
                  <a:lnTo>
                    <a:pt x="880952" y="111176"/>
                  </a:lnTo>
                  <a:lnTo>
                    <a:pt x="887237" y="115510"/>
                  </a:lnTo>
                  <a:lnTo>
                    <a:pt x="895906" y="122011"/>
                  </a:lnTo>
                  <a:lnTo>
                    <a:pt x="917361" y="156253"/>
                  </a:lnTo>
                  <a:lnTo>
                    <a:pt x="919311" y="162537"/>
                  </a:lnTo>
                  <a:lnTo>
                    <a:pt x="921478" y="169039"/>
                  </a:lnTo>
                  <a:lnTo>
                    <a:pt x="938599" y="192444"/>
                  </a:lnTo>
                  <a:lnTo>
                    <a:pt x="947268" y="196779"/>
                  </a:lnTo>
                  <a:lnTo>
                    <a:pt x="977175" y="211732"/>
                  </a:lnTo>
                  <a:lnTo>
                    <a:pt x="979342" y="218233"/>
                  </a:lnTo>
                  <a:lnTo>
                    <a:pt x="979342" y="224518"/>
                  </a:lnTo>
                  <a:lnTo>
                    <a:pt x="945101" y="263094"/>
                  </a:lnTo>
                  <a:lnTo>
                    <a:pt x="940766" y="267428"/>
                  </a:lnTo>
                  <a:lnTo>
                    <a:pt x="938599" y="271546"/>
                  </a:lnTo>
                  <a:lnTo>
                    <a:pt x="936432" y="282382"/>
                  </a:lnTo>
                  <a:lnTo>
                    <a:pt x="955720" y="310121"/>
                  </a:lnTo>
                  <a:lnTo>
                    <a:pt x="960054" y="314456"/>
                  </a:lnTo>
                  <a:lnTo>
                    <a:pt x="987794" y="333527"/>
                  </a:lnTo>
                  <a:lnTo>
                    <a:pt x="992128" y="335694"/>
                  </a:lnTo>
                  <a:lnTo>
                    <a:pt x="996462" y="340028"/>
                  </a:lnTo>
                  <a:lnTo>
                    <a:pt x="1009249" y="348697"/>
                  </a:lnTo>
                  <a:lnTo>
                    <a:pt x="979342" y="393557"/>
                  </a:lnTo>
                  <a:lnTo>
                    <a:pt x="981509" y="410678"/>
                  </a:lnTo>
                  <a:lnTo>
                    <a:pt x="983459" y="416963"/>
                  </a:lnTo>
                  <a:lnTo>
                    <a:pt x="955720" y="421297"/>
                  </a:lnTo>
                  <a:lnTo>
                    <a:pt x="925813" y="446869"/>
                  </a:lnTo>
                  <a:lnTo>
                    <a:pt x="927980" y="455538"/>
                  </a:lnTo>
                  <a:lnTo>
                    <a:pt x="927980" y="461823"/>
                  </a:lnTo>
                  <a:lnTo>
                    <a:pt x="938599" y="500398"/>
                  </a:lnTo>
                  <a:lnTo>
                    <a:pt x="938599" y="506900"/>
                  </a:lnTo>
                  <a:lnTo>
                    <a:pt x="936432" y="513185"/>
                  </a:lnTo>
                  <a:lnTo>
                    <a:pt x="917361" y="536807"/>
                  </a:lnTo>
                  <a:lnTo>
                    <a:pt x="913026" y="540924"/>
                  </a:lnTo>
                  <a:lnTo>
                    <a:pt x="908692" y="547426"/>
                  </a:lnTo>
                  <a:lnTo>
                    <a:pt x="917361" y="579500"/>
                  </a:lnTo>
                  <a:lnTo>
                    <a:pt x="925813" y="586001"/>
                  </a:lnTo>
                  <a:lnTo>
                    <a:pt x="930147" y="592286"/>
                  </a:lnTo>
                  <a:lnTo>
                    <a:pt x="936432" y="626527"/>
                  </a:lnTo>
                  <a:lnTo>
                    <a:pt x="936432" y="647982"/>
                  </a:lnTo>
                  <a:lnTo>
                    <a:pt x="960054" y="673555"/>
                  </a:lnTo>
                  <a:lnTo>
                    <a:pt x="966555" y="680056"/>
                  </a:lnTo>
                  <a:lnTo>
                    <a:pt x="970673" y="684391"/>
                  </a:lnTo>
                  <a:lnTo>
                    <a:pt x="972840" y="692843"/>
                  </a:lnTo>
                  <a:lnTo>
                    <a:pt x="964388" y="722749"/>
                  </a:lnTo>
                  <a:lnTo>
                    <a:pt x="960054" y="729251"/>
                  </a:lnTo>
                  <a:lnTo>
                    <a:pt x="951385" y="742037"/>
                  </a:lnTo>
                  <a:lnTo>
                    <a:pt x="919311" y="793399"/>
                  </a:lnTo>
                  <a:lnTo>
                    <a:pt x="917361" y="797517"/>
                  </a:lnTo>
                  <a:lnTo>
                    <a:pt x="908692" y="810520"/>
                  </a:lnTo>
                  <a:lnTo>
                    <a:pt x="902407" y="812687"/>
                  </a:lnTo>
                  <a:lnTo>
                    <a:pt x="895906" y="812687"/>
                  </a:lnTo>
                  <a:lnTo>
                    <a:pt x="891572" y="810520"/>
                  </a:lnTo>
                  <a:lnTo>
                    <a:pt x="887237" y="806185"/>
                  </a:lnTo>
                  <a:lnTo>
                    <a:pt x="880952" y="804018"/>
                  </a:lnTo>
                  <a:lnTo>
                    <a:pt x="874451" y="801851"/>
                  </a:lnTo>
                  <a:lnTo>
                    <a:pt x="870333" y="801851"/>
                  </a:lnTo>
                  <a:lnTo>
                    <a:pt x="863832" y="804018"/>
                  </a:lnTo>
                  <a:lnTo>
                    <a:pt x="857330" y="806185"/>
                  </a:lnTo>
                  <a:lnTo>
                    <a:pt x="853213" y="801851"/>
                  </a:lnTo>
                  <a:lnTo>
                    <a:pt x="848878" y="795566"/>
                  </a:lnTo>
                  <a:lnTo>
                    <a:pt x="846711" y="786898"/>
                  </a:lnTo>
                  <a:lnTo>
                    <a:pt x="844544" y="782563"/>
                  </a:lnTo>
                  <a:lnTo>
                    <a:pt x="844544" y="776278"/>
                  </a:lnTo>
                  <a:lnTo>
                    <a:pt x="846711" y="769777"/>
                  </a:lnTo>
                  <a:lnTo>
                    <a:pt x="853213" y="771944"/>
                  </a:lnTo>
                  <a:lnTo>
                    <a:pt x="855163" y="776278"/>
                  </a:lnTo>
                  <a:lnTo>
                    <a:pt x="859497" y="780613"/>
                  </a:lnTo>
                  <a:lnTo>
                    <a:pt x="863832" y="780613"/>
                  </a:lnTo>
                  <a:lnTo>
                    <a:pt x="868166" y="774111"/>
                  </a:lnTo>
                  <a:lnTo>
                    <a:pt x="874451" y="774111"/>
                  </a:lnTo>
                  <a:lnTo>
                    <a:pt x="883120" y="778446"/>
                  </a:lnTo>
                  <a:lnTo>
                    <a:pt x="889404" y="776278"/>
                  </a:lnTo>
                  <a:lnTo>
                    <a:pt x="889404" y="765443"/>
                  </a:lnTo>
                  <a:lnTo>
                    <a:pt x="885287" y="761325"/>
                  </a:lnTo>
                  <a:lnTo>
                    <a:pt x="878785" y="759158"/>
                  </a:lnTo>
                  <a:lnTo>
                    <a:pt x="874451" y="754824"/>
                  </a:lnTo>
                  <a:lnTo>
                    <a:pt x="868166" y="752656"/>
                  </a:lnTo>
                  <a:lnTo>
                    <a:pt x="861665" y="752656"/>
                  </a:lnTo>
                  <a:lnTo>
                    <a:pt x="853213" y="754824"/>
                  </a:lnTo>
                  <a:lnTo>
                    <a:pt x="844544" y="754824"/>
                  </a:lnTo>
                  <a:lnTo>
                    <a:pt x="838259" y="752656"/>
                  </a:lnTo>
                  <a:lnTo>
                    <a:pt x="840210" y="746372"/>
                  </a:lnTo>
                  <a:lnTo>
                    <a:pt x="840210" y="742037"/>
                  </a:lnTo>
                  <a:lnTo>
                    <a:pt x="827423" y="737703"/>
                  </a:lnTo>
                  <a:lnTo>
                    <a:pt x="823089" y="735536"/>
                  </a:lnTo>
                  <a:lnTo>
                    <a:pt x="816804" y="735536"/>
                  </a:lnTo>
                  <a:lnTo>
                    <a:pt x="810303" y="737703"/>
                  </a:lnTo>
                  <a:lnTo>
                    <a:pt x="808136" y="742037"/>
                  </a:lnTo>
                  <a:lnTo>
                    <a:pt x="806185" y="746372"/>
                  </a:lnTo>
                  <a:lnTo>
                    <a:pt x="804018" y="752656"/>
                  </a:lnTo>
                  <a:lnTo>
                    <a:pt x="801851" y="756991"/>
                  </a:lnTo>
                  <a:lnTo>
                    <a:pt x="795349" y="754824"/>
                  </a:lnTo>
                  <a:lnTo>
                    <a:pt x="791015" y="756991"/>
                  </a:lnTo>
                  <a:lnTo>
                    <a:pt x="786898" y="761325"/>
                  </a:lnTo>
                  <a:lnTo>
                    <a:pt x="782563" y="765443"/>
                  </a:lnTo>
                  <a:lnTo>
                    <a:pt x="774111" y="765443"/>
                  </a:lnTo>
                  <a:lnTo>
                    <a:pt x="767610" y="763492"/>
                  </a:lnTo>
                  <a:lnTo>
                    <a:pt x="761108" y="763492"/>
                  </a:lnTo>
                  <a:lnTo>
                    <a:pt x="754823" y="761325"/>
                  </a:lnTo>
                  <a:lnTo>
                    <a:pt x="748322" y="759158"/>
                  </a:lnTo>
                  <a:lnTo>
                    <a:pt x="742037" y="759158"/>
                  </a:lnTo>
                  <a:lnTo>
                    <a:pt x="737703" y="761325"/>
                  </a:lnTo>
                  <a:lnTo>
                    <a:pt x="731201" y="765443"/>
                  </a:lnTo>
                  <a:lnTo>
                    <a:pt x="724917" y="767610"/>
                  </a:lnTo>
                  <a:lnTo>
                    <a:pt x="722749" y="763492"/>
                  </a:lnTo>
                  <a:lnTo>
                    <a:pt x="718415" y="759158"/>
                  </a:lnTo>
                  <a:lnTo>
                    <a:pt x="716248" y="754824"/>
                  </a:lnTo>
                  <a:lnTo>
                    <a:pt x="711914" y="756991"/>
                  </a:lnTo>
                  <a:lnTo>
                    <a:pt x="707796" y="761325"/>
                  </a:lnTo>
                  <a:lnTo>
                    <a:pt x="705629" y="767610"/>
                  </a:lnTo>
                  <a:lnTo>
                    <a:pt x="701294" y="771944"/>
                  </a:lnTo>
                  <a:lnTo>
                    <a:pt x="695010" y="771944"/>
                  </a:lnTo>
                  <a:lnTo>
                    <a:pt x="690675" y="774111"/>
                  </a:lnTo>
                  <a:lnTo>
                    <a:pt x="684174" y="774111"/>
                  </a:lnTo>
                  <a:lnTo>
                    <a:pt x="673555" y="771944"/>
                  </a:lnTo>
                  <a:lnTo>
                    <a:pt x="639314" y="823306"/>
                  </a:lnTo>
                  <a:lnTo>
                    <a:pt x="634979" y="829591"/>
                  </a:lnTo>
                  <a:lnTo>
                    <a:pt x="628694" y="838259"/>
                  </a:lnTo>
                  <a:lnTo>
                    <a:pt x="624360" y="846711"/>
                  </a:lnTo>
                  <a:lnTo>
                    <a:pt x="622193" y="853213"/>
                  </a:lnTo>
                  <a:lnTo>
                    <a:pt x="620026" y="859714"/>
                  </a:lnTo>
                  <a:lnTo>
                    <a:pt x="615691" y="863832"/>
                  </a:lnTo>
                  <a:lnTo>
                    <a:pt x="613741" y="870333"/>
                  </a:lnTo>
                  <a:lnTo>
                    <a:pt x="611574" y="876618"/>
                  </a:lnTo>
                  <a:lnTo>
                    <a:pt x="607240" y="883120"/>
                  </a:lnTo>
                  <a:lnTo>
                    <a:pt x="605072" y="887454"/>
                  </a:lnTo>
                  <a:lnTo>
                    <a:pt x="602905" y="893739"/>
                  </a:lnTo>
                  <a:lnTo>
                    <a:pt x="600738" y="898073"/>
                  </a:lnTo>
                  <a:lnTo>
                    <a:pt x="596620" y="904575"/>
                  </a:lnTo>
                  <a:lnTo>
                    <a:pt x="592286" y="906742"/>
                  </a:lnTo>
                  <a:lnTo>
                    <a:pt x="585785" y="904575"/>
                  </a:lnTo>
                  <a:lnTo>
                    <a:pt x="581667" y="910859"/>
                  </a:lnTo>
                  <a:lnTo>
                    <a:pt x="583617" y="917361"/>
                  </a:lnTo>
                  <a:lnTo>
                    <a:pt x="585785" y="921695"/>
                  </a:lnTo>
                  <a:lnTo>
                    <a:pt x="590119" y="927980"/>
                  </a:lnTo>
                  <a:lnTo>
                    <a:pt x="592286" y="934481"/>
                  </a:lnTo>
                  <a:lnTo>
                    <a:pt x="592286" y="945101"/>
                  </a:lnTo>
                  <a:lnTo>
                    <a:pt x="587952" y="949435"/>
                  </a:lnTo>
                  <a:lnTo>
                    <a:pt x="583617" y="947268"/>
                  </a:lnTo>
                  <a:lnTo>
                    <a:pt x="579500" y="942933"/>
                  </a:lnTo>
                  <a:lnTo>
                    <a:pt x="579500" y="938816"/>
                  </a:lnTo>
                  <a:lnTo>
                    <a:pt x="572998" y="936649"/>
                  </a:lnTo>
                  <a:lnTo>
                    <a:pt x="568664" y="936649"/>
                  </a:lnTo>
                  <a:lnTo>
                    <a:pt x="562379" y="934481"/>
                  </a:lnTo>
                  <a:lnTo>
                    <a:pt x="560212" y="930147"/>
                  </a:lnTo>
                  <a:lnTo>
                    <a:pt x="555878" y="927980"/>
                  </a:lnTo>
                  <a:lnTo>
                    <a:pt x="551543" y="923862"/>
                  </a:lnTo>
                  <a:lnTo>
                    <a:pt x="547426" y="923862"/>
                  </a:lnTo>
                  <a:lnTo>
                    <a:pt x="538757" y="925813"/>
                  </a:lnTo>
                  <a:lnTo>
                    <a:pt x="534640" y="930147"/>
                  </a:lnTo>
                  <a:lnTo>
                    <a:pt x="530305" y="932314"/>
                  </a:lnTo>
                  <a:lnTo>
                    <a:pt x="528138" y="938816"/>
                  </a:lnTo>
                  <a:lnTo>
                    <a:pt x="521637" y="936649"/>
                  </a:lnTo>
                  <a:lnTo>
                    <a:pt x="517519" y="932314"/>
                  </a:lnTo>
                  <a:lnTo>
                    <a:pt x="513185" y="930147"/>
                  </a:lnTo>
                  <a:lnTo>
                    <a:pt x="504516" y="925813"/>
                  </a:lnTo>
                  <a:lnTo>
                    <a:pt x="485445" y="925813"/>
                  </a:lnTo>
                  <a:lnTo>
                    <a:pt x="478943" y="927980"/>
                  </a:lnTo>
                  <a:lnTo>
                    <a:pt x="474609" y="932314"/>
                  </a:lnTo>
                  <a:lnTo>
                    <a:pt x="472442" y="938816"/>
                  </a:lnTo>
                  <a:lnTo>
                    <a:pt x="472442" y="945101"/>
                  </a:lnTo>
                  <a:lnTo>
                    <a:pt x="470491" y="951602"/>
                  </a:lnTo>
                  <a:lnTo>
                    <a:pt x="468324" y="955936"/>
                  </a:lnTo>
                  <a:lnTo>
                    <a:pt x="466157" y="960054"/>
                  </a:lnTo>
                  <a:lnTo>
                    <a:pt x="461823" y="966555"/>
                  </a:lnTo>
                  <a:lnTo>
                    <a:pt x="457488" y="968723"/>
                  </a:lnTo>
                  <a:lnTo>
                    <a:pt x="453371" y="972840"/>
                  </a:lnTo>
                  <a:lnTo>
                    <a:pt x="446869" y="975007"/>
                  </a:lnTo>
                  <a:lnTo>
                    <a:pt x="442535" y="979342"/>
                  </a:lnTo>
                  <a:lnTo>
                    <a:pt x="436250" y="983676"/>
                  </a:lnTo>
                  <a:lnTo>
                    <a:pt x="431916" y="985843"/>
                  </a:lnTo>
                  <a:lnTo>
                    <a:pt x="427582" y="989961"/>
                  </a:lnTo>
                  <a:lnTo>
                    <a:pt x="425414" y="994295"/>
                  </a:lnTo>
                  <a:lnTo>
                    <a:pt x="421297" y="1000797"/>
                  </a:lnTo>
                  <a:lnTo>
                    <a:pt x="419130" y="1004914"/>
                  </a:lnTo>
                  <a:lnTo>
                    <a:pt x="414795" y="1011416"/>
                  </a:lnTo>
                  <a:lnTo>
                    <a:pt x="412628" y="1015750"/>
                  </a:lnTo>
                  <a:lnTo>
                    <a:pt x="412628" y="1032871"/>
                  </a:lnTo>
                  <a:lnTo>
                    <a:pt x="408294" y="1036988"/>
                  </a:lnTo>
                  <a:lnTo>
                    <a:pt x="404176" y="1039156"/>
                  </a:lnTo>
                  <a:lnTo>
                    <a:pt x="395508" y="1035038"/>
                  </a:lnTo>
                  <a:lnTo>
                    <a:pt x="395508" y="1028536"/>
                  </a:lnTo>
                  <a:lnTo>
                    <a:pt x="391390" y="1017917"/>
                  </a:lnTo>
                  <a:lnTo>
                    <a:pt x="389223" y="1013583"/>
                  </a:lnTo>
                  <a:lnTo>
                    <a:pt x="387056" y="998630"/>
                  </a:lnTo>
                  <a:lnTo>
                    <a:pt x="387056" y="992128"/>
                  </a:lnTo>
                  <a:lnTo>
                    <a:pt x="380554" y="975007"/>
                  </a:lnTo>
                  <a:lnTo>
                    <a:pt x="380554" y="968723"/>
                  </a:lnTo>
                  <a:lnTo>
                    <a:pt x="367768" y="957887"/>
                  </a:lnTo>
                  <a:lnTo>
                    <a:pt x="361266" y="957887"/>
                  </a:lnTo>
                  <a:lnTo>
                    <a:pt x="350647" y="975007"/>
                  </a:lnTo>
                  <a:lnTo>
                    <a:pt x="348480" y="981509"/>
                  </a:lnTo>
                  <a:lnTo>
                    <a:pt x="329192" y="998630"/>
                  </a:lnTo>
                  <a:lnTo>
                    <a:pt x="322908" y="996462"/>
                  </a:lnTo>
                  <a:lnTo>
                    <a:pt x="310121" y="977175"/>
                  </a:lnTo>
                  <a:lnTo>
                    <a:pt x="305787" y="960054"/>
                  </a:lnTo>
                  <a:lnTo>
                    <a:pt x="316406" y="942933"/>
                  </a:lnTo>
                  <a:lnTo>
                    <a:pt x="320740" y="940766"/>
                  </a:lnTo>
                  <a:lnTo>
                    <a:pt x="342195" y="940766"/>
                  </a:lnTo>
                  <a:lnTo>
                    <a:pt x="346313" y="938816"/>
                  </a:lnTo>
                  <a:lnTo>
                    <a:pt x="357149" y="925813"/>
                  </a:lnTo>
                  <a:lnTo>
                    <a:pt x="337861" y="904575"/>
                  </a:lnTo>
                  <a:lnTo>
                    <a:pt x="335694" y="900240"/>
                  </a:lnTo>
                  <a:lnTo>
                    <a:pt x="329192" y="898073"/>
                  </a:lnTo>
                  <a:lnTo>
                    <a:pt x="327242" y="893739"/>
                  </a:lnTo>
                  <a:lnTo>
                    <a:pt x="314239" y="885287"/>
                  </a:lnTo>
                  <a:lnTo>
                    <a:pt x="307954" y="880953"/>
                  </a:lnTo>
                  <a:lnTo>
                    <a:pt x="303620" y="876618"/>
                  </a:lnTo>
                  <a:lnTo>
                    <a:pt x="282165" y="863832"/>
                  </a:lnTo>
                  <a:lnTo>
                    <a:pt x="278047" y="859714"/>
                  </a:lnTo>
                  <a:lnTo>
                    <a:pt x="271546" y="857547"/>
                  </a:lnTo>
                  <a:lnTo>
                    <a:pt x="235137" y="853213"/>
                  </a:lnTo>
                  <a:lnTo>
                    <a:pt x="228853" y="853213"/>
                  </a:lnTo>
                  <a:lnTo>
                    <a:pt x="222351" y="855380"/>
                  </a:lnTo>
                  <a:lnTo>
                    <a:pt x="211732" y="883120"/>
                  </a:lnTo>
                  <a:lnTo>
                    <a:pt x="211732" y="893739"/>
                  </a:lnTo>
                  <a:lnTo>
                    <a:pt x="203063" y="913027"/>
                  </a:lnTo>
                  <a:lnTo>
                    <a:pt x="198946" y="913027"/>
                  </a:lnTo>
                  <a:lnTo>
                    <a:pt x="183776" y="898073"/>
                  </a:lnTo>
                  <a:lnTo>
                    <a:pt x="179658" y="889621"/>
                  </a:lnTo>
                  <a:lnTo>
                    <a:pt x="177491" y="859714"/>
                  </a:lnTo>
                  <a:lnTo>
                    <a:pt x="175324" y="855380"/>
                  </a:lnTo>
                  <a:lnTo>
                    <a:pt x="173156" y="851046"/>
                  </a:lnTo>
                  <a:lnTo>
                    <a:pt x="170989" y="831758"/>
                  </a:lnTo>
                  <a:lnTo>
                    <a:pt x="168822" y="827640"/>
                  </a:lnTo>
                  <a:lnTo>
                    <a:pt x="149751" y="808352"/>
                  </a:lnTo>
                  <a:lnTo>
                    <a:pt x="141082" y="782563"/>
                  </a:lnTo>
                  <a:lnTo>
                    <a:pt x="138915" y="776278"/>
                  </a:lnTo>
                  <a:lnTo>
                    <a:pt x="128296" y="746372"/>
                  </a:lnTo>
                  <a:lnTo>
                    <a:pt x="126129" y="739870"/>
                  </a:lnTo>
                  <a:lnTo>
                    <a:pt x="126129" y="733369"/>
                  </a:lnTo>
                  <a:lnTo>
                    <a:pt x="138915" y="716465"/>
                  </a:lnTo>
                  <a:lnTo>
                    <a:pt x="143250" y="714298"/>
                  </a:lnTo>
                  <a:lnTo>
                    <a:pt x="168822" y="712130"/>
                  </a:lnTo>
                  <a:lnTo>
                    <a:pt x="170989" y="707796"/>
                  </a:lnTo>
                  <a:lnTo>
                    <a:pt x="170989" y="690675"/>
                  </a:lnTo>
                  <a:lnTo>
                    <a:pt x="168822" y="684391"/>
                  </a:lnTo>
                  <a:lnTo>
                    <a:pt x="164705" y="680056"/>
                  </a:lnTo>
                  <a:lnTo>
                    <a:pt x="136748" y="660769"/>
                  </a:lnTo>
                  <a:lnTo>
                    <a:pt x="151702" y="641481"/>
                  </a:lnTo>
                  <a:lnTo>
                    <a:pt x="136748" y="618075"/>
                  </a:lnTo>
                  <a:lnTo>
                    <a:pt x="138915" y="594453"/>
                  </a:lnTo>
                  <a:lnTo>
                    <a:pt x="109008" y="571048"/>
                  </a:lnTo>
                  <a:lnTo>
                    <a:pt x="91888" y="549593"/>
                  </a:lnTo>
                  <a:lnTo>
                    <a:pt x="79102" y="525971"/>
                  </a:lnTo>
                  <a:lnTo>
                    <a:pt x="94055" y="506900"/>
                  </a:lnTo>
                  <a:lnTo>
                    <a:pt x="14953" y="472659"/>
                  </a:lnTo>
                  <a:lnTo>
                    <a:pt x="0" y="455538"/>
                  </a:lnTo>
                  <a:lnTo>
                    <a:pt x="8452" y="444919"/>
                  </a:lnTo>
                  <a:lnTo>
                    <a:pt x="6501" y="429749"/>
                  </a:lnTo>
                  <a:lnTo>
                    <a:pt x="17121" y="425631"/>
                  </a:lnTo>
                  <a:lnTo>
                    <a:pt x="8452" y="410678"/>
                  </a:lnTo>
                  <a:lnTo>
                    <a:pt x="4334" y="397675"/>
                  </a:lnTo>
                  <a:lnTo>
                    <a:pt x="4334" y="389223"/>
                  </a:lnTo>
                  <a:lnTo>
                    <a:pt x="29907" y="382721"/>
                  </a:lnTo>
                  <a:lnTo>
                    <a:pt x="53529" y="367768"/>
                  </a:lnTo>
                  <a:lnTo>
                    <a:pt x="70650" y="329409"/>
                  </a:lnTo>
                  <a:lnTo>
                    <a:pt x="87770" y="301453"/>
                  </a:lnTo>
                  <a:lnTo>
                    <a:pt x="100556" y="297335"/>
                  </a:lnTo>
                  <a:lnTo>
                    <a:pt x="121795" y="312288"/>
                  </a:lnTo>
                  <a:lnTo>
                    <a:pt x="145417" y="327242"/>
                  </a:lnTo>
                  <a:lnTo>
                    <a:pt x="170989" y="320740"/>
                  </a:lnTo>
                  <a:lnTo>
                    <a:pt x="198946" y="327242"/>
                  </a:lnTo>
                  <a:lnTo>
                    <a:pt x="226685" y="333527"/>
                  </a:lnTo>
                  <a:lnTo>
                    <a:pt x="232970" y="335694"/>
                  </a:lnTo>
                  <a:lnTo>
                    <a:pt x="267211" y="329409"/>
                  </a:lnTo>
                  <a:lnTo>
                    <a:pt x="273713" y="327242"/>
                  </a:lnTo>
                  <a:lnTo>
                    <a:pt x="279998" y="325075"/>
                  </a:lnTo>
                  <a:lnTo>
                    <a:pt x="325075" y="322908"/>
                  </a:lnTo>
                  <a:lnTo>
                    <a:pt x="333527" y="325075"/>
                  </a:lnTo>
                  <a:lnTo>
                    <a:pt x="380554" y="350647"/>
                  </a:lnTo>
                  <a:lnTo>
                    <a:pt x="389223" y="354982"/>
                  </a:lnTo>
                  <a:lnTo>
                    <a:pt x="406343" y="363650"/>
                  </a:lnTo>
                  <a:lnTo>
                    <a:pt x="425414" y="372102"/>
                  </a:lnTo>
                  <a:lnTo>
                    <a:pt x="451204" y="350647"/>
                  </a:lnTo>
                  <a:lnTo>
                    <a:pt x="455321" y="344362"/>
                  </a:lnTo>
                  <a:lnTo>
                    <a:pt x="481111" y="310121"/>
                  </a:lnTo>
                  <a:lnTo>
                    <a:pt x="485445" y="303620"/>
                  </a:lnTo>
                  <a:lnTo>
                    <a:pt x="543091" y="239472"/>
                  </a:lnTo>
                  <a:lnTo>
                    <a:pt x="549593" y="233187"/>
                  </a:lnTo>
                  <a:lnTo>
                    <a:pt x="579500" y="203280"/>
                  </a:lnTo>
                  <a:lnTo>
                    <a:pt x="630862" y="154085"/>
                  </a:lnTo>
                  <a:lnTo>
                    <a:pt x="696960" y="72817"/>
                  </a:lnTo>
                  <a:lnTo>
                    <a:pt x="684174" y="23622"/>
                  </a:lnTo>
                  <a:lnTo>
                    <a:pt x="679840" y="19288"/>
                  </a:lnTo>
                  <a:lnTo>
                    <a:pt x="677889" y="13003"/>
                  </a:lnTo>
                  <a:lnTo>
                    <a:pt x="664886" y="2167"/>
                  </a:lnTo>
                </a:path>
              </a:pathLst>
            </a:custGeom>
            <a:solidFill>
              <a:schemeClr val="accent1"/>
            </a:solidFill>
            <a:ln w="10831" cap="rnd">
              <a:solidFill>
                <a:schemeClr val="bg1">
                  <a:lumMod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Graphic 2">
              <a:extLst>
                <a:ext uri="{FF2B5EF4-FFF2-40B4-BE49-F238E27FC236}">
                  <a16:creationId xmlns:a16="http://schemas.microsoft.com/office/drawing/2014/main" id="{2CC94676-938A-4769-936B-D3B4E6D6F830}"/>
                </a:ext>
              </a:extLst>
            </p:cNvPr>
            <p:cNvSpPr/>
            <p:nvPr/>
          </p:nvSpPr>
          <p:spPr>
            <a:xfrm>
              <a:off x="7716727" y="1670130"/>
              <a:ext cx="1569243" cy="1349276"/>
            </a:xfrm>
            <a:custGeom>
              <a:avLst/>
              <a:gdLst>
                <a:gd name="connsiteX0" fmla="*/ 566497 w 1569243"/>
                <a:gd name="connsiteY0" fmla="*/ 57863 h 1349276"/>
                <a:gd name="connsiteX1" fmla="*/ 572998 w 1569243"/>
                <a:gd name="connsiteY1" fmla="*/ 66315 h 1349276"/>
                <a:gd name="connsiteX2" fmla="*/ 575166 w 1569243"/>
                <a:gd name="connsiteY2" fmla="*/ 72817 h 1349276"/>
                <a:gd name="connsiteX3" fmla="*/ 577116 w 1569243"/>
                <a:gd name="connsiteY3" fmla="*/ 77151 h 1349276"/>
                <a:gd name="connsiteX4" fmla="*/ 579283 w 1569243"/>
                <a:gd name="connsiteY4" fmla="*/ 83436 h 1349276"/>
                <a:gd name="connsiteX5" fmla="*/ 579283 w 1569243"/>
                <a:gd name="connsiteY5" fmla="*/ 89937 h 1349276"/>
                <a:gd name="connsiteX6" fmla="*/ 575166 w 1569243"/>
                <a:gd name="connsiteY6" fmla="*/ 94272 h 1349276"/>
                <a:gd name="connsiteX7" fmla="*/ 570831 w 1569243"/>
                <a:gd name="connsiteY7" fmla="*/ 96222 h 1349276"/>
                <a:gd name="connsiteX8" fmla="*/ 566497 w 1569243"/>
                <a:gd name="connsiteY8" fmla="*/ 100556 h 1349276"/>
                <a:gd name="connsiteX9" fmla="*/ 566497 w 1569243"/>
                <a:gd name="connsiteY9" fmla="*/ 104891 h 1349276"/>
                <a:gd name="connsiteX10" fmla="*/ 568664 w 1569243"/>
                <a:gd name="connsiteY10" fmla="*/ 111176 h 1349276"/>
                <a:gd name="connsiteX11" fmla="*/ 568664 w 1569243"/>
                <a:gd name="connsiteY11" fmla="*/ 122011 h 1349276"/>
                <a:gd name="connsiteX12" fmla="*/ 562163 w 1569243"/>
                <a:gd name="connsiteY12" fmla="*/ 124179 h 1349276"/>
                <a:gd name="connsiteX13" fmla="*/ 558045 w 1569243"/>
                <a:gd name="connsiteY13" fmla="*/ 122011 h 1349276"/>
                <a:gd name="connsiteX14" fmla="*/ 551543 w 1569243"/>
                <a:gd name="connsiteY14" fmla="*/ 122011 h 1349276"/>
                <a:gd name="connsiteX15" fmla="*/ 549376 w 1569243"/>
                <a:gd name="connsiteY15" fmla="*/ 126346 h 1349276"/>
                <a:gd name="connsiteX16" fmla="*/ 549376 w 1569243"/>
                <a:gd name="connsiteY16" fmla="*/ 132630 h 1349276"/>
                <a:gd name="connsiteX17" fmla="*/ 551543 w 1569243"/>
                <a:gd name="connsiteY17" fmla="*/ 136965 h 1349276"/>
                <a:gd name="connsiteX18" fmla="*/ 555878 w 1569243"/>
                <a:gd name="connsiteY18" fmla="*/ 141299 h 1349276"/>
                <a:gd name="connsiteX19" fmla="*/ 562163 w 1569243"/>
                <a:gd name="connsiteY19" fmla="*/ 139132 h 1349276"/>
                <a:gd name="connsiteX20" fmla="*/ 568664 w 1569243"/>
                <a:gd name="connsiteY20" fmla="*/ 136965 h 1349276"/>
                <a:gd name="connsiteX21" fmla="*/ 568664 w 1569243"/>
                <a:gd name="connsiteY21" fmla="*/ 143250 h 1349276"/>
                <a:gd name="connsiteX22" fmla="*/ 566497 w 1569243"/>
                <a:gd name="connsiteY22" fmla="*/ 147584 h 1349276"/>
                <a:gd name="connsiteX23" fmla="*/ 568664 w 1569243"/>
                <a:gd name="connsiteY23" fmla="*/ 154085 h 1349276"/>
                <a:gd name="connsiteX24" fmla="*/ 575166 w 1569243"/>
                <a:gd name="connsiteY24" fmla="*/ 158420 h 1349276"/>
                <a:gd name="connsiteX25" fmla="*/ 579283 w 1569243"/>
                <a:gd name="connsiteY25" fmla="*/ 160370 h 1349276"/>
                <a:gd name="connsiteX26" fmla="*/ 579283 w 1569243"/>
                <a:gd name="connsiteY26" fmla="*/ 166872 h 1349276"/>
                <a:gd name="connsiteX27" fmla="*/ 575166 w 1569243"/>
                <a:gd name="connsiteY27" fmla="*/ 171206 h 1349276"/>
                <a:gd name="connsiteX28" fmla="*/ 572998 w 1569243"/>
                <a:gd name="connsiteY28" fmla="*/ 173373 h 1349276"/>
                <a:gd name="connsiteX29" fmla="*/ 568664 w 1569243"/>
                <a:gd name="connsiteY29" fmla="*/ 179658 h 1349276"/>
                <a:gd name="connsiteX30" fmla="*/ 570831 w 1569243"/>
                <a:gd name="connsiteY30" fmla="*/ 183992 h 1349276"/>
                <a:gd name="connsiteX31" fmla="*/ 572998 w 1569243"/>
                <a:gd name="connsiteY31" fmla="*/ 190494 h 1349276"/>
                <a:gd name="connsiteX32" fmla="*/ 581450 w 1569243"/>
                <a:gd name="connsiteY32" fmla="*/ 190494 h 1349276"/>
                <a:gd name="connsiteX33" fmla="*/ 587952 w 1569243"/>
                <a:gd name="connsiteY33" fmla="*/ 188327 h 1349276"/>
                <a:gd name="connsiteX34" fmla="*/ 592069 w 1569243"/>
                <a:gd name="connsiteY34" fmla="*/ 188327 h 1349276"/>
                <a:gd name="connsiteX35" fmla="*/ 596404 w 1569243"/>
                <a:gd name="connsiteY35" fmla="*/ 183992 h 1349276"/>
                <a:gd name="connsiteX36" fmla="*/ 602905 w 1569243"/>
                <a:gd name="connsiteY36" fmla="*/ 179658 h 1349276"/>
                <a:gd name="connsiteX37" fmla="*/ 607240 w 1569243"/>
                <a:gd name="connsiteY37" fmla="*/ 175324 h 1349276"/>
                <a:gd name="connsiteX38" fmla="*/ 613524 w 1569243"/>
                <a:gd name="connsiteY38" fmla="*/ 177491 h 1349276"/>
                <a:gd name="connsiteX39" fmla="*/ 615691 w 1569243"/>
                <a:gd name="connsiteY39" fmla="*/ 181825 h 1349276"/>
                <a:gd name="connsiteX40" fmla="*/ 613524 w 1569243"/>
                <a:gd name="connsiteY40" fmla="*/ 188327 h 1349276"/>
                <a:gd name="connsiteX41" fmla="*/ 613524 w 1569243"/>
                <a:gd name="connsiteY41" fmla="*/ 198946 h 1349276"/>
                <a:gd name="connsiteX42" fmla="*/ 617859 w 1569243"/>
                <a:gd name="connsiteY42" fmla="*/ 203280 h 1349276"/>
                <a:gd name="connsiteX43" fmla="*/ 630645 w 1569243"/>
                <a:gd name="connsiteY43" fmla="*/ 203280 h 1349276"/>
                <a:gd name="connsiteX44" fmla="*/ 632812 w 1569243"/>
                <a:gd name="connsiteY44" fmla="*/ 209565 h 1349276"/>
                <a:gd name="connsiteX45" fmla="*/ 634979 w 1569243"/>
                <a:gd name="connsiteY45" fmla="*/ 213899 h 1349276"/>
                <a:gd name="connsiteX46" fmla="*/ 641264 w 1569243"/>
                <a:gd name="connsiteY46" fmla="*/ 213899 h 1349276"/>
                <a:gd name="connsiteX47" fmla="*/ 645598 w 1569243"/>
                <a:gd name="connsiteY47" fmla="*/ 211732 h 1349276"/>
                <a:gd name="connsiteX48" fmla="*/ 649933 w 1569243"/>
                <a:gd name="connsiteY48" fmla="*/ 209565 h 1349276"/>
                <a:gd name="connsiteX49" fmla="*/ 652100 w 1569243"/>
                <a:gd name="connsiteY49" fmla="*/ 203280 h 1349276"/>
                <a:gd name="connsiteX50" fmla="*/ 656218 w 1569243"/>
                <a:gd name="connsiteY50" fmla="*/ 198946 h 1349276"/>
                <a:gd name="connsiteX51" fmla="*/ 662719 w 1569243"/>
                <a:gd name="connsiteY51" fmla="*/ 198946 h 1349276"/>
                <a:gd name="connsiteX52" fmla="*/ 667053 w 1569243"/>
                <a:gd name="connsiteY52" fmla="*/ 201113 h 1349276"/>
                <a:gd name="connsiteX53" fmla="*/ 669220 w 1569243"/>
                <a:gd name="connsiteY53" fmla="*/ 207398 h 1349276"/>
                <a:gd name="connsiteX54" fmla="*/ 671388 w 1569243"/>
                <a:gd name="connsiteY54" fmla="*/ 213899 h 1349276"/>
                <a:gd name="connsiteX55" fmla="*/ 675505 w 1569243"/>
                <a:gd name="connsiteY55" fmla="*/ 216066 h 1349276"/>
                <a:gd name="connsiteX56" fmla="*/ 682007 w 1569243"/>
                <a:gd name="connsiteY56" fmla="*/ 216066 h 1349276"/>
                <a:gd name="connsiteX57" fmla="*/ 686341 w 1569243"/>
                <a:gd name="connsiteY57" fmla="*/ 211732 h 1349276"/>
                <a:gd name="connsiteX58" fmla="*/ 686341 w 1569243"/>
                <a:gd name="connsiteY58" fmla="*/ 207398 h 1349276"/>
                <a:gd name="connsiteX59" fmla="*/ 684174 w 1569243"/>
                <a:gd name="connsiteY59" fmla="*/ 201113 h 1349276"/>
                <a:gd name="connsiteX60" fmla="*/ 688292 w 1569243"/>
                <a:gd name="connsiteY60" fmla="*/ 192444 h 1349276"/>
                <a:gd name="connsiteX61" fmla="*/ 694793 w 1569243"/>
                <a:gd name="connsiteY61" fmla="*/ 188327 h 1349276"/>
                <a:gd name="connsiteX62" fmla="*/ 699127 w 1569243"/>
                <a:gd name="connsiteY62" fmla="*/ 186159 h 1349276"/>
                <a:gd name="connsiteX63" fmla="*/ 705412 w 1569243"/>
                <a:gd name="connsiteY63" fmla="*/ 188327 h 1349276"/>
                <a:gd name="connsiteX64" fmla="*/ 711914 w 1569243"/>
                <a:gd name="connsiteY64" fmla="*/ 190494 h 1349276"/>
                <a:gd name="connsiteX65" fmla="*/ 714081 w 1569243"/>
                <a:gd name="connsiteY65" fmla="*/ 194611 h 1349276"/>
                <a:gd name="connsiteX66" fmla="*/ 711914 w 1569243"/>
                <a:gd name="connsiteY66" fmla="*/ 201113 h 1349276"/>
                <a:gd name="connsiteX67" fmla="*/ 711914 w 1569243"/>
                <a:gd name="connsiteY67" fmla="*/ 207398 h 1349276"/>
                <a:gd name="connsiteX68" fmla="*/ 714081 w 1569243"/>
                <a:gd name="connsiteY68" fmla="*/ 211732 h 1349276"/>
                <a:gd name="connsiteX69" fmla="*/ 718415 w 1569243"/>
                <a:gd name="connsiteY69" fmla="*/ 216066 h 1349276"/>
                <a:gd name="connsiteX70" fmla="*/ 724700 w 1569243"/>
                <a:gd name="connsiteY70" fmla="*/ 218233 h 1349276"/>
                <a:gd name="connsiteX71" fmla="*/ 729034 w 1569243"/>
                <a:gd name="connsiteY71" fmla="*/ 220401 h 1349276"/>
                <a:gd name="connsiteX72" fmla="*/ 726867 w 1569243"/>
                <a:gd name="connsiteY72" fmla="*/ 224518 h 1349276"/>
                <a:gd name="connsiteX73" fmla="*/ 724700 w 1569243"/>
                <a:gd name="connsiteY73" fmla="*/ 231020 h 1349276"/>
                <a:gd name="connsiteX74" fmla="*/ 722533 w 1569243"/>
                <a:gd name="connsiteY74" fmla="*/ 235354 h 1349276"/>
                <a:gd name="connsiteX75" fmla="*/ 722533 w 1569243"/>
                <a:gd name="connsiteY75" fmla="*/ 248140 h 1349276"/>
                <a:gd name="connsiteX76" fmla="*/ 724700 w 1569243"/>
                <a:gd name="connsiteY76" fmla="*/ 252475 h 1349276"/>
                <a:gd name="connsiteX77" fmla="*/ 726867 w 1569243"/>
                <a:gd name="connsiteY77" fmla="*/ 256592 h 1349276"/>
                <a:gd name="connsiteX78" fmla="*/ 731201 w 1569243"/>
                <a:gd name="connsiteY78" fmla="*/ 258760 h 1349276"/>
                <a:gd name="connsiteX79" fmla="*/ 737486 w 1569243"/>
                <a:gd name="connsiteY79" fmla="*/ 254642 h 1349276"/>
                <a:gd name="connsiteX80" fmla="*/ 741820 w 1569243"/>
                <a:gd name="connsiteY80" fmla="*/ 252475 h 1349276"/>
                <a:gd name="connsiteX81" fmla="*/ 748322 w 1569243"/>
                <a:gd name="connsiteY81" fmla="*/ 252475 h 1349276"/>
                <a:gd name="connsiteX82" fmla="*/ 750489 w 1569243"/>
                <a:gd name="connsiteY82" fmla="*/ 256592 h 1349276"/>
                <a:gd name="connsiteX83" fmla="*/ 748322 w 1569243"/>
                <a:gd name="connsiteY83" fmla="*/ 260927 h 1349276"/>
                <a:gd name="connsiteX84" fmla="*/ 748322 w 1569243"/>
                <a:gd name="connsiteY84" fmla="*/ 267428 h 1349276"/>
                <a:gd name="connsiteX85" fmla="*/ 746155 w 1569243"/>
                <a:gd name="connsiteY85" fmla="*/ 273713 h 1349276"/>
                <a:gd name="connsiteX86" fmla="*/ 746155 w 1569243"/>
                <a:gd name="connsiteY86" fmla="*/ 286499 h 1349276"/>
                <a:gd name="connsiteX87" fmla="*/ 748322 w 1569243"/>
                <a:gd name="connsiteY87" fmla="*/ 290834 h 1349276"/>
                <a:gd name="connsiteX88" fmla="*/ 748322 w 1569243"/>
                <a:gd name="connsiteY88" fmla="*/ 297335 h 1349276"/>
                <a:gd name="connsiteX89" fmla="*/ 752440 w 1569243"/>
                <a:gd name="connsiteY89" fmla="*/ 301669 h 1349276"/>
                <a:gd name="connsiteX90" fmla="*/ 756774 w 1569243"/>
                <a:gd name="connsiteY90" fmla="*/ 303620 h 1349276"/>
                <a:gd name="connsiteX91" fmla="*/ 763275 w 1569243"/>
                <a:gd name="connsiteY91" fmla="*/ 305787 h 1349276"/>
                <a:gd name="connsiteX92" fmla="*/ 767610 w 1569243"/>
                <a:gd name="connsiteY92" fmla="*/ 305787 h 1349276"/>
                <a:gd name="connsiteX93" fmla="*/ 778229 w 1569243"/>
                <a:gd name="connsiteY93" fmla="*/ 307954 h 1349276"/>
                <a:gd name="connsiteX94" fmla="*/ 782563 w 1569243"/>
                <a:gd name="connsiteY94" fmla="*/ 307954 h 1349276"/>
                <a:gd name="connsiteX95" fmla="*/ 788848 w 1569243"/>
                <a:gd name="connsiteY95" fmla="*/ 305787 h 1349276"/>
                <a:gd name="connsiteX96" fmla="*/ 795349 w 1569243"/>
                <a:gd name="connsiteY96" fmla="*/ 305787 h 1349276"/>
                <a:gd name="connsiteX97" fmla="*/ 801634 w 1569243"/>
                <a:gd name="connsiteY97" fmla="*/ 303620 h 1349276"/>
                <a:gd name="connsiteX98" fmla="*/ 816588 w 1569243"/>
                <a:gd name="connsiteY98" fmla="*/ 303620 h 1349276"/>
                <a:gd name="connsiteX99" fmla="*/ 823089 w 1569243"/>
                <a:gd name="connsiteY99" fmla="*/ 307954 h 1349276"/>
                <a:gd name="connsiteX100" fmla="*/ 844544 w 1569243"/>
                <a:gd name="connsiteY100" fmla="*/ 314456 h 1349276"/>
                <a:gd name="connsiteX101" fmla="*/ 861665 w 1569243"/>
                <a:gd name="connsiteY101" fmla="*/ 314456 h 1349276"/>
                <a:gd name="connsiteX102" fmla="*/ 867949 w 1569243"/>
                <a:gd name="connsiteY102" fmla="*/ 310121 h 1349276"/>
                <a:gd name="connsiteX103" fmla="*/ 872284 w 1569243"/>
                <a:gd name="connsiteY103" fmla="*/ 305787 h 1349276"/>
                <a:gd name="connsiteX104" fmla="*/ 876618 w 1569243"/>
                <a:gd name="connsiteY104" fmla="*/ 303620 h 1349276"/>
                <a:gd name="connsiteX105" fmla="*/ 880736 w 1569243"/>
                <a:gd name="connsiteY105" fmla="*/ 297335 h 1349276"/>
                <a:gd name="connsiteX106" fmla="*/ 885070 w 1569243"/>
                <a:gd name="connsiteY106" fmla="*/ 290834 h 1349276"/>
                <a:gd name="connsiteX107" fmla="*/ 889404 w 1569243"/>
                <a:gd name="connsiteY107" fmla="*/ 286499 h 1349276"/>
                <a:gd name="connsiteX108" fmla="*/ 891572 w 1569243"/>
                <a:gd name="connsiteY108" fmla="*/ 282382 h 1349276"/>
                <a:gd name="connsiteX109" fmla="*/ 893739 w 1569243"/>
                <a:gd name="connsiteY109" fmla="*/ 275880 h 1349276"/>
                <a:gd name="connsiteX110" fmla="*/ 895689 w 1569243"/>
                <a:gd name="connsiteY110" fmla="*/ 271546 h 1349276"/>
                <a:gd name="connsiteX111" fmla="*/ 897856 w 1569243"/>
                <a:gd name="connsiteY111" fmla="*/ 265261 h 1349276"/>
                <a:gd name="connsiteX112" fmla="*/ 900024 w 1569243"/>
                <a:gd name="connsiteY112" fmla="*/ 258760 h 1349276"/>
                <a:gd name="connsiteX113" fmla="*/ 900024 w 1569243"/>
                <a:gd name="connsiteY113" fmla="*/ 252475 h 1349276"/>
                <a:gd name="connsiteX114" fmla="*/ 908692 w 1569243"/>
                <a:gd name="connsiteY114" fmla="*/ 243806 h 1349276"/>
                <a:gd name="connsiteX115" fmla="*/ 914977 w 1569243"/>
                <a:gd name="connsiteY115" fmla="*/ 239472 h 1349276"/>
                <a:gd name="connsiteX116" fmla="*/ 921478 w 1569243"/>
                <a:gd name="connsiteY116" fmla="*/ 233187 h 1349276"/>
                <a:gd name="connsiteX117" fmla="*/ 929930 w 1569243"/>
                <a:gd name="connsiteY117" fmla="*/ 228853 h 1349276"/>
                <a:gd name="connsiteX118" fmla="*/ 936432 w 1569243"/>
                <a:gd name="connsiteY118" fmla="*/ 224518 h 1349276"/>
                <a:gd name="connsiteX119" fmla="*/ 942933 w 1569243"/>
                <a:gd name="connsiteY119" fmla="*/ 218233 h 1349276"/>
                <a:gd name="connsiteX120" fmla="*/ 947051 w 1569243"/>
                <a:gd name="connsiteY120" fmla="*/ 216066 h 1349276"/>
                <a:gd name="connsiteX121" fmla="*/ 955720 w 1569243"/>
                <a:gd name="connsiteY121" fmla="*/ 213899 h 1349276"/>
                <a:gd name="connsiteX122" fmla="*/ 962004 w 1569243"/>
                <a:gd name="connsiteY122" fmla="*/ 213899 h 1349276"/>
                <a:gd name="connsiteX123" fmla="*/ 968506 w 1569243"/>
                <a:gd name="connsiteY123" fmla="*/ 218233 h 1349276"/>
                <a:gd name="connsiteX124" fmla="*/ 972840 w 1569243"/>
                <a:gd name="connsiteY124" fmla="*/ 222568 h 1349276"/>
                <a:gd name="connsiteX125" fmla="*/ 976958 w 1569243"/>
                <a:gd name="connsiteY125" fmla="*/ 224518 h 1349276"/>
                <a:gd name="connsiteX126" fmla="*/ 981292 w 1569243"/>
                <a:gd name="connsiteY126" fmla="*/ 228853 h 1349276"/>
                <a:gd name="connsiteX127" fmla="*/ 987794 w 1569243"/>
                <a:gd name="connsiteY127" fmla="*/ 235354 h 1349276"/>
                <a:gd name="connsiteX128" fmla="*/ 994078 w 1569243"/>
                <a:gd name="connsiteY128" fmla="*/ 237521 h 1349276"/>
                <a:gd name="connsiteX129" fmla="*/ 1000580 w 1569243"/>
                <a:gd name="connsiteY129" fmla="*/ 241639 h 1349276"/>
                <a:gd name="connsiteX130" fmla="*/ 1004914 w 1569243"/>
                <a:gd name="connsiteY130" fmla="*/ 245973 h 1349276"/>
                <a:gd name="connsiteX131" fmla="*/ 1011199 w 1569243"/>
                <a:gd name="connsiteY131" fmla="*/ 248140 h 1349276"/>
                <a:gd name="connsiteX132" fmla="*/ 1015533 w 1569243"/>
                <a:gd name="connsiteY132" fmla="*/ 250308 h 1349276"/>
                <a:gd name="connsiteX133" fmla="*/ 1022035 w 1569243"/>
                <a:gd name="connsiteY133" fmla="*/ 250308 h 1349276"/>
                <a:gd name="connsiteX134" fmla="*/ 1028320 w 1569243"/>
                <a:gd name="connsiteY134" fmla="*/ 252475 h 1349276"/>
                <a:gd name="connsiteX135" fmla="*/ 1034821 w 1569243"/>
                <a:gd name="connsiteY135" fmla="*/ 252475 h 1349276"/>
                <a:gd name="connsiteX136" fmla="*/ 1041106 w 1569243"/>
                <a:gd name="connsiteY136" fmla="*/ 250308 h 1349276"/>
                <a:gd name="connsiteX137" fmla="*/ 1049775 w 1569243"/>
                <a:gd name="connsiteY137" fmla="*/ 248140 h 1349276"/>
                <a:gd name="connsiteX138" fmla="*/ 1054109 w 1569243"/>
                <a:gd name="connsiteY138" fmla="*/ 245973 h 1349276"/>
                <a:gd name="connsiteX139" fmla="*/ 1058226 w 1569243"/>
                <a:gd name="connsiteY139" fmla="*/ 239472 h 1349276"/>
                <a:gd name="connsiteX140" fmla="*/ 1064728 w 1569243"/>
                <a:gd name="connsiteY140" fmla="*/ 235354 h 1349276"/>
                <a:gd name="connsiteX141" fmla="*/ 1069062 w 1569243"/>
                <a:gd name="connsiteY141" fmla="*/ 233187 h 1349276"/>
                <a:gd name="connsiteX142" fmla="*/ 1084016 w 1569243"/>
                <a:gd name="connsiteY142" fmla="*/ 209565 h 1349276"/>
                <a:gd name="connsiteX143" fmla="*/ 1090301 w 1569243"/>
                <a:gd name="connsiteY143" fmla="*/ 207398 h 1349276"/>
                <a:gd name="connsiteX144" fmla="*/ 1094635 w 1569243"/>
                <a:gd name="connsiteY144" fmla="*/ 203280 h 1349276"/>
                <a:gd name="connsiteX145" fmla="*/ 1096802 w 1569243"/>
                <a:gd name="connsiteY145" fmla="*/ 198946 h 1349276"/>
                <a:gd name="connsiteX146" fmla="*/ 1103304 w 1569243"/>
                <a:gd name="connsiteY146" fmla="*/ 198946 h 1349276"/>
                <a:gd name="connsiteX147" fmla="*/ 1109588 w 1569243"/>
                <a:gd name="connsiteY147" fmla="*/ 203280 h 1349276"/>
                <a:gd name="connsiteX148" fmla="*/ 1113923 w 1569243"/>
                <a:gd name="connsiteY148" fmla="*/ 205447 h 1349276"/>
                <a:gd name="connsiteX149" fmla="*/ 1120207 w 1569243"/>
                <a:gd name="connsiteY149" fmla="*/ 209565 h 1349276"/>
                <a:gd name="connsiteX150" fmla="*/ 1133210 w 1569243"/>
                <a:gd name="connsiteY150" fmla="*/ 218233 h 1349276"/>
                <a:gd name="connsiteX151" fmla="*/ 1139495 w 1569243"/>
                <a:gd name="connsiteY151" fmla="*/ 224518 h 1349276"/>
                <a:gd name="connsiteX152" fmla="*/ 1145997 w 1569243"/>
                <a:gd name="connsiteY152" fmla="*/ 226685 h 1349276"/>
                <a:gd name="connsiteX153" fmla="*/ 1150331 w 1569243"/>
                <a:gd name="connsiteY153" fmla="*/ 231020 h 1349276"/>
                <a:gd name="connsiteX154" fmla="*/ 1152282 w 1569243"/>
                <a:gd name="connsiteY154" fmla="*/ 235354 h 1349276"/>
                <a:gd name="connsiteX155" fmla="*/ 1154449 w 1569243"/>
                <a:gd name="connsiteY155" fmla="*/ 241639 h 1349276"/>
                <a:gd name="connsiteX156" fmla="*/ 1154449 w 1569243"/>
                <a:gd name="connsiteY156" fmla="*/ 248140 h 1349276"/>
                <a:gd name="connsiteX157" fmla="*/ 1156616 w 1569243"/>
                <a:gd name="connsiteY157" fmla="*/ 254642 h 1349276"/>
                <a:gd name="connsiteX158" fmla="*/ 1156616 w 1569243"/>
                <a:gd name="connsiteY158" fmla="*/ 260927 h 1349276"/>
                <a:gd name="connsiteX159" fmla="*/ 1160950 w 1569243"/>
                <a:gd name="connsiteY159" fmla="*/ 269595 h 1349276"/>
                <a:gd name="connsiteX160" fmla="*/ 1165284 w 1569243"/>
                <a:gd name="connsiteY160" fmla="*/ 275880 h 1349276"/>
                <a:gd name="connsiteX161" fmla="*/ 1169402 w 1569243"/>
                <a:gd name="connsiteY161" fmla="*/ 280214 h 1349276"/>
                <a:gd name="connsiteX162" fmla="*/ 1173736 w 1569243"/>
                <a:gd name="connsiteY162" fmla="*/ 286499 h 1349276"/>
                <a:gd name="connsiteX163" fmla="*/ 1175904 w 1569243"/>
                <a:gd name="connsiteY163" fmla="*/ 290834 h 1349276"/>
                <a:gd name="connsiteX164" fmla="*/ 1182405 w 1569243"/>
                <a:gd name="connsiteY164" fmla="*/ 295168 h 1349276"/>
                <a:gd name="connsiteX165" fmla="*/ 1188690 w 1569243"/>
                <a:gd name="connsiteY165" fmla="*/ 295168 h 1349276"/>
                <a:gd name="connsiteX166" fmla="*/ 1193024 w 1569243"/>
                <a:gd name="connsiteY166" fmla="*/ 290834 h 1349276"/>
                <a:gd name="connsiteX167" fmla="*/ 1197359 w 1569243"/>
                <a:gd name="connsiteY167" fmla="*/ 282382 h 1349276"/>
                <a:gd name="connsiteX168" fmla="*/ 1197359 w 1569243"/>
                <a:gd name="connsiteY168" fmla="*/ 275880 h 1349276"/>
                <a:gd name="connsiteX169" fmla="*/ 1199526 w 1569243"/>
                <a:gd name="connsiteY169" fmla="*/ 269595 h 1349276"/>
                <a:gd name="connsiteX170" fmla="*/ 1199526 w 1569243"/>
                <a:gd name="connsiteY170" fmla="*/ 265261 h 1349276"/>
                <a:gd name="connsiteX171" fmla="*/ 1203643 w 1569243"/>
                <a:gd name="connsiteY171" fmla="*/ 258760 h 1349276"/>
                <a:gd name="connsiteX172" fmla="*/ 1207978 w 1569243"/>
                <a:gd name="connsiteY172" fmla="*/ 254642 h 1349276"/>
                <a:gd name="connsiteX173" fmla="*/ 1212312 w 1569243"/>
                <a:gd name="connsiteY173" fmla="*/ 252475 h 1349276"/>
                <a:gd name="connsiteX174" fmla="*/ 1218597 w 1569243"/>
                <a:gd name="connsiteY174" fmla="*/ 248140 h 1349276"/>
                <a:gd name="connsiteX175" fmla="*/ 1222931 w 1569243"/>
                <a:gd name="connsiteY175" fmla="*/ 245973 h 1349276"/>
                <a:gd name="connsiteX176" fmla="*/ 1229433 w 1569243"/>
                <a:gd name="connsiteY176" fmla="*/ 243806 h 1349276"/>
                <a:gd name="connsiteX177" fmla="*/ 1233550 w 1569243"/>
                <a:gd name="connsiteY177" fmla="*/ 243806 h 1349276"/>
                <a:gd name="connsiteX178" fmla="*/ 1242219 w 1569243"/>
                <a:gd name="connsiteY178" fmla="*/ 241639 h 1349276"/>
                <a:gd name="connsiteX179" fmla="*/ 1248504 w 1569243"/>
                <a:gd name="connsiteY179" fmla="*/ 241639 h 1349276"/>
                <a:gd name="connsiteX180" fmla="*/ 1257172 w 1569243"/>
                <a:gd name="connsiteY180" fmla="*/ 239472 h 1349276"/>
                <a:gd name="connsiteX181" fmla="*/ 1263457 w 1569243"/>
                <a:gd name="connsiteY181" fmla="*/ 237521 h 1349276"/>
                <a:gd name="connsiteX182" fmla="*/ 1272126 w 1569243"/>
                <a:gd name="connsiteY182" fmla="*/ 235354 h 1349276"/>
                <a:gd name="connsiteX183" fmla="*/ 1284912 w 1569243"/>
                <a:gd name="connsiteY183" fmla="*/ 228853 h 1349276"/>
                <a:gd name="connsiteX184" fmla="*/ 1289246 w 1569243"/>
                <a:gd name="connsiteY184" fmla="*/ 222568 h 1349276"/>
                <a:gd name="connsiteX185" fmla="*/ 1293581 w 1569243"/>
                <a:gd name="connsiteY185" fmla="*/ 216066 h 1349276"/>
                <a:gd name="connsiteX186" fmla="*/ 1297698 w 1569243"/>
                <a:gd name="connsiteY186" fmla="*/ 209565 h 1349276"/>
                <a:gd name="connsiteX187" fmla="*/ 1299865 w 1569243"/>
                <a:gd name="connsiteY187" fmla="*/ 205447 h 1349276"/>
                <a:gd name="connsiteX188" fmla="*/ 1304200 w 1569243"/>
                <a:gd name="connsiteY188" fmla="*/ 198946 h 1349276"/>
                <a:gd name="connsiteX189" fmla="*/ 1306367 w 1569243"/>
                <a:gd name="connsiteY189" fmla="*/ 194611 h 1349276"/>
                <a:gd name="connsiteX190" fmla="*/ 1310701 w 1569243"/>
                <a:gd name="connsiteY190" fmla="*/ 190494 h 1349276"/>
                <a:gd name="connsiteX191" fmla="*/ 1314819 w 1569243"/>
                <a:gd name="connsiteY191" fmla="*/ 194611 h 1349276"/>
                <a:gd name="connsiteX192" fmla="*/ 1316986 w 1569243"/>
                <a:gd name="connsiteY192" fmla="*/ 201113 h 1349276"/>
                <a:gd name="connsiteX193" fmla="*/ 1321320 w 1569243"/>
                <a:gd name="connsiteY193" fmla="*/ 207398 h 1349276"/>
                <a:gd name="connsiteX194" fmla="*/ 1323488 w 1569243"/>
                <a:gd name="connsiteY194" fmla="*/ 213899 h 1349276"/>
                <a:gd name="connsiteX195" fmla="*/ 1327605 w 1569243"/>
                <a:gd name="connsiteY195" fmla="*/ 222568 h 1349276"/>
                <a:gd name="connsiteX196" fmla="*/ 1329772 w 1569243"/>
                <a:gd name="connsiteY196" fmla="*/ 231020 h 1349276"/>
                <a:gd name="connsiteX197" fmla="*/ 1331939 w 1569243"/>
                <a:gd name="connsiteY197" fmla="*/ 239472 h 1349276"/>
                <a:gd name="connsiteX198" fmla="*/ 1346893 w 1569243"/>
                <a:gd name="connsiteY198" fmla="*/ 269595 h 1349276"/>
                <a:gd name="connsiteX199" fmla="*/ 1353394 w 1569243"/>
                <a:gd name="connsiteY199" fmla="*/ 278047 h 1349276"/>
                <a:gd name="connsiteX200" fmla="*/ 1364013 w 1569243"/>
                <a:gd name="connsiteY200" fmla="*/ 290834 h 1349276"/>
                <a:gd name="connsiteX201" fmla="*/ 1368348 w 1569243"/>
                <a:gd name="connsiteY201" fmla="*/ 293001 h 1349276"/>
                <a:gd name="connsiteX202" fmla="*/ 1374849 w 1569243"/>
                <a:gd name="connsiteY202" fmla="*/ 297335 h 1349276"/>
                <a:gd name="connsiteX203" fmla="*/ 1383301 w 1569243"/>
                <a:gd name="connsiteY203" fmla="*/ 301669 h 1349276"/>
                <a:gd name="connsiteX204" fmla="*/ 1391753 w 1569243"/>
                <a:gd name="connsiteY204" fmla="*/ 307954 h 1349276"/>
                <a:gd name="connsiteX205" fmla="*/ 1398255 w 1569243"/>
                <a:gd name="connsiteY205" fmla="*/ 312288 h 1349276"/>
                <a:gd name="connsiteX206" fmla="*/ 1402589 w 1569243"/>
                <a:gd name="connsiteY206" fmla="*/ 314456 h 1349276"/>
                <a:gd name="connsiteX207" fmla="*/ 1408874 w 1569243"/>
                <a:gd name="connsiteY207" fmla="*/ 320740 h 1349276"/>
                <a:gd name="connsiteX208" fmla="*/ 1411041 w 1569243"/>
                <a:gd name="connsiteY208" fmla="*/ 327242 h 1349276"/>
                <a:gd name="connsiteX209" fmla="*/ 1413208 w 1569243"/>
                <a:gd name="connsiteY209" fmla="*/ 333743 h 1349276"/>
                <a:gd name="connsiteX210" fmla="*/ 1413208 w 1569243"/>
                <a:gd name="connsiteY210" fmla="*/ 346530 h 1349276"/>
                <a:gd name="connsiteX211" fmla="*/ 1411041 w 1569243"/>
                <a:gd name="connsiteY211" fmla="*/ 352814 h 1349276"/>
                <a:gd name="connsiteX212" fmla="*/ 1411041 w 1569243"/>
                <a:gd name="connsiteY212" fmla="*/ 357149 h 1349276"/>
                <a:gd name="connsiteX213" fmla="*/ 1408874 w 1569243"/>
                <a:gd name="connsiteY213" fmla="*/ 361483 h 1349276"/>
                <a:gd name="connsiteX214" fmla="*/ 1406923 w 1569243"/>
                <a:gd name="connsiteY214" fmla="*/ 365817 h 1349276"/>
                <a:gd name="connsiteX215" fmla="*/ 1404756 w 1569243"/>
                <a:gd name="connsiteY215" fmla="*/ 372102 h 1349276"/>
                <a:gd name="connsiteX216" fmla="*/ 1400422 w 1569243"/>
                <a:gd name="connsiteY216" fmla="*/ 378604 h 1349276"/>
                <a:gd name="connsiteX217" fmla="*/ 1398255 w 1569243"/>
                <a:gd name="connsiteY217" fmla="*/ 384889 h 1349276"/>
                <a:gd name="connsiteX218" fmla="*/ 1381134 w 1569243"/>
                <a:gd name="connsiteY218" fmla="*/ 412845 h 1349276"/>
                <a:gd name="connsiteX219" fmla="*/ 1368348 w 1569243"/>
                <a:gd name="connsiteY219" fmla="*/ 399842 h 1349276"/>
                <a:gd name="connsiteX220" fmla="*/ 1366181 w 1569243"/>
                <a:gd name="connsiteY220" fmla="*/ 395724 h 1349276"/>
                <a:gd name="connsiteX221" fmla="*/ 1361846 w 1569243"/>
                <a:gd name="connsiteY221" fmla="*/ 391390 h 1349276"/>
                <a:gd name="connsiteX222" fmla="*/ 1357729 w 1569243"/>
                <a:gd name="connsiteY222" fmla="*/ 384889 h 1349276"/>
                <a:gd name="connsiteX223" fmla="*/ 1355561 w 1569243"/>
                <a:gd name="connsiteY223" fmla="*/ 378604 h 1349276"/>
                <a:gd name="connsiteX224" fmla="*/ 1351227 w 1569243"/>
                <a:gd name="connsiteY224" fmla="*/ 374269 h 1349276"/>
                <a:gd name="connsiteX225" fmla="*/ 1346893 w 1569243"/>
                <a:gd name="connsiteY225" fmla="*/ 372102 h 1349276"/>
                <a:gd name="connsiteX226" fmla="*/ 1338441 w 1569243"/>
                <a:gd name="connsiteY226" fmla="*/ 369935 h 1349276"/>
                <a:gd name="connsiteX227" fmla="*/ 1334107 w 1569243"/>
                <a:gd name="connsiteY227" fmla="*/ 367768 h 1349276"/>
                <a:gd name="connsiteX228" fmla="*/ 1327605 w 1569243"/>
                <a:gd name="connsiteY228" fmla="*/ 369935 h 1349276"/>
                <a:gd name="connsiteX229" fmla="*/ 1316986 w 1569243"/>
                <a:gd name="connsiteY229" fmla="*/ 369935 h 1349276"/>
                <a:gd name="connsiteX230" fmla="*/ 1310701 w 1569243"/>
                <a:gd name="connsiteY230" fmla="*/ 372102 h 1349276"/>
                <a:gd name="connsiteX231" fmla="*/ 1304200 w 1569243"/>
                <a:gd name="connsiteY231" fmla="*/ 374269 h 1349276"/>
                <a:gd name="connsiteX232" fmla="*/ 1297698 w 1569243"/>
                <a:gd name="connsiteY232" fmla="*/ 376437 h 1349276"/>
                <a:gd name="connsiteX233" fmla="*/ 1291413 w 1569243"/>
                <a:gd name="connsiteY233" fmla="*/ 378604 h 1349276"/>
                <a:gd name="connsiteX234" fmla="*/ 1284912 w 1569243"/>
                <a:gd name="connsiteY234" fmla="*/ 382721 h 1349276"/>
                <a:gd name="connsiteX235" fmla="*/ 1278627 w 1569243"/>
                <a:gd name="connsiteY235" fmla="*/ 389223 h 1349276"/>
                <a:gd name="connsiteX236" fmla="*/ 1276460 w 1569243"/>
                <a:gd name="connsiteY236" fmla="*/ 395724 h 1349276"/>
                <a:gd name="connsiteX237" fmla="*/ 1272126 w 1569243"/>
                <a:gd name="connsiteY237" fmla="*/ 404176 h 1349276"/>
                <a:gd name="connsiteX238" fmla="*/ 1272126 w 1569243"/>
                <a:gd name="connsiteY238" fmla="*/ 410678 h 1349276"/>
                <a:gd name="connsiteX239" fmla="*/ 1267791 w 1569243"/>
                <a:gd name="connsiteY239" fmla="*/ 416962 h 1349276"/>
                <a:gd name="connsiteX240" fmla="*/ 1265624 w 1569243"/>
                <a:gd name="connsiteY240" fmla="*/ 421297 h 1349276"/>
                <a:gd name="connsiteX241" fmla="*/ 1261507 w 1569243"/>
                <a:gd name="connsiteY241" fmla="*/ 427798 h 1349276"/>
                <a:gd name="connsiteX242" fmla="*/ 1235717 w 1569243"/>
                <a:gd name="connsiteY242" fmla="*/ 440585 h 1349276"/>
                <a:gd name="connsiteX243" fmla="*/ 1240052 w 1569243"/>
                <a:gd name="connsiteY243" fmla="*/ 453371 h 1349276"/>
                <a:gd name="connsiteX244" fmla="*/ 1244386 w 1569243"/>
                <a:gd name="connsiteY244" fmla="*/ 459872 h 1349276"/>
                <a:gd name="connsiteX245" fmla="*/ 1248504 w 1569243"/>
                <a:gd name="connsiteY245" fmla="*/ 463990 h 1349276"/>
                <a:gd name="connsiteX246" fmla="*/ 1250671 w 1569243"/>
                <a:gd name="connsiteY246" fmla="*/ 468324 h 1349276"/>
                <a:gd name="connsiteX247" fmla="*/ 1255005 w 1569243"/>
                <a:gd name="connsiteY247" fmla="*/ 474826 h 1349276"/>
                <a:gd name="connsiteX248" fmla="*/ 1259339 w 1569243"/>
                <a:gd name="connsiteY248" fmla="*/ 478943 h 1349276"/>
                <a:gd name="connsiteX249" fmla="*/ 1265624 w 1569243"/>
                <a:gd name="connsiteY249" fmla="*/ 483278 h 1349276"/>
                <a:gd name="connsiteX250" fmla="*/ 1272126 w 1569243"/>
                <a:gd name="connsiteY250" fmla="*/ 489779 h 1349276"/>
                <a:gd name="connsiteX251" fmla="*/ 1284912 w 1569243"/>
                <a:gd name="connsiteY251" fmla="*/ 498231 h 1349276"/>
                <a:gd name="connsiteX252" fmla="*/ 1289246 w 1569243"/>
                <a:gd name="connsiteY252" fmla="*/ 500398 h 1349276"/>
                <a:gd name="connsiteX253" fmla="*/ 1306367 w 1569243"/>
                <a:gd name="connsiteY253" fmla="*/ 500398 h 1349276"/>
                <a:gd name="connsiteX254" fmla="*/ 1312652 w 1569243"/>
                <a:gd name="connsiteY254" fmla="*/ 498231 h 1349276"/>
                <a:gd name="connsiteX255" fmla="*/ 1321320 w 1569243"/>
                <a:gd name="connsiteY255" fmla="*/ 496064 h 1349276"/>
                <a:gd name="connsiteX256" fmla="*/ 1327605 w 1569243"/>
                <a:gd name="connsiteY256" fmla="*/ 496064 h 1349276"/>
                <a:gd name="connsiteX257" fmla="*/ 1334107 w 1569243"/>
                <a:gd name="connsiteY257" fmla="*/ 494114 h 1349276"/>
                <a:gd name="connsiteX258" fmla="*/ 1368348 w 1569243"/>
                <a:gd name="connsiteY258" fmla="*/ 494114 h 1349276"/>
                <a:gd name="connsiteX259" fmla="*/ 1372682 w 1569243"/>
                <a:gd name="connsiteY259" fmla="*/ 496064 h 1349276"/>
                <a:gd name="connsiteX260" fmla="*/ 1381134 w 1569243"/>
                <a:gd name="connsiteY260" fmla="*/ 498231 h 1349276"/>
                <a:gd name="connsiteX261" fmla="*/ 1389803 w 1569243"/>
                <a:gd name="connsiteY261" fmla="*/ 502566 h 1349276"/>
                <a:gd name="connsiteX262" fmla="*/ 1400422 w 1569243"/>
                <a:gd name="connsiteY262" fmla="*/ 506900 h 1349276"/>
                <a:gd name="connsiteX263" fmla="*/ 1406923 w 1569243"/>
                <a:gd name="connsiteY263" fmla="*/ 513185 h 1349276"/>
                <a:gd name="connsiteX264" fmla="*/ 1411041 w 1569243"/>
                <a:gd name="connsiteY264" fmla="*/ 515352 h 1349276"/>
                <a:gd name="connsiteX265" fmla="*/ 1415375 w 1569243"/>
                <a:gd name="connsiteY265" fmla="*/ 519686 h 1349276"/>
                <a:gd name="connsiteX266" fmla="*/ 1419710 w 1569243"/>
                <a:gd name="connsiteY266" fmla="*/ 528138 h 1349276"/>
                <a:gd name="connsiteX267" fmla="*/ 1421877 w 1569243"/>
                <a:gd name="connsiteY267" fmla="*/ 536807 h 1349276"/>
                <a:gd name="connsiteX268" fmla="*/ 1425994 w 1569243"/>
                <a:gd name="connsiteY268" fmla="*/ 545259 h 1349276"/>
                <a:gd name="connsiteX269" fmla="*/ 1430329 w 1569243"/>
                <a:gd name="connsiteY269" fmla="*/ 551760 h 1349276"/>
                <a:gd name="connsiteX270" fmla="*/ 1434663 w 1569243"/>
                <a:gd name="connsiteY270" fmla="*/ 553927 h 1349276"/>
                <a:gd name="connsiteX271" fmla="*/ 1440948 w 1569243"/>
                <a:gd name="connsiteY271" fmla="*/ 560212 h 1349276"/>
                <a:gd name="connsiteX272" fmla="*/ 1447449 w 1569243"/>
                <a:gd name="connsiteY272" fmla="*/ 562379 h 1349276"/>
                <a:gd name="connsiteX273" fmla="*/ 1451784 w 1569243"/>
                <a:gd name="connsiteY273" fmla="*/ 564547 h 1349276"/>
                <a:gd name="connsiteX274" fmla="*/ 1458068 w 1569243"/>
                <a:gd name="connsiteY274" fmla="*/ 568881 h 1349276"/>
                <a:gd name="connsiteX275" fmla="*/ 1468904 w 1569243"/>
                <a:gd name="connsiteY275" fmla="*/ 573215 h 1349276"/>
                <a:gd name="connsiteX276" fmla="*/ 1473022 w 1569243"/>
                <a:gd name="connsiteY276" fmla="*/ 577333 h 1349276"/>
                <a:gd name="connsiteX277" fmla="*/ 1479523 w 1569243"/>
                <a:gd name="connsiteY277" fmla="*/ 581667 h 1349276"/>
                <a:gd name="connsiteX278" fmla="*/ 1483858 w 1569243"/>
                <a:gd name="connsiteY278" fmla="*/ 588169 h 1349276"/>
                <a:gd name="connsiteX279" fmla="*/ 1486025 w 1569243"/>
                <a:gd name="connsiteY279" fmla="*/ 592286 h 1349276"/>
                <a:gd name="connsiteX280" fmla="*/ 1487975 w 1569243"/>
                <a:gd name="connsiteY280" fmla="*/ 598788 h 1349276"/>
                <a:gd name="connsiteX281" fmla="*/ 1490142 w 1569243"/>
                <a:gd name="connsiteY281" fmla="*/ 605289 h 1349276"/>
                <a:gd name="connsiteX282" fmla="*/ 1492310 w 1569243"/>
                <a:gd name="connsiteY282" fmla="*/ 611574 h 1349276"/>
                <a:gd name="connsiteX283" fmla="*/ 1494477 w 1569243"/>
                <a:gd name="connsiteY283" fmla="*/ 645815 h 1349276"/>
                <a:gd name="connsiteX284" fmla="*/ 1477356 w 1569243"/>
                <a:gd name="connsiteY284" fmla="*/ 652317 h 1349276"/>
                <a:gd name="connsiteX285" fmla="*/ 1471071 w 1569243"/>
                <a:gd name="connsiteY285" fmla="*/ 654267 h 1349276"/>
                <a:gd name="connsiteX286" fmla="*/ 1464570 w 1569243"/>
                <a:gd name="connsiteY286" fmla="*/ 654267 h 1349276"/>
                <a:gd name="connsiteX287" fmla="*/ 1460236 w 1569243"/>
                <a:gd name="connsiteY287" fmla="*/ 656434 h 1349276"/>
                <a:gd name="connsiteX288" fmla="*/ 1453951 w 1569243"/>
                <a:gd name="connsiteY288" fmla="*/ 658601 h 1349276"/>
                <a:gd name="connsiteX289" fmla="*/ 1447449 w 1569243"/>
                <a:gd name="connsiteY289" fmla="*/ 662936 h 1349276"/>
                <a:gd name="connsiteX290" fmla="*/ 1440948 w 1569243"/>
                <a:gd name="connsiteY290" fmla="*/ 665103 h 1349276"/>
                <a:gd name="connsiteX291" fmla="*/ 1438997 w 1569243"/>
                <a:gd name="connsiteY291" fmla="*/ 669437 h 1349276"/>
                <a:gd name="connsiteX292" fmla="*/ 1436830 w 1569243"/>
                <a:gd name="connsiteY292" fmla="*/ 675722 h 1349276"/>
                <a:gd name="connsiteX293" fmla="*/ 1434663 w 1569243"/>
                <a:gd name="connsiteY293" fmla="*/ 682224 h 1349276"/>
                <a:gd name="connsiteX294" fmla="*/ 1434663 w 1569243"/>
                <a:gd name="connsiteY294" fmla="*/ 690675 h 1349276"/>
                <a:gd name="connsiteX295" fmla="*/ 1436830 w 1569243"/>
                <a:gd name="connsiteY295" fmla="*/ 695010 h 1349276"/>
                <a:gd name="connsiteX296" fmla="*/ 1438997 w 1569243"/>
                <a:gd name="connsiteY296" fmla="*/ 703462 h 1349276"/>
                <a:gd name="connsiteX297" fmla="*/ 1440948 w 1569243"/>
                <a:gd name="connsiteY297" fmla="*/ 709963 h 1349276"/>
                <a:gd name="connsiteX298" fmla="*/ 1445282 w 1569243"/>
                <a:gd name="connsiteY298" fmla="*/ 714298 h 1349276"/>
                <a:gd name="connsiteX299" fmla="*/ 1449617 w 1569243"/>
                <a:gd name="connsiteY299" fmla="*/ 722749 h 1349276"/>
                <a:gd name="connsiteX300" fmla="*/ 1451784 w 1569243"/>
                <a:gd name="connsiteY300" fmla="*/ 729251 h 1349276"/>
                <a:gd name="connsiteX301" fmla="*/ 1455901 w 1569243"/>
                <a:gd name="connsiteY301" fmla="*/ 733585 h 1349276"/>
                <a:gd name="connsiteX302" fmla="*/ 1460236 w 1569243"/>
                <a:gd name="connsiteY302" fmla="*/ 737703 h 1349276"/>
                <a:gd name="connsiteX303" fmla="*/ 1462403 w 1569243"/>
                <a:gd name="connsiteY303" fmla="*/ 742037 h 1349276"/>
                <a:gd name="connsiteX304" fmla="*/ 1466737 w 1569243"/>
                <a:gd name="connsiteY304" fmla="*/ 746372 h 1349276"/>
                <a:gd name="connsiteX305" fmla="*/ 1475189 w 1569243"/>
                <a:gd name="connsiteY305" fmla="*/ 763492 h 1349276"/>
                <a:gd name="connsiteX306" fmla="*/ 1477356 w 1569243"/>
                <a:gd name="connsiteY306" fmla="*/ 769777 h 1349276"/>
                <a:gd name="connsiteX307" fmla="*/ 1479523 w 1569243"/>
                <a:gd name="connsiteY307" fmla="*/ 778446 h 1349276"/>
                <a:gd name="connsiteX308" fmla="*/ 1481690 w 1569243"/>
                <a:gd name="connsiteY308" fmla="*/ 786897 h 1349276"/>
                <a:gd name="connsiteX309" fmla="*/ 1481690 w 1569243"/>
                <a:gd name="connsiteY309" fmla="*/ 791232 h 1349276"/>
                <a:gd name="connsiteX310" fmla="*/ 1479523 w 1569243"/>
                <a:gd name="connsiteY310" fmla="*/ 801851 h 1349276"/>
                <a:gd name="connsiteX311" fmla="*/ 1481690 w 1569243"/>
                <a:gd name="connsiteY311" fmla="*/ 806185 h 1349276"/>
                <a:gd name="connsiteX312" fmla="*/ 1481690 w 1569243"/>
                <a:gd name="connsiteY312" fmla="*/ 812687 h 1349276"/>
                <a:gd name="connsiteX313" fmla="*/ 1483858 w 1569243"/>
                <a:gd name="connsiteY313" fmla="*/ 818972 h 1349276"/>
                <a:gd name="connsiteX314" fmla="*/ 1492310 w 1569243"/>
                <a:gd name="connsiteY314" fmla="*/ 827640 h 1349276"/>
                <a:gd name="connsiteX315" fmla="*/ 1498811 w 1569243"/>
                <a:gd name="connsiteY315" fmla="*/ 829807 h 1349276"/>
                <a:gd name="connsiteX316" fmla="*/ 1505096 w 1569243"/>
                <a:gd name="connsiteY316" fmla="*/ 831758 h 1349276"/>
                <a:gd name="connsiteX317" fmla="*/ 1509430 w 1569243"/>
                <a:gd name="connsiteY317" fmla="*/ 836092 h 1349276"/>
                <a:gd name="connsiteX318" fmla="*/ 1515932 w 1569243"/>
                <a:gd name="connsiteY318" fmla="*/ 838259 h 1349276"/>
                <a:gd name="connsiteX319" fmla="*/ 1524384 w 1569243"/>
                <a:gd name="connsiteY319" fmla="*/ 840426 h 1349276"/>
                <a:gd name="connsiteX320" fmla="*/ 1530885 w 1569243"/>
                <a:gd name="connsiteY320" fmla="*/ 842594 h 1349276"/>
                <a:gd name="connsiteX321" fmla="*/ 1535219 w 1569243"/>
                <a:gd name="connsiteY321" fmla="*/ 846711 h 1349276"/>
                <a:gd name="connsiteX322" fmla="*/ 1537170 w 1569243"/>
                <a:gd name="connsiteY322" fmla="*/ 851046 h 1349276"/>
                <a:gd name="connsiteX323" fmla="*/ 1535219 w 1569243"/>
                <a:gd name="connsiteY323" fmla="*/ 857547 h 1349276"/>
                <a:gd name="connsiteX324" fmla="*/ 1535219 w 1569243"/>
                <a:gd name="connsiteY324" fmla="*/ 863832 h 1349276"/>
                <a:gd name="connsiteX325" fmla="*/ 1533052 w 1569243"/>
                <a:gd name="connsiteY325" fmla="*/ 870333 h 1349276"/>
                <a:gd name="connsiteX326" fmla="*/ 1533052 w 1569243"/>
                <a:gd name="connsiteY326" fmla="*/ 874668 h 1349276"/>
                <a:gd name="connsiteX327" fmla="*/ 1535219 w 1569243"/>
                <a:gd name="connsiteY327" fmla="*/ 880953 h 1349276"/>
                <a:gd name="connsiteX328" fmla="*/ 1535219 w 1569243"/>
                <a:gd name="connsiteY328" fmla="*/ 887454 h 1349276"/>
                <a:gd name="connsiteX329" fmla="*/ 1537170 w 1569243"/>
                <a:gd name="connsiteY329" fmla="*/ 893739 h 1349276"/>
                <a:gd name="connsiteX330" fmla="*/ 1543671 w 1569243"/>
                <a:gd name="connsiteY330" fmla="*/ 900240 h 1349276"/>
                <a:gd name="connsiteX331" fmla="*/ 1550173 w 1569243"/>
                <a:gd name="connsiteY331" fmla="*/ 902407 h 1349276"/>
                <a:gd name="connsiteX332" fmla="*/ 1567294 w 1569243"/>
                <a:gd name="connsiteY332" fmla="*/ 917361 h 1349276"/>
                <a:gd name="connsiteX333" fmla="*/ 1567294 w 1569243"/>
                <a:gd name="connsiteY333" fmla="*/ 936649 h 1349276"/>
                <a:gd name="connsiteX334" fmla="*/ 1565126 w 1569243"/>
                <a:gd name="connsiteY334" fmla="*/ 942933 h 1349276"/>
                <a:gd name="connsiteX335" fmla="*/ 1565126 w 1569243"/>
                <a:gd name="connsiteY335" fmla="*/ 962221 h 1349276"/>
                <a:gd name="connsiteX336" fmla="*/ 1567294 w 1569243"/>
                <a:gd name="connsiteY336" fmla="*/ 970890 h 1349276"/>
                <a:gd name="connsiteX337" fmla="*/ 1567294 w 1569243"/>
                <a:gd name="connsiteY337" fmla="*/ 979342 h 1349276"/>
                <a:gd name="connsiteX338" fmla="*/ 1569244 w 1569243"/>
                <a:gd name="connsiteY338" fmla="*/ 992128 h 1349276"/>
                <a:gd name="connsiteX339" fmla="*/ 1567294 w 1569243"/>
                <a:gd name="connsiteY339" fmla="*/ 998630 h 1349276"/>
                <a:gd name="connsiteX340" fmla="*/ 1565126 w 1569243"/>
                <a:gd name="connsiteY340" fmla="*/ 1028536 h 1349276"/>
                <a:gd name="connsiteX341" fmla="*/ 1537170 w 1569243"/>
                <a:gd name="connsiteY341" fmla="*/ 1024202 h 1349276"/>
                <a:gd name="connsiteX342" fmla="*/ 1528718 w 1569243"/>
                <a:gd name="connsiteY342" fmla="*/ 1028536 h 1349276"/>
                <a:gd name="connsiteX343" fmla="*/ 1522216 w 1569243"/>
                <a:gd name="connsiteY343" fmla="*/ 1030704 h 1349276"/>
                <a:gd name="connsiteX344" fmla="*/ 1518099 w 1569243"/>
                <a:gd name="connsiteY344" fmla="*/ 1032871 h 1349276"/>
                <a:gd name="connsiteX345" fmla="*/ 1511597 w 1569243"/>
                <a:gd name="connsiteY345" fmla="*/ 1037205 h 1349276"/>
                <a:gd name="connsiteX346" fmla="*/ 1507263 w 1569243"/>
                <a:gd name="connsiteY346" fmla="*/ 1041323 h 1349276"/>
                <a:gd name="connsiteX347" fmla="*/ 1503146 w 1569243"/>
                <a:gd name="connsiteY347" fmla="*/ 1045657 h 1349276"/>
                <a:gd name="connsiteX348" fmla="*/ 1496644 w 1569243"/>
                <a:gd name="connsiteY348" fmla="*/ 1049991 h 1349276"/>
                <a:gd name="connsiteX349" fmla="*/ 1490142 w 1569243"/>
                <a:gd name="connsiteY349" fmla="*/ 1052159 h 1349276"/>
                <a:gd name="connsiteX350" fmla="*/ 1471071 w 1569243"/>
                <a:gd name="connsiteY350" fmla="*/ 1052159 h 1349276"/>
                <a:gd name="connsiteX351" fmla="*/ 1464570 w 1569243"/>
                <a:gd name="connsiteY351" fmla="*/ 1049991 h 1349276"/>
                <a:gd name="connsiteX352" fmla="*/ 1458068 w 1569243"/>
                <a:gd name="connsiteY352" fmla="*/ 1052159 h 1349276"/>
                <a:gd name="connsiteX353" fmla="*/ 1451784 w 1569243"/>
                <a:gd name="connsiteY353" fmla="*/ 1056276 h 1349276"/>
                <a:gd name="connsiteX354" fmla="*/ 1447449 w 1569243"/>
                <a:gd name="connsiteY354" fmla="*/ 1060611 h 1349276"/>
                <a:gd name="connsiteX355" fmla="*/ 1440948 w 1569243"/>
                <a:gd name="connsiteY355" fmla="*/ 1069279 h 1349276"/>
                <a:gd name="connsiteX356" fmla="*/ 1440948 w 1569243"/>
                <a:gd name="connsiteY356" fmla="*/ 1075564 h 1349276"/>
                <a:gd name="connsiteX357" fmla="*/ 1438997 w 1569243"/>
                <a:gd name="connsiteY357" fmla="*/ 1082065 h 1349276"/>
                <a:gd name="connsiteX358" fmla="*/ 1434663 w 1569243"/>
                <a:gd name="connsiteY358" fmla="*/ 1086183 h 1349276"/>
                <a:gd name="connsiteX359" fmla="*/ 1432496 w 1569243"/>
                <a:gd name="connsiteY359" fmla="*/ 1090517 h 1349276"/>
                <a:gd name="connsiteX360" fmla="*/ 1428161 w 1569243"/>
                <a:gd name="connsiteY360" fmla="*/ 1097019 h 1349276"/>
                <a:gd name="connsiteX361" fmla="*/ 1421877 w 1569243"/>
                <a:gd name="connsiteY361" fmla="*/ 1101353 h 1349276"/>
                <a:gd name="connsiteX362" fmla="*/ 1417542 w 1569243"/>
                <a:gd name="connsiteY362" fmla="*/ 1107638 h 1349276"/>
                <a:gd name="connsiteX363" fmla="*/ 1413208 w 1569243"/>
                <a:gd name="connsiteY363" fmla="*/ 1111972 h 1349276"/>
                <a:gd name="connsiteX364" fmla="*/ 1411041 w 1569243"/>
                <a:gd name="connsiteY364" fmla="*/ 1118257 h 1349276"/>
                <a:gd name="connsiteX365" fmla="*/ 1406923 w 1569243"/>
                <a:gd name="connsiteY365" fmla="*/ 1122591 h 1349276"/>
                <a:gd name="connsiteX366" fmla="*/ 1402589 w 1569243"/>
                <a:gd name="connsiteY366" fmla="*/ 1133427 h 1349276"/>
                <a:gd name="connsiteX367" fmla="*/ 1383301 w 1569243"/>
                <a:gd name="connsiteY367" fmla="*/ 1159000 h 1349276"/>
                <a:gd name="connsiteX368" fmla="*/ 1383301 w 1569243"/>
                <a:gd name="connsiteY368" fmla="*/ 1163334 h 1349276"/>
                <a:gd name="connsiteX369" fmla="*/ 1381134 w 1569243"/>
                <a:gd name="connsiteY369" fmla="*/ 1169619 h 1349276"/>
                <a:gd name="connsiteX370" fmla="*/ 1381134 w 1569243"/>
                <a:gd name="connsiteY370" fmla="*/ 1173953 h 1349276"/>
                <a:gd name="connsiteX371" fmla="*/ 1378967 w 1569243"/>
                <a:gd name="connsiteY371" fmla="*/ 1180455 h 1349276"/>
                <a:gd name="connsiteX372" fmla="*/ 1381134 w 1569243"/>
                <a:gd name="connsiteY372" fmla="*/ 1186740 h 1349276"/>
                <a:gd name="connsiteX373" fmla="*/ 1381134 w 1569243"/>
                <a:gd name="connsiteY373" fmla="*/ 1191074 h 1349276"/>
                <a:gd name="connsiteX374" fmla="*/ 1383301 w 1569243"/>
                <a:gd name="connsiteY374" fmla="*/ 1197359 h 1349276"/>
                <a:gd name="connsiteX375" fmla="*/ 1381134 w 1569243"/>
                <a:gd name="connsiteY375" fmla="*/ 1203860 h 1349276"/>
                <a:gd name="connsiteX376" fmla="*/ 1381134 w 1569243"/>
                <a:gd name="connsiteY376" fmla="*/ 1208194 h 1349276"/>
                <a:gd name="connsiteX377" fmla="*/ 1372682 w 1569243"/>
                <a:gd name="connsiteY377" fmla="*/ 1229433 h 1349276"/>
                <a:gd name="connsiteX378" fmla="*/ 1364013 w 1569243"/>
                <a:gd name="connsiteY378" fmla="*/ 1233767 h 1349276"/>
                <a:gd name="connsiteX379" fmla="*/ 1357729 w 1569243"/>
                <a:gd name="connsiteY379" fmla="*/ 1238101 h 1349276"/>
                <a:gd name="connsiteX380" fmla="*/ 1353394 w 1569243"/>
                <a:gd name="connsiteY380" fmla="*/ 1240269 h 1349276"/>
                <a:gd name="connsiteX381" fmla="*/ 1346893 w 1569243"/>
                <a:gd name="connsiteY381" fmla="*/ 1242436 h 1349276"/>
                <a:gd name="connsiteX382" fmla="*/ 1340608 w 1569243"/>
                <a:gd name="connsiteY382" fmla="*/ 1244603 h 1349276"/>
                <a:gd name="connsiteX383" fmla="*/ 1336274 w 1569243"/>
                <a:gd name="connsiteY383" fmla="*/ 1246553 h 1349276"/>
                <a:gd name="connsiteX384" fmla="*/ 1329772 w 1569243"/>
                <a:gd name="connsiteY384" fmla="*/ 1242436 h 1349276"/>
                <a:gd name="connsiteX385" fmla="*/ 1323488 w 1569243"/>
                <a:gd name="connsiteY385" fmla="*/ 1240269 h 1349276"/>
                <a:gd name="connsiteX386" fmla="*/ 1319153 w 1569243"/>
                <a:gd name="connsiteY386" fmla="*/ 1235934 h 1349276"/>
                <a:gd name="connsiteX387" fmla="*/ 1312652 w 1569243"/>
                <a:gd name="connsiteY387" fmla="*/ 1231600 h 1349276"/>
                <a:gd name="connsiteX388" fmla="*/ 1308534 w 1569243"/>
                <a:gd name="connsiteY388" fmla="*/ 1229433 h 1349276"/>
                <a:gd name="connsiteX389" fmla="*/ 1302032 w 1569243"/>
                <a:gd name="connsiteY389" fmla="*/ 1225315 h 1349276"/>
                <a:gd name="connsiteX390" fmla="*/ 1297698 w 1569243"/>
                <a:gd name="connsiteY390" fmla="*/ 1225315 h 1349276"/>
                <a:gd name="connsiteX391" fmla="*/ 1282745 w 1569243"/>
                <a:gd name="connsiteY391" fmla="*/ 1218813 h 1349276"/>
                <a:gd name="connsiteX392" fmla="*/ 1225098 w 1569243"/>
                <a:gd name="connsiteY392" fmla="*/ 1225315 h 1349276"/>
                <a:gd name="connsiteX393" fmla="*/ 1214479 w 1569243"/>
                <a:gd name="connsiteY393" fmla="*/ 1225315 h 1349276"/>
                <a:gd name="connsiteX394" fmla="*/ 1205810 w 1569243"/>
                <a:gd name="connsiteY394" fmla="*/ 1223148 h 1349276"/>
                <a:gd name="connsiteX395" fmla="*/ 1197359 w 1569243"/>
                <a:gd name="connsiteY395" fmla="*/ 1223148 h 1349276"/>
                <a:gd name="connsiteX396" fmla="*/ 1193024 w 1569243"/>
                <a:gd name="connsiteY396" fmla="*/ 1220981 h 1349276"/>
                <a:gd name="connsiteX397" fmla="*/ 1182405 w 1569243"/>
                <a:gd name="connsiteY397" fmla="*/ 1218813 h 1349276"/>
                <a:gd name="connsiteX398" fmla="*/ 1178071 w 1569243"/>
                <a:gd name="connsiteY398" fmla="*/ 1216646 h 1349276"/>
                <a:gd name="connsiteX399" fmla="*/ 1171569 w 1569243"/>
                <a:gd name="connsiteY399" fmla="*/ 1216646 h 1349276"/>
                <a:gd name="connsiteX400" fmla="*/ 1165284 w 1569243"/>
                <a:gd name="connsiteY400" fmla="*/ 1214479 h 1349276"/>
                <a:gd name="connsiteX401" fmla="*/ 1160950 w 1569243"/>
                <a:gd name="connsiteY401" fmla="*/ 1212529 h 1349276"/>
                <a:gd name="connsiteX402" fmla="*/ 1154449 w 1569243"/>
                <a:gd name="connsiteY402" fmla="*/ 1210362 h 1349276"/>
                <a:gd name="connsiteX403" fmla="*/ 1150331 w 1569243"/>
                <a:gd name="connsiteY403" fmla="*/ 1210362 h 1349276"/>
                <a:gd name="connsiteX404" fmla="*/ 1145997 w 1569243"/>
                <a:gd name="connsiteY404" fmla="*/ 1208194 h 1349276"/>
                <a:gd name="connsiteX405" fmla="*/ 1139495 w 1569243"/>
                <a:gd name="connsiteY405" fmla="*/ 1206027 h 1349276"/>
                <a:gd name="connsiteX406" fmla="*/ 1135378 w 1569243"/>
                <a:gd name="connsiteY406" fmla="*/ 1206027 h 1349276"/>
                <a:gd name="connsiteX407" fmla="*/ 1124542 w 1569243"/>
                <a:gd name="connsiteY407" fmla="*/ 1203860 h 1349276"/>
                <a:gd name="connsiteX408" fmla="*/ 1118257 w 1569243"/>
                <a:gd name="connsiteY408" fmla="*/ 1201693 h 1349276"/>
                <a:gd name="connsiteX409" fmla="*/ 1109588 w 1569243"/>
                <a:gd name="connsiteY409" fmla="*/ 1199526 h 1349276"/>
                <a:gd name="connsiteX410" fmla="*/ 1103304 w 1569243"/>
                <a:gd name="connsiteY410" fmla="*/ 1197359 h 1349276"/>
                <a:gd name="connsiteX411" fmla="*/ 1094635 w 1569243"/>
                <a:gd name="connsiteY411" fmla="*/ 1195408 h 1349276"/>
                <a:gd name="connsiteX412" fmla="*/ 1086183 w 1569243"/>
                <a:gd name="connsiteY412" fmla="*/ 1193241 h 1349276"/>
                <a:gd name="connsiteX413" fmla="*/ 1075347 w 1569243"/>
                <a:gd name="connsiteY413" fmla="*/ 1191074 h 1349276"/>
                <a:gd name="connsiteX414" fmla="*/ 1069062 w 1569243"/>
                <a:gd name="connsiteY414" fmla="*/ 1188907 h 1349276"/>
                <a:gd name="connsiteX415" fmla="*/ 1060394 w 1569243"/>
                <a:gd name="connsiteY415" fmla="*/ 1188907 h 1349276"/>
                <a:gd name="connsiteX416" fmla="*/ 1049775 w 1569243"/>
                <a:gd name="connsiteY416" fmla="*/ 1186740 h 1349276"/>
                <a:gd name="connsiteX417" fmla="*/ 1041106 w 1569243"/>
                <a:gd name="connsiteY417" fmla="*/ 1184572 h 1349276"/>
                <a:gd name="connsiteX418" fmla="*/ 1028320 w 1569243"/>
                <a:gd name="connsiteY418" fmla="*/ 1184572 h 1349276"/>
                <a:gd name="connsiteX419" fmla="*/ 1022035 w 1569243"/>
                <a:gd name="connsiteY419" fmla="*/ 1182405 h 1349276"/>
                <a:gd name="connsiteX420" fmla="*/ 1015533 w 1569243"/>
                <a:gd name="connsiteY420" fmla="*/ 1184572 h 1349276"/>
                <a:gd name="connsiteX421" fmla="*/ 981292 w 1569243"/>
                <a:gd name="connsiteY421" fmla="*/ 1184572 h 1349276"/>
                <a:gd name="connsiteX422" fmla="*/ 914977 w 1569243"/>
                <a:gd name="connsiteY422" fmla="*/ 1182405 h 1349276"/>
                <a:gd name="connsiteX423" fmla="*/ 908692 w 1569243"/>
                <a:gd name="connsiteY423" fmla="*/ 1184572 h 1349276"/>
                <a:gd name="connsiteX424" fmla="*/ 900024 w 1569243"/>
                <a:gd name="connsiteY424" fmla="*/ 1186740 h 1349276"/>
                <a:gd name="connsiteX425" fmla="*/ 891572 w 1569243"/>
                <a:gd name="connsiteY425" fmla="*/ 1188907 h 1349276"/>
                <a:gd name="connsiteX426" fmla="*/ 882903 w 1569243"/>
                <a:gd name="connsiteY426" fmla="*/ 1188907 h 1349276"/>
                <a:gd name="connsiteX427" fmla="*/ 874451 w 1569243"/>
                <a:gd name="connsiteY427" fmla="*/ 1191074 h 1349276"/>
                <a:gd name="connsiteX428" fmla="*/ 863832 w 1569243"/>
                <a:gd name="connsiteY428" fmla="*/ 1193241 h 1349276"/>
                <a:gd name="connsiteX429" fmla="*/ 855163 w 1569243"/>
                <a:gd name="connsiteY429" fmla="*/ 1195408 h 1349276"/>
                <a:gd name="connsiteX430" fmla="*/ 850829 w 1569243"/>
                <a:gd name="connsiteY430" fmla="*/ 1197359 h 1349276"/>
                <a:gd name="connsiteX431" fmla="*/ 842377 w 1569243"/>
                <a:gd name="connsiteY431" fmla="*/ 1201693 h 1349276"/>
                <a:gd name="connsiteX432" fmla="*/ 831758 w 1569243"/>
                <a:gd name="connsiteY432" fmla="*/ 1206027 h 1349276"/>
                <a:gd name="connsiteX433" fmla="*/ 825256 w 1569243"/>
                <a:gd name="connsiteY433" fmla="*/ 1210362 h 1349276"/>
                <a:gd name="connsiteX434" fmla="*/ 820922 w 1569243"/>
                <a:gd name="connsiteY434" fmla="*/ 1212529 h 1349276"/>
                <a:gd name="connsiteX435" fmla="*/ 814637 w 1569243"/>
                <a:gd name="connsiteY435" fmla="*/ 1214479 h 1349276"/>
                <a:gd name="connsiteX436" fmla="*/ 808136 w 1569243"/>
                <a:gd name="connsiteY436" fmla="*/ 1216646 h 1349276"/>
                <a:gd name="connsiteX437" fmla="*/ 799684 w 1569243"/>
                <a:gd name="connsiteY437" fmla="*/ 1220981 h 1349276"/>
                <a:gd name="connsiteX438" fmla="*/ 791015 w 1569243"/>
                <a:gd name="connsiteY438" fmla="*/ 1223148 h 1349276"/>
                <a:gd name="connsiteX439" fmla="*/ 782563 w 1569243"/>
                <a:gd name="connsiteY439" fmla="*/ 1227482 h 1349276"/>
                <a:gd name="connsiteX440" fmla="*/ 773894 w 1569243"/>
                <a:gd name="connsiteY440" fmla="*/ 1229433 h 1349276"/>
                <a:gd name="connsiteX441" fmla="*/ 767610 w 1569243"/>
                <a:gd name="connsiteY441" fmla="*/ 1231600 h 1349276"/>
                <a:gd name="connsiteX442" fmla="*/ 758941 w 1569243"/>
                <a:gd name="connsiteY442" fmla="*/ 1235934 h 1349276"/>
                <a:gd name="connsiteX443" fmla="*/ 752440 w 1569243"/>
                <a:gd name="connsiteY443" fmla="*/ 1238101 h 1349276"/>
                <a:gd name="connsiteX444" fmla="*/ 743988 w 1569243"/>
                <a:gd name="connsiteY444" fmla="*/ 1242436 h 1349276"/>
                <a:gd name="connsiteX445" fmla="*/ 731201 w 1569243"/>
                <a:gd name="connsiteY445" fmla="*/ 1246553 h 1349276"/>
                <a:gd name="connsiteX446" fmla="*/ 722533 w 1569243"/>
                <a:gd name="connsiteY446" fmla="*/ 1250888 h 1349276"/>
                <a:gd name="connsiteX447" fmla="*/ 714081 w 1569243"/>
                <a:gd name="connsiteY447" fmla="*/ 1253055 h 1349276"/>
                <a:gd name="connsiteX448" fmla="*/ 707579 w 1569243"/>
                <a:gd name="connsiteY448" fmla="*/ 1257389 h 1349276"/>
                <a:gd name="connsiteX449" fmla="*/ 701294 w 1569243"/>
                <a:gd name="connsiteY449" fmla="*/ 1259556 h 1349276"/>
                <a:gd name="connsiteX450" fmla="*/ 694793 w 1569243"/>
                <a:gd name="connsiteY450" fmla="*/ 1261507 h 1349276"/>
                <a:gd name="connsiteX451" fmla="*/ 688292 w 1569243"/>
                <a:gd name="connsiteY451" fmla="*/ 1265841 h 1349276"/>
                <a:gd name="connsiteX452" fmla="*/ 682007 w 1569243"/>
                <a:gd name="connsiteY452" fmla="*/ 1270175 h 1349276"/>
                <a:gd name="connsiteX453" fmla="*/ 675505 w 1569243"/>
                <a:gd name="connsiteY453" fmla="*/ 1274510 h 1349276"/>
                <a:gd name="connsiteX454" fmla="*/ 669220 w 1569243"/>
                <a:gd name="connsiteY454" fmla="*/ 1276677 h 1349276"/>
                <a:gd name="connsiteX455" fmla="*/ 660552 w 1569243"/>
                <a:gd name="connsiteY455" fmla="*/ 1280794 h 1349276"/>
                <a:gd name="connsiteX456" fmla="*/ 647766 w 1569243"/>
                <a:gd name="connsiteY456" fmla="*/ 1280794 h 1349276"/>
                <a:gd name="connsiteX457" fmla="*/ 634979 w 1569243"/>
                <a:gd name="connsiteY457" fmla="*/ 1285129 h 1349276"/>
                <a:gd name="connsiteX458" fmla="*/ 628478 w 1569243"/>
                <a:gd name="connsiteY458" fmla="*/ 1287296 h 1349276"/>
                <a:gd name="connsiteX459" fmla="*/ 622193 w 1569243"/>
                <a:gd name="connsiteY459" fmla="*/ 1289463 h 1349276"/>
                <a:gd name="connsiteX460" fmla="*/ 615691 w 1569243"/>
                <a:gd name="connsiteY460" fmla="*/ 1293581 h 1349276"/>
                <a:gd name="connsiteX461" fmla="*/ 611357 w 1569243"/>
                <a:gd name="connsiteY461" fmla="*/ 1295748 h 1349276"/>
                <a:gd name="connsiteX462" fmla="*/ 607240 w 1569243"/>
                <a:gd name="connsiteY462" fmla="*/ 1300082 h 1349276"/>
                <a:gd name="connsiteX463" fmla="*/ 600738 w 1569243"/>
                <a:gd name="connsiteY463" fmla="*/ 1302249 h 1349276"/>
                <a:gd name="connsiteX464" fmla="*/ 594237 w 1569243"/>
                <a:gd name="connsiteY464" fmla="*/ 1306584 h 1349276"/>
                <a:gd name="connsiteX465" fmla="*/ 590119 w 1569243"/>
                <a:gd name="connsiteY465" fmla="*/ 1310701 h 1349276"/>
                <a:gd name="connsiteX466" fmla="*/ 585785 w 1569243"/>
                <a:gd name="connsiteY466" fmla="*/ 1312869 h 1349276"/>
                <a:gd name="connsiteX467" fmla="*/ 579283 w 1569243"/>
                <a:gd name="connsiteY467" fmla="*/ 1317203 h 1349276"/>
                <a:gd name="connsiteX468" fmla="*/ 545042 w 1569243"/>
                <a:gd name="connsiteY468" fmla="*/ 1349277 h 1349276"/>
                <a:gd name="connsiteX469" fmla="*/ 528138 w 1569243"/>
                <a:gd name="connsiteY469" fmla="*/ 1329989 h 1349276"/>
                <a:gd name="connsiteX470" fmla="*/ 523804 w 1569243"/>
                <a:gd name="connsiteY470" fmla="*/ 1327822 h 1349276"/>
                <a:gd name="connsiteX471" fmla="*/ 521637 w 1569243"/>
                <a:gd name="connsiteY471" fmla="*/ 1323704 h 1349276"/>
                <a:gd name="connsiteX472" fmla="*/ 515135 w 1569243"/>
                <a:gd name="connsiteY472" fmla="*/ 1317203 h 1349276"/>
                <a:gd name="connsiteX473" fmla="*/ 508850 w 1569243"/>
                <a:gd name="connsiteY473" fmla="*/ 1312869 h 1349276"/>
                <a:gd name="connsiteX474" fmla="*/ 504516 w 1569243"/>
                <a:gd name="connsiteY474" fmla="*/ 1308751 h 1349276"/>
                <a:gd name="connsiteX475" fmla="*/ 502349 w 1569243"/>
                <a:gd name="connsiteY475" fmla="*/ 1304417 h 1349276"/>
                <a:gd name="connsiteX476" fmla="*/ 496064 w 1569243"/>
                <a:gd name="connsiteY476" fmla="*/ 1297915 h 1349276"/>
                <a:gd name="connsiteX477" fmla="*/ 489562 w 1569243"/>
                <a:gd name="connsiteY477" fmla="*/ 1293581 h 1349276"/>
                <a:gd name="connsiteX478" fmla="*/ 483061 w 1569243"/>
                <a:gd name="connsiteY478" fmla="*/ 1287296 h 1349276"/>
                <a:gd name="connsiteX479" fmla="*/ 478943 w 1569243"/>
                <a:gd name="connsiteY479" fmla="*/ 1285129 h 1349276"/>
                <a:gd name="connsiteX480" fmla="*/ 474609 w 1569243"/>
                <a:gd name="connsiteY480" fmla="*/ 1280794 h 1349276"/>
                <a:gd name="connsiteX481" fmla="*/ 470275 w 1569243"/>
                <a:gd name="connsiteY481" fmla="*/ 1276677 h 1349276"/>
                <a:gd name="connsiteX482" fmla="*/ 465940 w 1569243"/>
                <a:gd name="connsiteY482" fmla="*/ 1272342 h 1349276"/>
                <a:gd name="connsiteX483" fmla="*/ 459656 w 1569243"/>
                <a:gd name="connsiteY483" fmla="*/ 1268008 h 1349276"/>
                <a:gd name="connsiteX484" fmla="*/ 455321 w 1569243"/>
                <a:gd name="connsiteY484" fmla="*/ 1265841 h 1349276"/>
                <a:gd name="connsiteX485" fmla="*/ 448820 w 1569243"/>
                <a:gd name="connsiteY485" fmla="*/ 1263674 h 1349276"/>
                <a:gd name="connsiteX486" fmla="*/ 442535 w 1569243"/>
                <a:gd name="connsiteY486" fmla="*/ 1261507 h 1349276"/>
                <a:gd name="connsiteX487" fmla="*/ 412628 w 1569243"/>
                <a:gd name="connsiteY487" fmla="*/ 1261507 h 1349276"/>
                <a:gd name="connsiteX488" fmla="*/ 406127 w 1569243"/>
                <a:gd name="connsiteY488" fmla="*/ 1263674 h 1349276"/>
                <a:gd name="connsiteX489" fmla="*/ 397675 w 1569243"/>
                <a:gd name="connsiteY489" fmla="*/ 1268008 h 1349276"/>
                <a:gd name="connsiteX490" fmla="*/ 389006 w 1569243"/>
                <a:gd name="connsiteY490" fmla="*/ 1270175 h 1349276"/>
                <a:gd name="connsiteX491" fmla="*/ 384672 w 1569243"/>
                <a:gd name="connsiteY491" fmla="*/ 1272342 h 1349276"/>
                <a:gd name="connsiteX492" fmla="*/ 376220 w 1569243"/>
                <a:gd name="connsiteY492" fmla="*/ 1276677 h 1349276"/>
                <a:gd name="connsiteX493" fmla="*/ 371885 w 1569243"/>
                <a:gd name="connsiteY493" fmla="*/ 1280794 h 1349276"/>
                <a:gd name="connsiteX494" fmla="*/ 365601 w 1569243"/>
                <a:gd name="connsiteY494" fmla="*/ 1287296 h 1349276"/>
                <a:gd name="connsiteX495" fmla="*/ 363434 w 1569243"/>
                <a:gd name="connsiteY495" fmla="*/ 1291630 h 1349276"/>
                <a:gd name="connsiteX496" fmla="*/ 361266 w 1569243"/>
                <a:gd name="connsiteY496" fmla="*/ 1297915 h 1349276"/>
                <a:gd name="connsiteX497" fmla="*/ 356932 w 1569243"/>
                <a:gd name="connsiteY497" fmla="*/ 1302249 h 1349276"/>
                <a:gd name="connsiteX498" fmla="*/ 350647 w 1569243"/>
                <a:gd name="connsiteY498" fmla="*/ 1304417 h 1349276"/>
                <a:gd name="connsiteX499" fmla="*/ 346313 w 1569243"/>
                <a:gd name="connsiteY499" fmla="*/ 1302249 h 1349276"/>
                <a:gd name="connsiteX500" fmla="*/ 337644 w 1569243"/>
                <a:gd name="connsiteY500" fmla="*/ 1297915 h 1349276"/>
                <a:gd name="connsiteX501" fmla="*/ 333527 w 1569243"/>
                <a:gd name="connsiteY501" fmla="*/ 1304417 h 1349276"/>
                <a:gd name="connsiteX502" fmla="*/ 331359 w 1569243"/>
                <a:gd name="connsiteY502" fmla="*/ 1308751 h 1349276"/>
                <a:gd name="connsiteX503" fmla="*/ 331359 w 1569243"/>
                <a:gd name="connsiteY503" fmla="*/ 1315036 h 1349276"/>
                <a:gd name="connsiteX504" fmla="*/ 324858 w 1569243"/>
                <a:gd name="connsiteY504" fmla="*/ 1319370 h 1349276"/>
                <a:gd name="connsiteX505" fmla="*/ 320524 w 1569243"/>
                <a:gd name="connsiteY505" fmla="*/ 1319370 h 1349276"/>
                <a:gd name="connsiteX506" fmla="*/ 314239 w 1569243"/>
                <a:gd name="connsiteY506" fmla="*/ 1315036 h 1349276"/>
                <a:gd name="connsiteX507" fmla="*/ 312072 w 1569243"/>
                <a:gd name="connsiteY507" fmla="*/ 1308751 h 1349276"/>
                <a:gd name="connsiteX508" fmla="*/ 307737 w 1569243"/>
                <a:gd name="connsiteY508" fmla="*/ 1302249 h 1349276"/>
                <a:gd name="connsiteX509" fmla="*/ 303620 w 1569243"/>
                <a:gd name="connsiteY509" fmla="*/ 1295748 h 1349276"/>
                <a:gd name="connsiteX510" fmla="*/ 301453 w 1569243"/>
                <a:gd name="connsiteY510" fmla="*/ 1289463 h 1349276"/>
                <a:gd name="connsiteX511" fmla="*/ 301453 w 1569243"/>
                <a:gd name="connsiteY511" fmla="*/ 1276677 h 1349276"/>
                <a:gd name="connsiteX512" fmla="*/ 307737 w 1569243"/>
                <a:gd name="connsiteY512" fmla="*/ 1268008 h 1349276"/>
                <a:gd name="connsiteX513" fmla="*/ 309905 w 1569243"/>
                <a:gd name="connsiteY513" fmla="*/ 1261507 h 1349276"/>
                <a:gd name="connsiteX514" fmla="*/ 312072 w 1569243"/>
                <a:gd name="connsiteY514" fmla="*/ 1255222 h 1349276"/>
                <a:gd name="connsiteX515" fmla="*/ 312072 w 1569243"/>
                <a:gd name="connsiteY515" fmla="*/ 1250888 h 1349276"/>
                <a:gd name="connsiteX516" fmla="*/ 309905 w 1569243"/>
                <a:gd name="connsiteY516" fmla="*/ 1244603 h 1349276"/>
                <a:gd name="connsiteX517" fmla="*/ 309905 w 1569243"/>
                <a:gd name="connsiteY517" fmla="*/ 1238101 h 1349276"/>
                <a:gd name="connsiteX518" fmla="*/ 307737 w 1569243"/>
                <a:gd name="connsiteY518" fmla="*/ 1233767 h 1349276"/>
                <a:gd name="connsiteX519" fmla="*/ 309905 w 1569243"/>
                <a:gd name="connsiteY519" fmla="*/ 1227482 h 1349276"/>
                <a:gd name="connsiteX520" fmla="*/ 312072 w 1569243"/>
                <a:gd name="connsiteY520" fmla="*/ 1220981 h 1349276"/>
                <a:gd name="connsiteX521" fmla="*/ 312072 w 1569243"/>
                <a:gd name="connsiteY521" fmla="*/ 1210362 h 1349276"/>
                <a:gd name="connsiteX522" fmla="*/ 307737 w 1569243"/>
                <a:gd name="connsiteY522" fmla="*/ 1203860 h 1349276"/>
                <a:gd name="connsiteX523" fmla="*/ 303620 w 1569243"/>
                <a:gd name="connsiteY523" fmla="*/ 1199526 h 1349276"/>
                <a:gd name="connsiteX524" fmla="*/ 297118 w 1569243"/>
                <a:gd name="connsiteY524" fmla="*/ 1197359 h 1349276"/>
                <a:gd name="connsiteX525" fmla="*/ 292784 w 1569243"/>
                <a:gd name="connsiteY525" fmla="*/ 1195408 h 1349276"/>
                <a:gd name="connsiteX526" fmla="*/ 297118 w 1569243"/>
                <a:gd name="connsiteY526" fmla="*/ 1182405 h 1349276"/>
                <a:gd name="connsiteX527" fmla="*/ 301453 w 1569243"/>
                <a:gd name="connsiteY527" fmla="*/ 1176120 h 1349276"/>
                <a:gd name="connsiteX528" fmla="*/ 303620 w 1569243"/>
                <a:gd name="connsiteY528" fmla="*/ 1171786 h 1349276"/>
                <a:gd name="connsiteX529" fmla="*/ 309905 w 1569243"/>
                <a:gd name="connsiteY529" fmla="*/ 1171786 h 1349276"/>
                <a:gd name="connsiteX530" fmla="*/ 312072 w 1569243"/>
                <a:gd name="connsiteY530" fmla="*/ 1176120 h 1349276"/>
                <a:gd name="connsiteX531" fmla="*/ 318573 w 1569243"/>
                <a:gd name="connsiteY531" fmla="*/ 1173953 h 1349276"/>
                <a:gd name="connsiteX532" fmla="*/ 320524 w 1569243"/>
                <a:gd name="connsiteY532" fmla="*/ 1169619 h 1349276"/>
                <a:gd name="connsiteX533" fmla="*/ 322691 w 1569243"/>
                <a:gd name="connsiteY533" fmla="*/ 1165285 h 1349276"/>
                <a:gd name="connsiteX534" fmla="*/ 329192 w 1569243"/>
                <a:gd name="connsiteY534" fmla="*/ 1165285 h 1349276"/>
                <a:gd name="connsiteX535" fmla="*/ 333527 w 1569243"/>
                <a:gd name="connsiteY535" fmla="*/ 1163334 h 1349276"/>
                <a:gd name="connsiteX536" fmla="*/ 335694 w 1569243"/>
                <a:gd name="connsiteY536" fmla="*/ 1156833 h 1349276"/>
                <a:gd name="connsiteX537" fmla="*/ 329192 w 1569243"/>
                <a:gd name="connsiteY537" fmla="*/ 1152498 h 1349276"/>
                <a:gd name="connsiteX538" fmla="*/ 324858 w 1569243"/>
                <a:gd name="connsiteY538" fmla="*/ 1152498 h 1349276"/>
                <a:gd name="connsiteX539" fmla="*/ 320524 w 1569243"/>
                <a:gd name="connsiteY539" fmla="*/ 1148381 h 1349276"/>
                <a:gd name="connsiteX540" fmla="*/ 320524 w 1569243"/>
                <a:gd name="connsiteY540" fmla="*/ 1141879 h 1349276"/>
                <a:gd name="connsiteX541" fmla="*/ 324858 w 1569243"/>
                <a:gd name="connsiteY541" fmla="*/ 1139712 h 1349276"/>
                <a:gd name="connsiteX542" fmla="*/ 331359 w 1569243"/>
                <a:gd name="connsiteY542" fmla="*/ 1139712 h 1349276"/>
                <a:gd name="connsiteX543" fmla="*/ 333527 w 1569243"/>
                <a:gd name="connsiteY543" fmla="*/ 1135378 h 1349276"/>
                <a:gd name="connsiteX544" fmla="*/ 331359 w 1569243"/>
                <a:gd name="connsiteY544" fmla="*/ 1131260 h 1349276"/>
                <a:gd name="connsiteX545" fmla="*/ 335694 w 1569243"/>
                <a:gd name="connsiteY545" fmla="*/ 1126926 h 1349276"/>
                <a:gd name="connsiteX546" fmla="*/ 337644 w 1569243"/>
                <a:gd name="connsiteY546" fmla="*/ 1131260 h 1349276"/>
                <a:gd name="connsiteX547" fmla="*/ 350647 w 1569243"/>
                <a:gd name="connsiteY547" fmla="*/ 1131260 h 1349276"/>
                <a:gd name="connsiteX548" fmla="*/ 350647 w 1569243"/>
                <a:gd name="connsiteY548" fmla="*/ 1126926 h 1349276"/>
                <a:gd name="connsiteX549" fmla="*/ 348480 w 1569243"/>
                <a:gd name="connsiteY549" fmla="*/ 1120424 h 1349276"/>
                <a:gd name="connsiteX550" fmla="*/ 346313 w 1569243"/>
                <a:gd name="connsiteY550" fmla="*/ 1116307 h 1349276"/>
                <a:gd name="connsiteX551" fmla="*/ 346313 w 1569243"/>
                <a:gd name="connsiteY551" fmla="*/ 1103304 h 1349276"/>
                <a:gd name="connsiteX552" fmla="*/ 341979 w 1569243"/>
                <a:gd name="connsiteY552" fmla="*/ 1099186 h 1349276"/>
                <a:gd name="connsiteX553" fmla="*/ 337644 w 1569243"/>
                <a:gd name="connsiteY553" fmla="*/ 1097019 h 1349276"/>
                <a:gd name="connsiteX554" fmla="*/ 331359 w 1569243"/>
                <a:gd name="connsiteY554" fmla="*/ 1099186 h 1349276"/>
                <a:gd name="connsiteX555" fmla="*/ 324858 w 1569243"/>
                <a:gd name="connsiteY555" fmla="*/ 1099186 h 1349276"/>
                <a:gd name="connsiteX556" fmla="*/ 318573 w 1569243"/>
                <a:gd name="connsiteY556" fmla="*/ 1097019 h 1349276"/>
                <a:gd name="connsiteX557" fmla="*/ 318573 w 1569243"/>
                <a:gd name="connsiteY557" fmla="*/ 1092684 h 1349276"/>
                <a:gd name="connsiteX558" fmla="*/ 320524 w 1569243"/>
                <a:gd name="connsiteY558" fmla="*/ 1086183 h 1349276"/>
                <a:gd name="connsiteX559" fmla="*/ 324858 w 1569243"/>
                <a:gd name="connsiteY559" fmla="*/ 1079898 h 1349276"/>
                <a:gd name="connsiteX560" fmla="*/ 329192 w 1569243"/>
                <a:gd name="connsiteY560" fmla="*/ 1075564 h 1349276"/>
                <a:gd name="connsiteX561" fmla="*/ 333527 w 1569243"/>
                <a:gd name="connsiteY561" fmla="*/ 1079898 h 1349276"/>
                <a:gd name="connsiteX562" fmla="*/ 339811 w 1569243"/>
                <a:gd name="connsiteY562" fmla="*/ 1082065 h 1349276"/>
                <a:gd name="connsiteX563" fmla="*/ 341979 w 1569243"/>
                <a:gd name="connsiteY563" fmla="*/ 1077731 h 1349276"/>
                <a:gd name="connsiteX564" fmla="*/ 341979 w 1569243"/>
                <a:gd name="connsiteY564" fmla="*/ 1073397 h 1349276"/>
                <a:gd name="connsiteX565" fmla="*/ 344146 w 1569243"/>
                <a:gd name="connsiteY565" fmla="*/ 1064945 h 1349276"/>
                <a:gd name="connsiteX566" fmla="*/ 348480 w 1569243"/>
                <a:gd name="connsiteY566" fmla="*/ 1067112 h 1349276"/>
                <a:gd name="connsiteX567" fmla="*/ 354765 w 1569243"/>
                <a:gd name="connsiteY567" fmla="*/ 1064945 h 1349276"/>
                <a:gd name="connsiteX568" fmla="*/ 359099 w 1569243"/>
                <a:gd name="connsiteY568" fmla="*/ 1060611 h 1349276"/>
                <a:gd name="connsiteX569" fmla="*/ 367768 w 1569243"/>
                <a:gd name="connsiteY569" fmla="*/ 1069279 h 1349276"/>
                <a:gd name="connsiteX570" fmla="*/ 371885 w 1569243"/>
                <a:gd name="connsiteY570" fmla="*/ 1079898 h 1349276"/>
                <a:gd name="connsiteX571" fmla="*/ 376220 w 1569243"/>
                <a:gd name="connsiteY571" fmla="*/ 1084233 h 1349276"/>
                <a:gd name="connsiteX572" fmla="*/ 382721 w 1569243"/>
                <a:gd name="connsiteY572" fmla="*/ 1086183 h 1349276"/>
                <a:gd name="connsiteX573" fmla="*/ 384672 w 1569243"/>
                <a:gd name="connsiteY573" fmla="*/ 1090517 h 1349276"/>
                <a:gd name="connsiteX574" fmla="*/ 389006 w 1569243"/>
                <a:gd name="connsiteY574" fmla="*/ 1099186 h 1349276"/>
                <a:gd name="connsiteX575" fmla="*/ 395508 w 1569243"/>
                <a:gd name="connsiteY575" fmla="*/ 1101353 h 1349276"/>
                <a:gd name="connsiteX576" fmla="*/ 399842 w 1569243"/>
                <a:gd name="connsiteY576" fmla="*/ 1097019 h 1349276"/>
                <a:gd name="connsiteX577" fmla="*/ 403959 w 1569243"/>
                <a:gd name="connsiteY577" fmla="*/ 1094852 h 1349276"/>
                <a:gd name="connsiteX578" fmla="*/ 410461 w 1569243"/>
                <a:gd name="connsiteY578" fmla="*/ 1097019 h 1349276"/>
                <a:gd name="connsiteX579" fmla="*/ 414795 w 1569243"/>
                <a:gd name="connsiteY579" fmla="*/ 1099186 h 1349276"/>
                <a:gd name="connsiteX580" fmla="*/ 418913 w 1569243"/>
                <a:gd name="connsiteY580" fmla="*/ 1097019 h 1349276"/>
                <a:gd name="connsiteX581" fmla="*/ 418913 w 1569243"/>
                <a:gd name="connsiteY581" fmla="*/ 1090517 h 1349276"/>
                <a:gd name="connsiteX582" fmla="*/ 416746 w 1569243"/>
                <a:gd name="connsiteY582" fmla="*/ 1086183 h 1349276"/>
                <a:gd name="connsiteX583" fmla="*/ 410461 w 1569243"/>
                <a:gd name="connsiteY583" fmla="*/ 1082065 h 1349276"/>
                <a:gd name="connsiteX584" fmla="*/ 410461 w 1569243"/>
                <a:gd name="connsiteY584" fmla="*/ 1077731 h 1349276"/>
                <a:gd name="connsiteX585" fmla="*/ 414795 w 1569243"/>
                <a:gd name="connsiteY585" fmla="*/ 1073397 h 1349276"/>
                <a:gd name="connsiteX586" fmla="*/ 433866 w 1569243"/>
                <a:gd name="connsiteY586" fmla="*/ 1073397 h 1349276"/>
                <a:gd name="connsiteX587" fmla="*/ 438201 w 1569243"/>
                <a:gd name="connsiteY587" fmla="*/ 1075564 h 1349276"/>
                <a:gd name="connsiteX588" fmla="*/ 440368 w 1569243"/>
                <a:gd name="connsiteY588" fmla="*/ 1082065 h 1349276"/>
                <a:gd name="connsiteX589" fmla="*/ 442535 w 1569243"/>
                <a:gd name="connsiteY589" fmla="*/ 1086183 h 1349276"/>
                <a:gd name="connsiteX590" fmla="*/ 448820 w 1569243"/>
                <a:gd name="connsiteY590" fmla="*/ 1092684 h 1349276"/>
                <a:gd name="connsiteX591" fmla="*/ 455321 w 1569243"/>
                <a:gd name="connsiteY591" fmla="*/ 1094852 h 1349276"/>
                <a:gd name="connsiteX592" fmla="*/ 459656 w 1569243"/>
                <a:gd name="connsiteY592" fmla="*/ 1092684 h 1349276"/>
                <a:gd name="connsiteX593" fmla="*/ 463990 w 1569243"/>
                <a:gd name="connsiteY593" fmla="*/ 1086183 h 1349276"/>
                <a:gd name="connsiteX594" fmla="*/ 468108 w 1569243"/>
                <a:gd name="connsiteY594" fmla="*/ 1077731 h 1349276"/>
                <a:gd name="connsiteX595" fmla="*/ 470275 w 1569243"/>
                <a:gd name="connsiteY595" fmla="*/ 1071230 h 1349276"/>
                <a:gd name="connsiteX596" fmla="*/ 470275 w 1569243"/>
                <a:gd name="connsiteY596" fmla="*/ 1067112 h 1349276"/>
                <a:gd name="connsiteX597" fmla="*/ 468108 w 1569243"/>
                <a:gd name="connsiteY597" fmla="*/ 1060611 h 1349276"/>
                <a:gd name="connsiteX598" fmla="*/ 465940 w 1569243"/>
                <a:gd name="connsiteY598" fmla="*/ 1056276 h 1349276"/>
                <a:gd name="connsiteX599" fmla="*/ 463990 w 1569243"/>
                <a:gd name="connsiteY599" fmla="*/ 1052159 h 1349276"/>
                <a:gd name="connsiteX600" fmla="*/ 461823 w 1569243"/>
                <a:gd name="connsiteY600" fmla="*/ 1045657 h 1349276"/>
                <a:gd name="connsiteX601" fmla="*/ 463990 w 1569243"/>
                <a:gd name="connsiteY601" fmla="*/ 1041323 h 1349276"/>
                <a:gd name="connsiteX602" fmla="*/ 465940 w 1569243"/>
                <a:gd name="connsiteY602" fmla="*/ 1035038 h 1349276"/>
                <a:gd name="connsiteX603" fmla="*/ 468108 w 1569243"/>
                <a:gd name="connsiteY603" fmla="*/ 1026369 h 1349276"/>
                <a:gd name="connsiteX604" fmla="*/ 461823 w 1569243"/>
                <a:gd name="connsiteY604" fmla="*/ 1024202 h 1349276"/>
                <a:gd name="connsiteX605" fmla="*/ 457488 w 1569243"/>
                <a:gd name="connsiteY605" fmla="*/ 1022035 h 1349276"/>
                <a:gd name="connsiteX606" fmla="*/ 461823 w 1569243"/>
                <a:gd name="connsiteY606" fmla="*/ 1013583 h 1349276"/>
                <a:gd name="connsiteX607" fmla="*/ 457488 w 1569243"/>
                <a:gd name="connsiteY607" fmla="*/ 1002964 h 1349276"/>
                <a:gd name="connsiteX608" fmla="*/ 448820 w 1569243"/>
                <a:gd name="connsiteY608" fmla="*/ 994295 h 1349276"/>
                <a:gd name="connsiteX609" fmla="*/ 444702 w 1569243"/>
                <a:gd name="connsiteY609" fmla="*/ 989961 h 1349276"/>
                <a:gd name="connsiteX610" fmla="*/ 440368 w 1569243"/>
                <a:gd name="connsiteY610" fmla="*/ 988011 h 1349276"/>
                <a:gd name="connsiteX611" fmla="*/ 431916 w 1569243"/>
                <a:gd name="connsiteY611" fmla="*/ 979342 h 1349276"/>
                <a:gd name="connsiteX612" fmla="*/ 425414 w 1569243"/>
                <a:gd name="connsiteY612" fmla="*/ 977175 h 1349276"/>
                <a:gd name="connsiteX613" fmla="*/ 418913 w 1569243"/>
                <a:gd name="connsiteY613" fmla="*/ 975007 h 1349276"/>
                <a:gd name="connsiteX614" fmla="*/ 412628 w 1569243"/>
                <a:gd name="connsiteY614" fmla="*/ 970890 h 1349276"/>
                <a:gd name="connsiteX615" fmla="*/ 403959 w 1569243"/>
                <a:gd name="connsiteY615" fmla="*/ 966555 h 1349276"/>
                <a:gd name="connsiteX616" fmla="*/ 395508 w 1569243"/>
                <a:gd name="connsiteY616" fmla="*/ 964388 h 1349276"/>
                <a:gd name="connsiteX617" fmla="*/ 389006 w 1569243"/>
                <a:gd name="connsiteY617" fmla="*/ 960054 h 1349276"/>
                <a:gd name="connsiteX618" fmla="*/ 380554 w 1569243"/>
                <a:gd name="connsiteY618" fmla="*/ 955936 h 1349276"/>
                <a:gd name="connsiteX619" fmla="*/ 376220 w 1569243"/>
                <a:gd name="connsiteY619" fmla="*/ 953769 h 1349276"/>
                <a:gd name="connsiteX620" fmla="*/ 369718 w 1569243"/>
                <a:gd name="connsiteY620" fmla="*/ 949435 h 1349276"/>
                <a:gd name="connsiteX621" fmla="*/ 363434 w 1569243"/>
                <a:gd name="connsiteY621" fmla="*/ 947268 h 1349276"/>
                <a:gd name="connsiteX622" fmla="*/ 359099 w 1569243"/>
                <a:gd name="connsiteY622" fmla="*/ 942933 h 1349276"/>
                <a:gd name="connsiteX623" fmla="*/ 352598 w 1569243"/>
                <a:gd name="connsiteY623" fmla="*/ 938816 h 1349276"/>
                <a:gd name="connsiteX624" fmla="*/ 350647 w 1569243"/>
                <a:gd name="connsiteY624" fmla="*/ 934482 h 1349276"/>
                <a:gd name="connsiteX625" fmla="*/ 346313 w 1569243"/>
                <a:gd name="connsiteY625" fmla="*/ 927980 h 1349276"/>
                <a:gd name="connsiteX626" fmla="*/ 341979 w 1569243"/>
                <a:gd name="connsiteY626" fmla="*/ 919528 h 1349276"/>
                <a:gd name="connsiteX627" fmla="*/ 339811 w 1569243"/>
                <a:gd name="connsiteY627" fmla="*/ 910859 h 1349276"/>
                <a:gd name="connsiteX628" fmla="*/ 339811 w 1569243"/>
                <a:gd name="connsiteY628" fmla="*/ 904575 h 1349276"/>
                <a:gd name="connsiteX629" fmla="*/ 337644 w 1569243"/>
                <a:gd name="connsiteY629" fmla="*/ 900240 h 1349276"/>
                <a:gd name="connsiteX630" fmla="*/ 339811 w 1569243"/>
                <a:gd name="connsiteY630" fmla="*/ 891788 h 1349276"/>
                <a:gd name="connsiteX631" fmla="*/ 339811 w 1569243"/>
                <a:gd name="connsiteY631" fmla="*/ 872501 h 1349276"/>
                <a:gd name="connsiteX632" fmla="*/ 331359 w 1569243"/>
                <a:gd name="connsiteY632" fmla="*/ 870333 h 1349276"/>
                <a:gd name="connsiteX633" fmla="*/ 316406 w 1569243"/>
                <a:gd name="connsiteY633" fmla="*/ 872501 h 1349276"/>
                <a:gd name="connsiteX634" fmla="*/ 312072 w 1569243"/>
                <a:gd name="connsiteY634" fmla="*/ 874668 h 1349276"/>
                <a:gd name="connsiteX635" fmla="*/ 305570 w 1569243"/>
                <a:gd name="connsiteY635" fmla="*/ 878785 h 1349276"/>
                <a:gd name="connsiteX636" fmla="*/ 299285 w 1569243"/>
                <a:gd name="connsiteY636" fmla="*/ 883120 h 1349276"/>
                <a:gd name="connsiteX637" fmla="*/ 294951 w 1569243"/>
                <a:gd name="connsiteY637" fmla="*/ 885287 h 1349276"/>
                <a:gd name="connsiteX638" fmla="*/ 290617 w 1569243"/>
                <a:gd name="connsiteY638" fmla="*/ 883120 h 1349276"/>
                <a:gd name="connsiteX639" fmla="*/ 282165 w 1569243"/>
                <a:gd name="connsiteY639" fmla="*/ 880953 h 1349276"/>
                <a:gd name="connsiteX640" fmla="*/ 277831 w 1569243"/>
                <a:gd name="connsiteY640" fmla="*/ 878785 h 1349276"/>
                <a:gd name="connsiteX641" fmla="*/ 271546 w 1569243"/>
                <a:gd name="connsiteY641" fmla="*/ 878785 h 1349276"/>
                <a:gd name="connsiteX642" fmla="*/ 265044 w 1569243"/>
                <a:gd name="connsiteY642" fmla="*/ 876835 h 1349276"/>
                <a:gd name="connsiteX643" fmla="*/ 256592 w 1569243"/>
                <a:gd name="connsiteY643" fmla="*/ 874668 h 1349276"/>
                <a:gd name="connsiteX644" fmla="*/ 243589 w 1569243"/>
                <a:gd name="connsiteY644" fmla="*/ 872501 h 1349276"/>
                <a:gd name="connsiteX645" fmla="*/ 235137 w 1569243"/>
                <a:gd name="connsiteY645" fmla="*/ 870333 h 1349276"/>
                <a:gd name="connsiteX646" fmla="*/ 228636 w 1569243"/>
                <a:gd name="connsiteY646" fmla="*/ 865999 h 1349276"/>
                <a:gd name="connsiteX647" fmla="*/ 215850 w 1569243"/>
                <a:gd name="connsiteY647" fmla="*/ 861665 h 1349276"/>
                <a:gd name="connsiteX648" fmla="*/ 203063 w 1569243"/>
                <a:gd name="connsiteY648" fmla="*/ 857547 h 1349276"/>
                <a:gd name="connsiteX649" fmla="*/ 198729 w 1569243"/>
                <a:gd name="connsiteY649" fmla="*/ 855380 h 1349276"/>
                <a:gd name="connsiteX650" fmla="*/ 192444 w 1569243"/>
                <a:gd name="connsiteY650" fmla="*/ 853213 h 1349276"/>
                <a:gd name="connsiteX651" fmla="*/ 188110 w 1569243"/>
                <a:gd name="connsiteY651" fmla="*/ 851046 h 1349276"/>
                <a:gd name="connsiteX652" fmla="*/ 179441 w 1569243"/>
                <a:gd name="connsiteY652" fmla="*/ 848878 h 1349276"/>
                <a:gd name="connsiteX653" fmla="*/ 173156 w 1569243"/>
                <a:gd name="connsiteY653" fmla="*/ 844761 h 1349276"/>
                <a:gd name="connsiteX654" fmla="*/ 166655 w 1569243"/>
                <a:gd name="connsiteY654" fmla="*/ 840426 h 1349276"/>
                <a:gd name="connsiteX655" fmla="*/ 158203 w 1569243"/>
                <a:gd name="connsiteY655" fmla="*/ 836092 h 1349276"/>
                <a:gd name="connsiteX656" fmla="*/ 153869 w 1569243"/>
                <a:gd name="connsiteY656" fmla="*/ 831758 h 1349276"/>
                <a:gd name="connsiteX657" fmla="*/ 149534 w 1569243"/>
                <a:gd name="connsiteY657" fmla="*/ 827640 h 1349276"/>
                <a:gd name="connsiteX658" fmla="*/ 145200 w 1569243"/>
                <a:gd name="connsiteY658" fmla="*/ 823306 h 1349276"/>
                <a:gd name="connsiteX659" fmla="*/ 143250 w 1569243"/>
                <a:gd name="connsiteY659" fmla="*/ 816804 h 1349276"/>
                <a:gd name="connsiteX660" fmla="*/ 138915 w 1569243"/>
                <a:gd name="connsiteY660" fmla="*/ 810520 h 1349276"/>
                <a:gd name="connsiteX661" fmla="*/ 136748 w 1569243"/>
                <a:gd name="connsiteY661" fmla="*/ 806185 h 1349276"/>
                <a:gd name="connsiteX662" fmla="*/ 130247 w 1569243"/>
                <a:gd name="connsiteY662" fmla="*/ 799684 h 1349276"/>
                <a:gd name="connsiteX663" fmla="*/ 126129 w 1569243"/>
                <a:gd name="connsiteY663" fmla="*/ 795566 h 1349276"/>
                <a:gd name="connsiteX664" fmla="*/ 123962 w 1569243"/>
                <a:gd name="connsiteY664" fmla="*/ 789065 h 1349276"/>
                <a:gd name="connsiteX665" fmla="*/ 123962 w 1569243"/>
                <a:gd name="connsiteY665" fmla="*/ 776278 h 1349276"/>
                <a:gd name="connsiteX666" fmla="*/ 121795 w 1569243"/>
                <a:gd name="connsiteY666" fmla="*/ 771944 h 1349276"/>
                <a:gd name="connsiteX667" fmla="*/ 119627 w 1569243"/>
                <a:gd name="connsiteY667" fmla="*/ 765659 h 1349276"/>
                <a:gd name="connsiteX668" fmla="*/ 113126 w 1569243"/>
                <a:gd name="connsiteY668" fmla="*/ 761325 h 1349276"/>
                <a:gd name="connsiteX669" fmla="*/ 111176 w 1569243"/>
                <a:gd name="connsiteY669" fmla="*/ 759158 h 1349276"/>
                <a:gd name="connsiteX670" fmla="*/ 106841 w 1569243"/>
                <a:gd name="connsiteY670" fmla="*/ 752656 h 1349276"/>
                <a:gd name="connsiteX671" fmla="*/ 104674 w 1569243"/>
                <a:gd name="connsiteY671" fmla="*/ 746372 h 1349276"/>
                <a:gd name="connsiteX672" fmla="*/ 106841 w 1569243"/>
                <a:gd name="connsiteY672" fmla="*/ 739870 h 1349276"/>
                <a:gd name="connsiteX673" fmla="*/ 106841 w 1569243"/>
                <a:gd name="connsiteY673" fmla="*/ 729251 h 1349276"/>
                <a:gd name="connsiteX674" fmla="*/ 104674 w 1569243"/>
                <a:gd name="connsiteY674" fmla="*/ 722749 h 1349276"/>
                <a:gd name="connsiteX675" fmla="*/ 100340 w 1569243"/>
                <a:gd name="connsiteY675" fmla="*/ 716465 h 1349276"/>
                <a:gd name="connsiteX676" fmla="*/ 96222 w 1569243"/>
                <a:gd name="connsiteY676" fmla="*/ 712130 h 1349276"/>
                <a:gd name="connsiteX677" fmla="*/ 89721 w 1569243"/>
                <a:gd name="connsiteY677" fmla="*/ 707796 h 1349276"/>
                <a:gd name="connsiteX678" fmla="*/ 85386 w 1569243"/>
                <a:gd name="connsiteY678" fmla="*/ 705629 h 1349276"/>
                <a:gd name="connsiteX679" fmla="*/ 79102 w 1569243"/>
                <a:gd name="connsiteY679" fmla="*/ 703462 h 1349276"/>
                <a:gd name="connsiteX680" fmla="*/ 72600 w 1569243"/>
                <a:gd name="connsiteY680" fmla="*/ 699344 h 1349276"/>
                <a:gd name="connsiteX681" fmla="*/ 68266 w 1569243"/>
                <a:gd name="connsiteY681" fmla="*/ 692843 h 1349276"/>
                <a:gd name="connsiteX682" fmla="*/ 61981 w 1569243"/>
                <a:gd name="connsiteY682" fmla="*/ 680056 h 1349276"/>
                <a:gd name="connsiteX683" fmla="*/ 59814 w 1569243"/>
                <a:gd name="connsiteY683" fmla="*/ 673555 h 1349276"/>
                <a:gd name="connsiteX684" fmla="*/ 48978 w 1569243"/>
                <a:gd name="connsiteY684" fmla="*/ 635196 h 1349276"/>
                <a:gd name="connsiteX685" fmla="*/ 51145 w 1569243"/>
                <a:gd name="connsiteY685" fmla="*/ 630862 h 1349276"/>
                <a:gd name="connsiteX686" fmla="*/ 44860 w 1569243"/>
                <a:gd name="connsiteY686" fmla="*/ 622193 h 1349276"/>
                <a:gd name="connsiteX687" fmla="*/ 42693 w 1569243"/>
                <a:gd name="connsiteY687" fmla="*/ 618076 h 1349276"/>
                <a:gd name="connsiteX688" fmla="*/ 40526 w 1569243"/>
                <a:gd name="connsiteY688" fmla="*/ 598788 h 1349276"/>
                <a:gd name="connsiteX689" fmla="*/ 48978 w 1569243"/>
                <a:gd name="connsiteY689" fmla="*/ 592286 h 1349276"/>
                <a:gd name="connsiteX690" fmla="*/ 55479 w 1569243"/>
                <a:gd name="connsiteY690" fmla="*/ 586001 h 1349276"/>
                <a:gd name="connsiteX691" fmla="*/ 57647 w 1569243"/>
                <a:gd name="connsiteY691" fmla="*/ 581667 h 1349276"/>
                <a:gd name="connsiteX692" fmla="*/ 57647 w 1569243"/>
                <a:gd name="connsiteY692" fmla="*/ 575166 h 1349276"/>
                <a:gd name="connsiteX693" fmla="*/ 70433 w 1569243"/>
                <a:gd name="connsiteY693" fmla="*/ 564547 h 1349276"/>
                <a:gd name="connsiteX694" fmla="*/ 89721 w 1569243"/>
                <a:gd name="connsiteY694" fmla="*/ 568881 h 1349276"/>
                <a:gd name="connsiteX695" fmla="*/ 94055 w 1569243"/>
                <a:gd name="connsiteY695" fmla="*/ 571048 h 1349276"/>
                <a:gd name="connsiteX696" fmla="*/ 98173 w 1569243"/>
                <a:gd name="connsiteY696" fmla="*/ 573215 h 1349276"/>
                <a:gd name="connsiteX697" fmla="*/ 102507 w 1569243"/>
                <a:gd name="connsiteY697" fmla="*/ 568881 h 1349276"/>
                <a:gd name="connsiteX698" fmla="*/ 100340 w 1569243"/>
                <a:gd name="connsiteY698" fmla="*/ 564547 h 1349276"/>
                <a:gd name="connsiteX699" fmla="*/ 91888 w 1569243"/>
                <a:gd name="connsiteY699" fmla="*/ 549593 h 1349276"/>
                <a:gd name="connsiteX700" fmla="*/ 91888 w 1569243"/>
                <a:gd name="connsiteY700" fmla="*/ 543091 h 1349276"/>
                <a:gd name="connsiteX701" fmla="*/ 98173 w 1569243"/>
                <a:gd name="connsiteY701" fmla="*/ 530305 h 1349276"/>
                <a:gd name="connsiteX702" fmla="*/ 100340 w 1569243"/>
                <a:gd name="connsiteY702" fmla="*/ 526188 h 1349276"/>
                <a:gd name="connsiteX703" fmla="*/ 102507 w 1569243"/>
                <a:gd name="connsiteY703" fmla="*/ 513185 h 1349276"/>
                <a:gd name="connsiteX704" fmla="*/ 98173 w 1569243"/>
                <a:gd name="connsiteY704" fmla="*/ 509067 h 1349276"/>
                <a:gd name="connsiteX705" fmla="*/ 94055 w 1569243"/>
                <a:gd name="connsiteY705" fmla="*/ 509067 h 1349276"/>
                <a:gd name="connsiteX706" fmla="*/ 85386 w 1569243"/>
                <a:gd name="connsiteY706" fmla="*/ 519686 h 1349276"/>
                <a:gd name="connsiteX707" fmla="*/ 81052 w 1569243"/>
                <a:gd name="connsiteY707" fmla="*/ 524020 h 1349276"/>
                <a:gd name="connsiteX708" fmla="*/ 66099 w 1569243"/>
                <a:gd name="connsiteY708" fmla="*/ 532472 h 1349276"/>
                <a:gd name="connsiteX709" fmla="*/ 59814 w 1569243"/>
                <a:gd name="connsiteY709" fmla="*/ 532472 h 1349276"/>
                <a:gd name="connsiteX710" fmla="*/ 44860 w 1569243"/>
                <a:gd name="connsiteY710" fmla="*/ 515352 h 1349276"/>
                <a:gd name="connsiteX711" fmla="*/ 36192 w 1569243"/>
                <a:gd name="connsiteY711" fmla="*/ 504733 h 1349276"/>
                <a:gd name="connsiteX712" fmla="*/ 23405 w 1569243"/>
                <a:gd name="connsiteY712" fmla="*/ 481111 h 1349276"/>
                <a:gd name="connsiteX713" fmla="*/ 23405 w 1569243"/>
                <a:gd name="connsiteY713" fmla="*/ 468324 h 1349276"/>
                <a:gd name="connsiteX714" fmla="*/ 53312 w 1569243"/>
                <a:gd name="connsiteY714" fmla="*/ 457705 h 1349276"/>
                <a:gd name="connsiteX715" fmla="*/ 59814 w 1569243"/>
                <a:gd name="connsiteY715" fmla="*/ 457705 h 1349276"/>
                <a:gd name="connsiteX716" fmla="*/ 74767 w 1569243"/>
                <a:gd name="connsiteY716" fmla="*/ 444919 h 1349276"/>
                <a:gd name="connsiteX717" fmla="*/ 72600 w 1569243"/>
                <a:gd name="connsiteY717" fmla="*/ 440585 h 1349276"/>
                <a:gd name="connsiteX718" fmla="*/ 57647 w 1569243"/>
                <a:gd name="connsiteY718" fmla="*/ 436250 h 1349276"/>
                <a:gd name="connsiteX719" fmla="*/ 53312 w 1569243"/>
                <a:gd name="connsiteY719" fmla="*/ 436250 h 1349276"/>
                <a:gd name="connsiteX720" fmla="*/ 44860 w 1569243"/>
                <a:gd name="connsiteY720" fmla="*/ 427798 h 1349276"/>
                <a:gd name="connsiteX721" fmla="*/ 42693 w 1569243"/>
                <a:gd name="connsiteY721" fmla="*/ 423464 h 1349276"/>
                <a:gd name="connsiteX722" fmla="*/ 44860 w 1569243"/>
                <a:gd name="connsiteY722" fmla="*/ 406343 h 1349276"/>
                <a:gd name="connsiteX723" fmla="*/ 42693 w 1569243"/>
                <a:gd name="connsiteY723" fmla="*/ 389223 h 1349276"/>
                <a:gd name="connsiteX724" fmla="*/ 40526 w 1569243"/>
                <a:gd name="connsiteY724" fmla="*/ 384889 h 1349276"/>
                <a:gd name="connsiteX725" fmla="*/ 32074 w 1569243"/>
                <a:gd name="connsiteY725" fmla="*/ 363650 h 1349276"/>
                <a:gd name="connsiteX726" fmla="*/ 25573 w 1569243"/>
                <a:gd name="connsiteY726" fmla="*/ 359316 h 1349276"/>
                <a:gd name="connsiteX727" fmla="*/ 4118 w 1569243"/>
                <a:gd name="connsiteY727" fmla="*/ 337861 h 1349276"/>
                <a:gd name="connsiteX728" fmla="*/ 0 w 1569243"/>
                <a:gd name="connsiteY728" fmla="*/ 331576 h 1349276"/>
                <a:gd name="connsiteX729" fmla="*/ 4118 w 1569243"/>
                <a:gd name="connsiteY729" fmla="*/ 297335 h 1349276"/>
                <a:gd name="connsiteX730" fmla="*/ 23405 w 1569243"/>
                <a:gd name="connsiteY730" fmla="*/ 303620 h 1349276"/>
                <a:gd name="connsiteX731" fmla="*/ 25573 w 1569243"/>
                <a:gd name="connsiteY731" fmla="*/ 305787 h 1349276"/>
                <a:gd name="connsiteX732" fmla="*/ 36192 w 1569243"/>
                <a:gd name="connsiteY732" fmla="*/ 318573 h 1349276"/>
                <a:gd name="connsiteX733" fmla="*/ 40526 w 1569243"/>
                <a:gd name="connsiteY733" fmla="*/ 316623 h 1349276"/>
                <a:gd name="connsiteX734" fmla="*/ 42693 w 1569243"/>
                <a:gd name="connsiteY734" fmla="*/ 299502 h 1349276"/>
                <a:gd name="connsiteX735" fmla="*/ 51145 w 1569243"/>
                <a:gd name="connsiteY735" fmla="*/ 303620 h 1349276"/>
                <a:gd name="connsiteX736" fmla="*/ 55479 w 1569243"/>
                <a:gd name="connsiteY736" fmla="*/ 301669 h 1349276"/>
                <a:gd name="connsiteX737" fmla="*/ 59814 w 1569243"/>
                <a:gd name="connsiteY737" fmla="*/ 297335 h 1349276"/>
                <a:gd name="connsiteX738" fmla="*/ 59814 w 1569243"/>
                <a:gd name="connsiteY738" fmla="*/ 280214 h 1349276"/>
                <a:gd name="connsiteX739" fmla="*/ 61981 w 1569243"/>
                <a:gd name="connsiteY739" fmla="*/ 275880 h 1349276"/>
                <a:gd name="connsiteX740" fmla="*/ 66099 w 1569243"/>
                <a:gd name="connsiteY740" fmla="*/ 269595 h 1349276"/>
                <a:gd name="connsiteX741" fmla="*/ 68266 w 1569243"/>
                <a:gd name="connsiteY741" fmla="*/ 265261 h 1349276"/>
                <a:gd name="connsiteX742" fmla="*/ 72600 w 1569243"/>
                <a:gd name="connsiteY742" fmla="*/ 258760 h 1349276"/>
                <a:gd name="connsiteX743" fmla="*/ 74767 w 1569243"/>
                <a:gd name="connsiteY743" fmla="*/ 254642 h 1349276"/>
                <a:gd name="connsiteX744" fmla="*/ 79102 w 1569243"/>
                <a:gd name="connsiteY744" fmla="*/ 250308 h 1349276"/>
                <a:gd name="connsiteX745" fmla="*/ 83219 w 1569243"/>
                <a:gd name="connsiteY745" fmla="*/ 248140 h 1349276"/>
                <a:gd name="connsiteX746" fmla="*/ 89721 w 1569243"/>
                <a:gd name="connsiteY746" fmla="*/ 243806 h 1349276"/>
                <a:gd name="connsiteX747" fmla="*/ 94055 w 1569243"/>
                <a:gd name="connsiteY747" fmla="*/ 239472 h 1349276"/>
                <a:gd name="connsiteX748" fmla="*/ 100340 w 1569243"/>
                <a:gd name="connsiteY748" fmla="*/ 237521 h 1349276"/>
                <a:gd name="connsiteX749" fmla="*/ 104674 w 1569243"/>
                <a:gd name="connsiteY749" fmla="*/ 233187 h 1349276"/>
                <a:gd name="connsiteX750" fmla="*/ 109008 w 1569243"/>
                <a:gd name="connsiteY750" fmla="*/ 231020 h 1349276"/>
                <a:gd name="connsiteX751" fmla="*/ 113126 w 1569243"/>
                <a:gd name="connsiteY751" fmla="*/ 224518 h 1349276"/>
                <a:gd name="connsiteX752" fmla="*/ 115293 w 1569243"/>
                <a:gd name="connsiteY752" fmla="*/ 220401 h 1349276"/>
                <a:gd name="connsiteX753" fmla="*/ 117460 w 1569243"/>
                <a:gd name="connsiteY753" fmla="*/ 216066 h 1349276"/>
                <a:gd name="connsiteX754" fmla="*/ 119627 w 1569243"/>
                <a:gd name="connsiteY754" fmla="*/ 209565 h 1349276"/>
                <a:gd name="connsiteX755" fmla="*/ 119627 w 1569243"/>
                <a:gd name="connsiteY755" fmla="*/ 203280 h 1349276"/>
                <a:gd name="connsiteX756" fmla="*/ 121795 w 1569243"/>
                <a:gd name="connsiteY756" fmla="*/ 196779 h 1349276"/>
                <a:gd name="connsiteX757" fmla="*/ 126129 w 1569243"/>
                <a:gd name="connsiteY757" fmla="*/ 192444 h 1349276"/>
                <a:gd name="connsiteX758" fmla="*/ 132414 w 1569243"/>
                <a:gd name="connsiteY758" fmla="*/ 190494 h 1349276"/>
                <a:gd name="connsiteX759" fmla="*/ 151702 w 1569243"/>
                <a:gd name="connsiteY759" fmla="*/ 190494 h 1349276"/>
                <a:gd name="connsiteX760" fmla="*/ 160370 w 1569243"/>
                <a:gd name="connsiteY760" fmla="*/ 194611 h 1349276"/>
                <a:gd name="connsiteX761" fmla="*/ 164488 w 1569243"/>
                <a:gd name="connsiteY761" fmla="*/ 196779 h 1349276"/>
                <a:gd name="connsiteX762" fmla="*/ 168822 w 1569243"/>
                <a:gd name="connsiteY762" fmla="*/ 201113 h 1349276"/>
                <a:gd name="connsiteX763" fmla="*/ 175324 w 1569243"/>
                <a:gd name="connsiteY763" fmla="*/ 203280 h 1349276"/>
                <a:gd name="connsiteX764" fmla="*/ 177274 w 1569243"/>
                <a:gd name="connsiteY764" fmla="*/ 196779 h 1349276"/>
                <a:gd name="connsiteX765" fmla="*/ 181608 w 1569243"/>
                <a:gd name="connsiteY765" fmla="*/ 194611 h 1349276"/>
                <a:gd name="connsiteX766" fmla="*/ 185943 w 1569243"/>
                <a:gd name="connsiteY766" fmla="*/ 190494 h 1349276"/>
                <a:gd name="connsiteX767" fmla="*/ 194395 w 1569243"/>
                <a:gd name="connsiteY767" fmla="*/ 188327 h 1349276"/>
                <a:gd name="connsiteX768" fmla="*/ 198729 w 1569243"/>
                <a:gd name="connsiteY768" fmla="*/ 188327 h 1349276"/>
                <a:gd name="connsiteX769" fmla="*/ 203063 w 1569243"/>
                <a:gd name="connsiteY769" fmla="*/ 192444 h 1349276"/>
                <a:gd name="connsiteX770" fmla="*/ 207398 w 1569243"/>
                <a:gd name="connsiteY770" fmla="*/ 194611 h 1349276"/>
                <a:gd name="connsiteX771" fmla="*/ 209348 w 1569243"/>
                <a:gd name="connsiteY771" fmla="*/ 198946 h 1349276"/>
                <a:gd name="connsiteX772" fmla="*/ 215850 w 1569243"/>
                <a:gd name="connsiteY772" fmla="*/ 201113 h 1349276"/>
                <a:gd name="connsiteX773" fmla="*/ 220184 w 1569243"/>
                <a:gd name="connsiteY773" fmla="*/ 201113 h 1349276"/>
                <a:gd name="connsiteX774" fmla="*/ 226469 w 1569243"/>
                <a:gd name="connsiteY774" fmla="*/ 203280 h 1349276"/>
                <a:gd name="connsiteX775" fmla="*/ 226469 w 1569243"/>
                <a:gd name="connsiteY775" fmla="*/ 207398 h 1349276"/>
                <a:gd name="connsiteX776" fmla="*/ 230803 w 1569243"/>
                <a:gd name="connsiteY776" fmla="*/ 211732 h 1349276"/>
                <a:gd name="connsiteX777" fmla="*/ 235137 w 1569243"/>
                <a:gd name="connsiteY777" fmla="*/ 213899 h 1349276"/>
                <a:gd name="connsiteX778" fmla="*/ 239472 w 1569243"/>
                <a:gd name="connsiteY778" fmla="*/ 209565 h 1349276"/>
                <a:gd name="connsiteX779" fmla="*/ 239472 w 1569243"/>
                <a:gd name="connsiteY779" fmla="*/ 198946 h 1349276"/>
                <a:gd name="connsiteX780" fmla="*/ 237305 w 1569243"/>
                <a:gd name="connsiteY780" fmla="*/ 192444 h 1349276"/>
                <a:gd name="connsiteX781" fmla="*/ 232970 w 1569243"/>
                <a:gd name="connsiteY781" fmla="*/ 186159 h 1349276"/>
                <a:gd name="connsiteX782" fmla="*/ 230803 w 1569243"/>
                <a:gd name="connsiteY782" fmla="*/ 181825 h 1349276"/>
                <a:gd name="connsiteX783" fmla="*/ 228636 w 1569243"/>
                <a:gd name="connsiteY783" fmla="*/ 175324 h 1349276"/>
                <a:gd name="connsiteX784" fmla="*/ 232970 w 1569243"/>
                <a:gd name="connsiteY784" fmla="*/ 169039 h 1349276"/>
                <a:gd name="connsiteX785" fmla="*/ 239472 w 1569243"/>
                <a:gd name="connsiteY785" fmla="*/ 171206 h 1349276"/>
                <a:gd name="connsiteX786" fmla="*/ 243589 w 1569243"/>
                <a:gd name="connsiteY786" fmla="*/ 169039 h 1349276"/>
                <a:gd name="connsiteX787" fmla="*/ 247924 w 1569243"/>
                <a:gd name="connsiteY787" fmla="*/ 162537 h 1349276"/>
                <a:gd name="connsiteX788" fmla="*/ 250091 w 1569243"/>
                <a:gd name="connsiteY788" fmla="*/ 158420 h 1349276"/>
                <a:gd name="connsiteX789" fmla="*/ 252258 w 1569243"/>
                <a:gd name="connsiteY789" fmla="*/ 151918 h 1349276"/>
                <a:gd name="connsiteX790" fmla="*/ 254425 w 1569243"/>
                <a:gd name="connsiteY790" fmla="*/ 147584 h 1349276"/>
                <a:gd name="connsiteX791" fmla="*/ 258543 w 1569243"/>
                <a:gd name="connsiteY791" fmla="*/ 141299 h 1349276"/>
                <a:gd name="connsiteX792" fmla="*/ 260710 w 1569243"/>
                <a:gd name="connsiteY792" fmla="*/ 134798 h 1349276"/>
                <a:gd name="connsiteX793" fmla="*/ 262877 w 1569243"/>
                <a:gd name="connsiteY793" fmla="*/ 128296 h 1349276"/>
                <a:gd name="connsiteX794" fmla="*/ 267211 w 1569243"/>
                <a:gd name="connsiteY794" fmla="*/ 124179 h 1349276"/>
                <a:gd name="connsiteX795" fmla="*/ 269379 w 1569243"/>
                <a:gd name="connsiteY795" fmla="*/ 117677 h 1349276"/>
                <a:gd name="connsiteX796" fmla="*/ 271546 w 1569243"/>
                <a:gd name="connsiteY796" fmla="*/ 111176 h 1349276"/>
                <a:gd name="connsiteX797" fmla="*/ 275663 w 1569243"/>
                <a:gd name="connsiteY797" fmla="*/ 102724 h 1349276"/>
                <a:gd name="connsiteX798" fmla="*/ 282165 w 1569243"/>
                <a:gd name="connsiteY798" fmla="*/ 94272 h 1349276"/>
                <a:gd name="connsiteX799" fmla="*/ 286499 w 1569243"/>
                <a:gd name="connsiteY799" fmla="*/ 87770 h 1349276"/>
                <a:gd name="connsiteX800" fmla="*/ 320524 w 1569243"/>
                <a:gd name="connsiteY800" fmla="*/ 36408 h 1349276"/>
                <a:gd name="connsiteX801" fmla="*/ 331359 w 1569243"/>
                <a:gd name="connsiteY801" fmla="*/ 38576 h 1349276"/>
                <a:gd name="connsiteX802" fmla="*/ 337644 w 1569243"/>
                <a:gd name="connsiteY802" fmla="*/ 38576 h 1349276"/>
                <a:gd name="connsiteX803" fmla="*/ 341979 w 1569243"/>
                <a:gd name="connsiteY803" fmla="*/ 36408 h 1349276"/>
                <a:gd name="connsiteX804" fmla="*/ 348480 w 1569243"/>
                <a:gd name="connsiteY804" fmla="*/ 36408 h 1349276"/>
                <a:gd name="connsiteX805" fmla="*/ 352598 w 1569243"/>
                <a:gd name="connsiteY805" fmla="*/ 32074 h 1349276"/>
                <a:gd name="connsiteX806" fmla="*/ 354765 w 1569243"/>
                <a:gd name="connsiteY806" fmla="*/ 25789 h 1349276"/>
                <a:gd name="connsiteX807" fmla="*/ 359099 w 1569243"/>
                <a:gd name="connsiteY807" fmla="*/ 21455 h 1349276"/>
                <a:gd name="connsiteX808" fmla="*/ 363434 w 1569243"/>
                <a:gd name="connsiteY808" fmla="*/ 19288 h 1349276"/>
                <a:gd name="connsiteX809" fmla="*/ 365601 w 1569243"/>
                <a:gd name="connsiteY809" fmla="*/ 23622 h 1349276"/>
                <a:gd name="connsiteX810" fmla="*/ 369718 w 1569243"/>
                <a:gd name="connsiteY810" fmla="*/ 27956 h 1349276"/>
                <a:gd name="connsiteX811" fmla="*/ 371885 w 1569243"/>
                <a:gd name="connsiteY811" fmla="*/ 32074 h 1349276"/>
                <a:gd name="connsiteX812" fmla="*/ 378387 w 1569243"/>
                <a:gd name="connsiteY812" fmla="*/ 30124 h 1349276"/>
                <a:gd name="connsiteX813" fmla="*/ 384672 w 1569243"/>
                <a:gd name="connsiteY813" fmla="*/ 25789 h 1349276"/>
                <a:gd name="connsiteX814" fmla="*/ 389006 w 1569243"/>
                <a:gd name="connsiteY814" fmla="*/ 23622 h 1349276"/>
                <a:gd name="connsiteX815" fmla="*/ 395508 w 1569243"/>
                <a:gd name="connsiteY815" fmla="*/ 23622 h 1349276"/>
                <a:gd name="connsiteX816" fmla="*/ 401792 w 1569243"/>
                <a:gd name="connsiteY816" fmla="*/ 25789 h 1349276"/>
                <a:gd name="connsiteX817" fmla="*/ 408294 w 1569243"/>
                <a:gd name="connsiteY817" fmla="*/ 27956 h 1349276"/>
                <a:gd name="connsiteX818" fmla="*/ 414795 w 1569243"/>
                <a:gd name="connsiteY818" fmla="*/ 27956 h 1349276"/>
                <a:gd name="connsiteX819" fmla="*/ 421080 w 1569243"/>
                <a:gd name="connsiteY819" fmla="*/ 30124 h 1349276"/>
                <a:gd name="connsiteX820" fmla="*/ 429749 w 1569243"/>
                <a:gd name="connsiteY820" fmla="*/ 30124 h 1349276"/>
                <a:gd name="connsiteX821" fmla="*/ 433866 w 1569243"/>
                <a:gd name="connsiteY821" fmla="*/ 25789 h 1349276"/>
                <a:gd name="connsiteX822" fmla="*/ 438201 w 1569243"/>
                <a:gd name="connsiteY822" fmla="*/ 21455 h 1349276"/>
                <a:gd name="connsiteX823" fmla="*/ 442535 w 1569243"/>
                <a:gd name="connsiteY823" fmla="*/ 19288 h 1349276"/>
                <a:gd name="connsiteX824" fmla="*/ 448820 w 1569243"/>
                <a:gd name="connsiteY824" fmla="*/ 21455 h 1349276"/>
                <a:gd name="connsiteX825" fmla="*/ 450987 w 1569243"/>
                <a:gd name="connsiteY825" fmla="*/ 17121 h 1349276"/>
                <a:gd name="connsiteX826" fmla="*/ 453154 w 1569243"/>
                <a:gd name="connsiteY826" fmla="*/ 10836 h 1349276"/>
                <a:gd name="connsiteX827" fmla="*/ 455321 w 1569243"/>
                <a:gd name="connsiteY827" fmla="*/ 6501 h 1349276"/>
                <a:gd name="connsiteX828" fmla="*/ 457488 w 1569243"/>
                <a:gd name="connsiteY828" fmla="*/ 2167 h 1349276"/>
                <a:gd name="connsiteX829" fmla="*/ 463990 w 1569243"/>
                <a:gd name="connsiteY829" fmla="*/ 0 h 1349276"/>
                <a:gd name="connsiteX830" fmla="*/ 470275 w 1569243"/>
                <a:gd name="connsiteY830" fmla="*/ 0 h 1349276"/>
                <a:gd name="connsiteX831" fmla="*/ 474609 w 1569243"/>
                <a:gd name="connsiteY831" fmla="*/ 2167 h 1349276"/>
                <a:gd name="connsiteX832" fmla="*/ 487395 w 1569243"/>
                <a:gd name="connsiteY832" fmla="*/ 6501 h 1349276"/>
                <a:gd name="connsiteX833" fmla="*/ 487395 w 1569243"/>
                <a:gd name="connsiteY833" fmla="*/ 10836 h 1349276"/>
                <a:gd name="connsiteX834" fmla="*/ 485228 w 1569243"/>
                <a:gd name="connsiteY834" fmla="*/ 17121 h 1349276"/>
                <a:gd name="connsiteX835" fmla="*/ 491730 w 1569243"/>
                <a:gd name="connsiteY835" fmla="*/ 19288 h 1349276"/>
                <a:gd name="connsiteX836" fmla="*/ 500182 w 1569243"/>
                <a:gd name="connsiteY836" fmla="*/ 19288 h 1349276"/>
                <a:gd name="connsiteX837" fmla="*/ 508850 w 1569243"/>
                <a:gd name="connsiteY837" fmla="*/ 17121 h 1349276"/>
                <a:gd name="connsiteX838" fmla="*/ 515135 w 1569243"/>
                <a:gd name="connsiteY838" fmla="*/ 17121 h 1349276"/>
                <a:gd name="connsiteX839" fmla="*/ 521637 w 1569243"/>
                <a:gd name="connsiteY839" fmla="*/ 19288 h 1349276"/>
                <a:gd name="connsiteX840" fmla="*/ 525971 w 1569243"/>
                <a:gd name="connsiteY840" fmla="*/ 23622 h 1349276"/>
                <a:gd name="connsiteX841" fmla="*/ 532256 w 1569243"/>
                <a:gd name="connsiteY841" fmla="*/ 25789 h 1349276"/>
                <a:gd name="connsiteX842" fmla="*/ 536590 w 1569243"/>
                <a:gd name="connsiteY842" fmla="*/ 30124 h 1349276"/>
                <a:gd name="connsiteX843" fmla="*/ 536590 w 1569243"/>
                <a:gd name="connsiteY843" fmla="*/ 40743 h 1349276"/>
                <a:gd name="connsiteX844" fmla="*/ 530088 w 1569243"/>
                <a:gd name="connsiteY844" fmla="*/ 42910 h 1349276"/>
                <a:gd name="connsiteX845" fmla="*/ 521637 w 1569243"/>
                <a:gd name="connsiteY845" fmla="*/ 38576 h 1349276"/>
                <a:gd name="connsiteX846" fmla="*/ 515135 w 1569243"/>
                <a:gd name="connsiteY846" fmla="*/ 38576 h 1349276"/>
                <a:gd name="connsiteX847" fmla="*/ 511017 w 1569243"/>
                <a:gd name="connsiteY847" fmla="*/ 45077 h 1349276"/>
                <a:gd name="connsiteX848" fmla="*/ 506683 w 1569243"/>
                <a:gd name="connsiteY848" fmla="*/ 45077 h 1349276"/>
                <a:gd name="connsiteX849" fmla="*/ 502349 w 1569243"/>
                <a:gd name="connsiteY849" fmla="*/ 40743 h 1349276"/>
                <a:gd name="connsiteX850" fmla="*/ 500182 w 1569243"/>
                <a:gd name="connsiteY850" fmla="*/ 36408 h 1349276"/>
                <a:gd name="connsiteX851" fmla="*/ 493897 w 1569243"/>
                <a:gd name="connsiteY851" fmla="*/ 34241 h 1349276"/>
                <a:gd name="connsiteX852" fmla="*/ 491730 w 1569243"/>
                <a:gd name="connsiteY852" fmla="*/ 40743 h 1349276"/>
                <a:gd name="connsiteX853" fmla="*/ 491730 w 1569243"/>
                <a:gd name="connsiteY853" fmla="*/ 47028 h 1349276"/>
                <a:gd name="connsiteX854" fmla="*/ 493897 w 1569243"/>
                <a:gd name="connsiteY854" fmla="*/ 51362 h 1349276"/>
                <a:gd name="connsiteX855" fmla="*/ 496064 w 1569243"/>
                <a:gd name="connsiteY855" fmla="*/ 60030 h 1349276"/>
                <a:gd name="connsiteX856" fmla="*/ 500182 w 1569243"/>
                <a:gd name="connsiteY856" fmla="*/ 66315 h 1349276"/>
                <a:gd name="connsiteX857" fmla="*/ 504516 w 1569243"/>
                <a:gd name="connsiteY857" fmla="*/ 70650 h 1349276"/>
                <a:gd name="connsiteX858" fmla="*/ 511017 w 1569243"/>
                <a:gd name="connsiteY858" fmla="*/ 68482 h 1349276"/>
                <a:gd name="connsiteX859" fmla="*/ 517302 w 1569243"/>
                <a:gd name="connsiteY859" fmla="*/ 66315 h 1349276"/>
                <a:gd name="connsiteX860" fmla="*/ 521637 w 1569243"/>
                <a:gd name="connsiteY860" fmla="*/ 66315 h 1349276"/>
                <a:gd name="connsiteX861" fmla="*/ 528138 w 1569243"/>
                <a:gd name="connsiteY861" fmla="*/ 68482 h 1349276"/>
                <a:gd name="connsiteX862" fmla="*/ 534423 w 1569243"/>
                <a:gd name="connsiteY862" fmla="*/ 70650 h 1349276"/>
                <a:gd name="connsiteX863" fmla="*/ 538757 w 1569243"/>
                <a:gd name="connsiteY863" fmla="*/ 74984 h 1349276"/>
                <a:gd name="connsiteX864" fmla="*/ 543092 w 1569243"/>
                <a:gd name="connsiteY864" fmla="*/ 77151 h 1349276"/>
                <a:gd name="connsiteX865" fmla="*/ 549376 w 1569243"/>
                <a:gd name="connsiteY865" fmla="*/ 77151 h 1349276"/>
                <a:gd name="connsiteX866" fmla="*/ 555878 w 1569243"/>
                <a:gd name="connsiteY866" fmla="*/ 74984 h 1349276"/>
                <a:gd name="connsiteX867" fmla="*/ 564330 w 1569243"/>
                <a:gd name="connsiteY867" fmla="*/ 62198 h 1349276"/>
                <a:gd name="connsiteX868" fmla="*/ 566497 w 1569243"/>
                <a:gd name="connsiteY868" fmla="*/ 57863 h 134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</a:cxnLst>
              <a:rect l="l" t="t" r="r" b="b"/>
              <a:pathLst>
                <a:path w="1569243" h="1349276">
                  <a:moveTo>
                    <a:pt x="566497" y="57863"/>
                  </a:moveTo>
                  <a:lnTo>
                    <a:pt x="572998" y="66315"/>
                  </a:lnTo>
                  <a:lnTo>
                    <a:pt x="575166" y="72817"/>
                  </a:lnTo>
                  <a:lnTo>
                    <a:pt x="577116" y="77151"/>
                  </a:lnTo>
                  <a:lnTo>
                    <a:pt x="579283" y="83436"/>
                  </a:lnTo>
                  <a:lnTo>
                    <a:pt x="579283" y="89937"/>
                  </a:lnTo>
                  <a:lnTo>
                    <a:pt x="575166" y="94272"/>
                  </a:lnTo>
                  <a:lnTo>
                    <a:pt x="570831" y="96222"/>
                  </a:lnTo>
                  <a:lnTo>
                    <a:pt x="566497" y="100556"/>
                  </a:lnTo>
                  <a:lnTo>
                    <a:pt x="566497" y="104891"/>
                  </a:lnTo>
                  <a:lnTo>
                    <a:pt x="568664" y="111176"/>
                  </a:lnTo>
                  <a:lnTo>
                    <a:pt x="568664" y="122011"/>
                  </a:lnTo>
                  <a:lnTo>
                    <a:pt x="562163" y="124179"/>
                  </a:lnTo>
                  <a:lnTo>
                    <a:pt x="558045" y="122011"/>
                  </a:lnTo>
                  <a:lnTo>
                    <a:pt x="551543" y="122011"/>
                  </a:lnTo>
                  <a:lnTo>
                    <a:pt x="549376" y="126346"/>
                  </a:lnTo>
                  <a:lnTo>
                    <a:pt x="549376" y="132630"/>
                  </a:lnTo>
                  <a:lnTo>
                    <a:pt x="551543" y="136965"/>
                  </a:lnTo>
                  <a:lnTo>
                    <a:pt x="555878" y="141299"/>
                  </a:lnTo>
                  <a:lnTo>
                    <a:pt x="562163" y="139132"/>
                  </a:lnTo>
                  <a:lnTo>
                    <a:pt x="568664" y="136965"/>
                  </a:lnTo>
                  <a:lnTo>
                    <a:pt x="568664" y="143250"/>
                  </a:lnTo>
                  <a:lnTo>
                    <a:pt x="566497" y="147584"/>
                  </a:lnTo>
                  <a:lnTo>
                    <a:pt x="568664" y="154085"/>
                  </a:lnTo>
                  <a:lnTo>
                    <a:pt x="575166" y="158420"/>
                  </a:lnTo>
                  <a:lnTo>
                    <a:pt x="579283" y="160370"/>
                  </a:lnTo>
                  <a:lnTo>
                    <a:pt x="579283" y="166872"/>
                  </a:lnTo>
                  <a:lnTo>
                    <a:pt x="575166" y="171206"/>
                  </a:lnTo>
                  <a:lnTo>
                    <a:pt x="572998" y="173373"/>
                  </a:lnTo>
                  <a:lnTo>
                    <a:pt x="568664" y="179658"/>
                  </a:lnTo>
                  <a:lnTo>
                    <a:pt x="570831" y="183992"/>
                  </a:lnTo>
                  <a:lnTo>
                    <a:pt x="572998" y="190494"/>
                  </a:lnTo>
                  <a:lnTo>
                    <a:pt x="581450" y="190494"/>
                  </a:lnTo>
                  <a:lnTo>
                    <a:pt x="587952" y="188327"/>
                  </a:lnTo>
                  <a:lnTo>
                    <a:pt x="592069" y="188327"/>
                  </a:lnTo>
                  <a:lnTo>
                    <a:pt x="596404" y="183992"/>
                  </a:lnTo>
                  <a:lnTo>
                    <a:pt x="602905" y="179658"/>
                  </a:lnTo>
                  <a:lnTo>
                    <a:pt x="607240" y="175324"/>
                  </a:lnTo>
                  <a:lnTo>
                    <a:pt x="613524" y="177491"/>
                  </a:lnTo>
                  <a:lnTo>
                    <a:pt x="615691" y="181825"/>
                  </a:lnTo>
                  <a:lnTo>
                    <a:pt x="613524" y="188327"/>
                  </a:lnTo>
                  <a:lnTo>
                    <a:pt x="613524" y="198946"/>
                  </a:lnTo>
                  <a:lnTo>
                    <a:pt x="617859" y="203280"/>
                  </a:lnTo>
                  <a:lnTo>
                    <a:pt x="630645" y="203280"/>
                  </a:lnTo>
                  <a:lnTo>
                    <a:pt x="632812" y="209565"/>
                  </a:lnTo>
                  <a:lnTo>
                    <a:pt x="634979" y="213899"/>
                  </a:lnTo>
                  <a:lnTo>
                    <a:pt x="641264" y="213899"/>
                  </a:lnTo>
                  <a:lnTo>
                    <a:pt x="645598" y="211732"/>
                  </a:lnTo>
                  <a:lnTo>
                    <a:pt x="649933" y="209565"/>
                  </a:lnTo>
                  <a:lnTo>
                    <a:pt x="652100" y="203280"/>
                  </a:lnTo>
                  <a:lnTo>
                    <a:pt x="656218" y="198946"/>
                  </a:lnTo>
                  <a:lnTo>
                    <a:pt x="662719" y="198946"/>
                  </a:lnTo>
                  <a:lnTo>
                    <a:pt x="667053" y="201113"/>
                  </a:lnTo>
                  <a:lnTo>
                    <a:pt x="669220" y="207398"/>
                  </a:lnTo>
                  <a:lnTo>
                    <a:pt x="671388" y="213899"/>
                  </a:lnTo>
                  <a:lnTo>
                    <a:pt x="675505" y="216066"/>
                  </a:lnTo>
                  <a:lnTo>
                    <a:pt x="682007" y="216066"/>
                  </a:lnTo>
                  <a:lnTo>
                    <a:pt x="686341" y="211732"/>
                  </a:lnTo>
                  <a:lnTo>
                    <a:pt x="686341" y="207398"/>
                  </a:lnTo>
                  <a:lnTo>
                    <a:pt x="684174" y="201113"/>
                  </a:lnTo>
                  <a:lnTo>
                    <a:pt x="688292" y="192444"/>
                  </a:lnTo>
                  <a:lnTo>
                    <a:pt x="694793" y="188327"/>
                  </a:lnTo>
                  <a:lnTo>
                    <a:pt x="699127" y="186159"/>
                  </a:lnTo>
                  <a:lnTo>
                    <a:pt x="705412" y="188327"/>
                  </a:lnTo>
                  <a:lnTo>
                    <a:pt x="711914" y="190494"/>
                  </a:lnTo>
                  <a:lnTo>
                    <a:pt x="714081" y="194611"/>
                  </a:lnTo>
                  <a:lnTo>
                    <a:pt x="711914" y="201113"/>
                  </a:lnTo>
                  <a:lnTo>
                    <a:pt x="711914" y="207398"/>
                  </a:lnTo>
                  <a:lnTo>
                    <a:pt x="714081" y="211732"/>
                  </a:lnTo>
                  <a:lnTo>
                    <a:pt x="718415" y="216066"/>
                  </a:lnTo>
                  <a:lnTo>
                    <a:pt x="724700" y="218233"/>
                  </a:lnTo>
                  <a:lnTo>
                    <a:pt x="729034" y="220401"/>
                  </a:lnTo>
                  <a:lnTo>
                    <a:pt x="726867" y="224518"/>
                  </a:lnTo>
                  <a:lnTo>
                    <a:pt x="724700" y="231020"/>
                  </a:lnTo>
                  <a:lnTo>
                    <a:pt x="722533" y="235354"/>
                  </a:lnTo>
                  <a:lnTo>
                    <a:pt x="722533" y="248140"/>
                  </a:lnTo>
                  <a:lnTo>
                    <a:pt x="724700" y="252475"/>
                  </a:lnTo>
                  <a:lnTo>
                    <a:pt x="726867" y="256592"/>
                  </a:lnTo>
                  <a:lnTo>
                    <a:pt x="731201" y="258760"/>
                  </a:lnTo>
                  <a:lnTo>
                    <a:pt x="737486" y="254642"/>
                  </a:lnTo>
                  <a:lnTo>
                    <a:pt x="741820" y="252475"/>
                  </a:lnTo>
                  <a:lnTo>
                    <a:pt x="748322" y="252475"/>
                  </a:lnTo>
                  <a:lnTo>
                    <a:pt x="750489" y="256592"/>
                  </a:lnTo>
                  <a:lnTo>
                    <a:pt x="748322" y="260927"/>
                  </a:lnTo>
                  <a:lnTo>
                    <a:pt x="748322" y="267428"/>
                  </a:lnTo>
                  <a:lnTo>
                    <a:pt x="746155" y="273713"/>
                  </a:lnTo>
                  <a:lnTo>
                    <a:pt x="746155" y="286499"/>
                  </a:lnTo>
                  <a:lnTo>
                    <a:pt x="748322" y="290834"/>
                  </a:lnTo>
                  <a:lnTo>
                    <a:pt x="748322" y="297335"/>
                  </a:lnTo>
                  <a:lnTo>
                    <a:pt x="752440" y="301669"/>
                  </a:lnTo>
                  <a:lnTo>
                    <a:pt x="756774" y="303620"/>
                  </a:lnTo>
                  <a:lnTo>
                    <a:pt x="763275" y="305787"/>
                  </a:lnTo>
                  <a:lnTo>
                    <a:pt x="767610" y="305787"/>
                  </a:lnTo>
                  <a:lnTo>
                    <a:pt x="778229" y="307954"/>
                  </a:lnTo>
                  <a:lnTo>
                    <a:pt x="782563" y="307954"/>
                  </a:lnTo>
                  <a:lnTo>
                    <a:pt x="788848" y="305787"/>
                  </a:lnTo>
                  <a:lnTo>
                    <a:pt x="795349" y="305787"/>
                  </a:lnTo>
                  <a:lnTo>
                    <a:pt x="801634" y="303620"/>
                  </a:lnTo>
                  <a:lnTo>
                    <a:pt x="816588" y="303620"/>
                  </a:lnTo>
                  <a:lnTo>
                    <a:pt x="823089" y="307954"/>
                  </a:lnTo>
                  <a:lnTo>
                    <a:pt x="844544" y="314456"/>
                  </a:lnTo>
                  <a:lnTo>
                    <a:pt x="861665" y="314456"/>
                  </a:lnTo>
                  <a:lnTo>
                    <a:pt x="867949" y="310121"/>
                  </a:lnTo>
                  <a:lnTo>
                    <a:pt x="872284" y="305787"/>
                  </a:lnTo>
                  <a:lnTo>
                    <a:pt x="876618" y="303620"/>
                  </a:lnTo>
                  <a:lnTo>
                    <a:pt x="880736" y="297335"/>
                  </a:lnTo>
                  <a:lnTo>
                    <a:pt x="885070" y="290834"/>
                  </a:lnTo>
                  <a:lnTo>
                    <a:pt x="889404" y="286499"/>
                  </a:lnTo>
                  <a:lnTo>
                    <a:pt x="891572" y="282382"/>
                  </a:lnTo>
                  <a:lnTo>
                    <a:pt x="893739" y="275880"/>
                  </a:lnTo>
                  <a:lnTo>
                    <a:pt x="895689" y="271546"/>
                  </a:lnTo>
                  <a:lnTo>
                    <a:pt x="897856" y="265261"/>
                  </a:lnTo>
                  <a:lnTo>
                    <a:pt x="900024" y="258760"/>
                  </a:lnTo>
                  <a:lnTo>
                    <a:pt x="900024" y="252475"/>
                  </a:lnTo>
                  <a:lnTo>
                    <a:pt x="908692" y="243806"/>
                  </a:lnTo>
                  <a:lnTo>
                    <a:pt x="914977" y="239472"/>
                  </a:lnTo>
                  <a:lnTo>
                    <a:pt x="921478" y="233187"/>
                  </a:lnTo>
                  <a:lnTo>
                    <a:pt x="929930" y="228853"/>
                  </a:lnTo>
                  <a:lnTo>
                    <a:pt x="936432" y="224518"/>
                  </a:lnTo>
                  <a:lnTo>
                    <a:pt x="942933" y="218233"/>
                  </a:lnTo>
                  <a:lnTo>
                    <a:pt x="947051" y="216066"/>
                  </a:lnTo>
                  <a:lnTo>
                    <a:pt x="955720" y="213899"/>
                  </a:lnTo>
                  <a:lnTo>
                    <a:pt x="962004" y="213899"/>
                  </a:lnTo>
                  <a:lnTo>
                    <a:pt x="968506" y="218233"/>
                  </a:lnTo>
                  <a:lnTo>
                    <a:pt x="972840" y="222568"/>
                  </a:lnTo>
                  <a:lnTo>
                    <a:pt x="976958" y="224518"/>
                  </a:lnTo>
                  <a:lnTo>
                    <a:pt x="981292" y="228853"/>
                  </a:lnTo>
                  <a:lnTo>
                    <a:pt x="987794" y="235354"/>
                  </a:lnTo>
                  <a:lnTo>
                    <a:pt x="994078" y="237521"/>
                  </a:lnTo>
                  <a:lnTo>
                    <a:pt x="1000580" y="241639"/>
                  </a:lnTo>
                  <a:lnTo>
                    <a:pt x="1004914" y="245973"/>
                  </a:lnTo>
                  <a:lnTo>
                    <a:pt x="1011199" y="248140"/>
                  </a:lnTo>
                  <a:lnTo>
                    <a:pt x="1015533" y="250308"/>
                  </a:lnTo>
                  <a:lnTo>
                    <a:pt x="1022035" y="250308"/>
                  </a:lnTo>
                  <a:lnTo>
                    <a:pt x="1028320" y="252475"/>
                  </a:lnTo>
                  <a:lnTo>
                    <a:pt x="1034821" y="252475"/>
                  </a:lnTo>
                  <a:lnTo>
                    <a:pt x="1041106" y="250308"/>
                  </a:lnTo>
                  <a:lnTo>
                    <a:pt x="1049775" y="248140"/>
                  </a:lnTo>
                  <a:lnTo>
                    <a:pt x="1054109" y="245973"/>
                  </a:lnTo>
                  <a:lnTo>
                    <a:pt x="1058226" y="239472"/>
                  </a:lnTo>
                  <a:lnTo>
                    <a:pt x="1064728" y="235354"/>
                  </a:lnTo>
                  <a:lnTo>
                    <a:pt x="1069062" y="233187"/>
                  </a:lnTo>
                  <a:lnTo>
                    <a:pt x="1084016" y="209565"/>
                  </a:lnTo>
                  <a:lnTo>
                    <a:pt x="1090301" y="207398"/>
                  </a:lnTo>
                  <a:lnTo>
                    <a:pt x="1094635" y="203280"/>
                  </a:lnTo>
                  <a:lnTo>
                    <a:pt x="1096802" y="198946"/>
                  </a:lnTo>
                  <a:lnTo>
                    <a:pt x="1103304" y="198946"/>
                  </a:lnTo>
                  <a:lnTo>
                    <a:pt x="1109588" y="203280"/>
                  </a:lnTo>
                  <a:lnTo>
                    <a:pt x="1113923" y="205447"/>
                  </a:lnTo>
                  <a:lnTo>
                    <a:pt x="1120207" y="209565"/>
                  </a:lnTo>
                  <a:lnTo>
                    <a:pt x="1133210" y="218233"/>
                  </a:lnTo>
                  <a:lnTo>
                    <a:pt x="1139495" y="224518"/>
                  </a:lnTo>
                  <a:lnTo>
                    <a:pt x="1145997" y="226685"/>
                  </a:lnTo>
                  <a:lnTo>
                    <a:pt x="1150331" y="231020"/>
                  </a:lnTo>
                  <a:lnTo>
                    <a:pt x="1152282" y="235354"/>
                  </a:lnTo>
                  <a:lnTo>
                    <a:pt x="1154449" y="241639"/>
                  </a:lnTo>
                  <a:lnTo>
                    <a:pt x="1154449" y="248140"/>
                  </a:lnTo>
                  <a:lnTo>
                    <a:pt x="1156616" y="254642"/>
                  </a:lnTo>
                  <a:lnTo>
                    <a:pt x="1156616" y="260927"/>
                  </a:lnTo>
                  <a:lnTo>
                    <a:pt x="1160950" y="269595"/>
                  </a:lnTo>
                  <a:lnTo>
                    <a:pt x="1165284" y="275880"/>
                  </a:lnTo>
                  <a:lnTo>
                    <a:pt x="1169402" y="280214"/>
                  </a:lnTo>
                  <a:lnTo>
                    <a:pt x="1173736" y="286499"/>
                  </a:lnTo>
                  <a:lnTo>
                    <a:pt x="1175904" y="290834"/>
                  </a:lnTo>
                  <a:lnTo>
                    <a:pt x="1182405" y="295168"/>
                  </a:lnTo>
                  <a:lnTo>
                    <a:pt x="1188690" y="295168"/>
                  </a:lnTo>
                  <a:lnTo>
                    <a:pt x="1193024" y="290834"/>
                  </a:lnTo>
                  <a:lnTo>
                    <a:pt x="1197359" y="282382"/>
                  </a:lnTo>
                  <a:lnTo>
                    <a:pt x="1197359" y="275880"/>
                  </a:lnTo>
                  <a:lnTo>
                    <a:pt x="1199526" y="269595"/>
                  </a:lnTo>
                  <a:lnTo>
                    <a:pt x="1199526" y="265261"/>
                  </a:lnTo>
                  <a:lnTo>
                    <a:pt x="1203643" y="258760"/>
                  </a:lnTo>
                  <a:lnTo>
                    <a:pt x="1207978" y="254642"/>
                  </a:lnTo>
                  <a:lnTo>
                    <a:pt x="1212312" y="252475"/>
                  </a:lnTo>
                  <a:lnTo>
                    <a:pt x="1218597" y="248140"/>
                  </a:lnTo>
                  <a:lnTo>
                    <a:pt x="1222931" y="245973"/>
                  </a:lnTo>
                  <a:lnTo>
                    <a:pt x="1229433" y="243806"/>
                  </a:lnTo>
                  <a:lnTo>
                    <a:pt x="1233550" y="243806"/>
                  </a:lnTo>
                  <a:lnTo>
                    <a:pt x="1242219" y="241639"/>
                  </a:lnTo>
                  <a:lnTo>
                    <a:pt x="1248504" y="241639"/>
                  </a:lnTo>
                  <a:lnTo>
                    <a:pt x="1257172" y="239472"/>
                  </a:lnTo>
                  <a:lnTo>
                    <a:pt x="1263457" y="237521"/>
                  </a:lnTo>
                  <a:lnTo>
                    <a:pt x="1272126" y="235354"/>
                  </a:lnTo>
                  <a:lnTo>
                    <a:pt x="1284912" y="228853"/>
                  </a:lnTo>
                  <a:lnTo>
                    <a:pt x="1289246" y="222568"/>
                  </a:lnTo>
                  <a:lnTo>
                    <a:pt x="1293581" y="216066"/>
                  </a:lnTo>
                  <a:lnTo>
                    <a:pt x="1297698" y="209565"/>
                  </a:lnTo>
                  <a:lnTo>
                    <a:pt x="1299865" y="205447"/>
                  </a:lnTo>
                  <a:lnTo>
                    <a:pt x="1304200" y="198946"/>
                  </a:lnTo>
                  <a:lnTo>
                    <a:pt x="1306367" y="194611"/>
                  </a:lnTo>
                  <a:lnTo>
                    <a:pt x="1310701" y="190494"/>
                  </a:lnTo>
                  <a:lnTo>
                    <a:pt x="1314819" y="194611"/>
                  </a:lnTo>
                  <a:lnTo>
                    <a:pt x="1316986" y="201113"/>
                  </a:lnTo>
                  <a:lnTo>
                    <a:pt x="1321320" y="207398"/>
                  </a:lnTo>
                  <a:lnTo>
                    <a:pt x="1323488" y="213899"/>
                  </a:lnTo>
                  <a:lnTo>
                    <a:pt x="1327605" y="222568"/>
                  </a:lnTo>
                  <a:lnTo>
                    <a:pt x="1329772" y="231020"/>
                  </a:lnTo>
                  <a:lnTo>
                    <a:pt x="1331939" y="239472"/>
                  </a:lnTo>
                  <a:lnTo>
                    <a:pt x="1346893" y="269595"/>
                  </a:lnTo>
                  <a:lnTo>
                    <a:pt x="1353394" y="278047"/>
                  </a:lnTo>
                  <a:lnTo>
                    <a:pt x="1364013" y="290834"/>
                  </a:lnTo>
                  <a:lnTo>
                    <a:pt x="1368348" y="293001"/>
                  </a:lnTo>
                  <a:lnTo>
                    <a:pt x="1374849" y="297335"/>
                  </a:lnTo>
                  <a:lnTo>
                    <a:pt x="1383301" y="301669"/>
                  </a:lnTo>
                  <a:lnTo>
                    <a:pt x="1391753" y="307954"/>
                  </a:lnTo>
                  <a:lnTo>
                    <a:pt x="1398255" y="312288"/>
                  </a:lnTo>
                  <a:lnTo>
                    <a:pt x="1402589" y="314456"/>
                  </a:lnTo>
                  <a:lnTo>
                    <a:pt x="1408874" y="320740"/>
                  </a:lnTo>
                  <a:lnTo>
                    <a:pt x="1411041" y="327242"/>
                  </a:lnTo>
                  <a:lnTo>
                    <a:pt x="1413208" y="333743"/>
                  </a:lnTo>
                  <a:lnTo>
                    <a:pt x="1413208" y="346530"/>
                  </a:lnTo>
                  <a:lnTo>
                    <a:pt x="1411041" y="352814"/>
                  </a:lnTo>
                  <a:lnTo>
                    <a:pt x="1411041" y="357149"/>
                  </a:lnTo>
                  <a:lnTo>
                    <a:pt x="1408874" y="361483"/>
                  </a:lnTo>
                  <a:lnTo>
                    <a:pt x="1406923" y="365817"/>
                  </a:lnTo>
                  <a:lnTo>
                    <a:pt x="1404756" y="372102"/>
                  </a:lnTo>
                  <a:lnTo>
                    <a:pt x="1400422" y="378604"/>
                  </a:lnTo>
                  <a:lnTo>
                    <a:pt x="1398255" y="384889"/>
                  </a:lnTo>
                  <a:lnTo>
                    <a:pt x="1381134" y="412845"/>
                  </a:lnTo>
                  <a:lnTo>
                    <a:pt x="1368348" y="399842"/>
                  </a:lnTo>
                  <a:lnTo>
                    <a:pt x="1366181" y="395724"/>
                  </a:lnTo>
                  <a:lnTo>
                    <a:pt x="1361846" y="391390"/>
                  </a:lnTo>
                  <a:lnTo>
                    <a:pt x="1357729" y="384889"/>
                  </a:lnTo>
                  <a:lnTo>
                    <a:pt x="1355561" y="378604"/>
                  </a:lnTo>
                  <a:lnTo>
                    <a:pt x="1351227" y="374269"/>
                  </a:lnTo>
                  <a:lnTo>
                    <a:pt x="1346893" y="372102"/>
                  </a:lnTo>
                  <a:lnTo>
                    <a:pt x="1338441" y="369935"/>
                  </a:lnTo>
                  <a:lnTo>
                    <a:pt x="1334107" y="367768"/>
                  </a:lnTo>
                  <a:lnTo>
                    <a:pt x="1327605" y="369935"/>
                  </a:lnTo>
                  <a:lnTo>
                    <a:pt x="1316986" y="369935"/>
                  </a:lnTo>
                  <a:lnTo>
                    <a:pt x="1310701" y="372102"/>
                  </a:lnTo>
                  <a:lnTo>
                    <a:pt x="1304200" y="374269"/>
                  </a:lnTo>
                  <a:lnTo>
                    <a:pt x="1297698" y="376437"/>
                  </a:lnTo>
                  <a:lnTo>
                    <a:pt x="1291413" y="378604"/>
                  </a:lnTo>
                  <a:lnTo>
                    <a:pt x="1284912" y="382721"/>
                  </a:lnTo>
                  <a:lnTo>
                    <a:pt x="1278627" y="389223"/>
                  </a:lnTo>
                  <a:lnTo>
                    <a:pt x="1276460" y="395724"/>
                  </a:lnTo>
                  <a:lnTo>
                    <a:pt x="1272126" y="404176"/>
                  </a:lnTo>
                  <a:lnTo>
                    <a:pt x="1272126" y="410678"/>
                  </a:lnTo>
                  <a:lnTo>
                    <a:pt x="1267791" y="416962"/>
                  </a:lnTo>
                  <a:lnTo>
                    <a:pt x="1265624" y="421297"/>
                  </a:lnTo>
                  <a:lnTo>
                    <a:pt x="1261507" y="427798"/>
                  </a:lnTo>
                  <a:lnTo>
                    <a:pt x="1235717" y="440585"/>
                  </a:lnTo>
                  <a:lnTo>
                    <a:pt x="1240052" y="453371"/>
                  </a:lnTo>
                  <a:lnTo>
                    <a:pt x="1244386" y="459872"/>
                  </a:lnTo>
                  <a:lnTo>
                    <a:pt x="1248504" y="463990"/>
                  </a:lnTo>
                  <a:lnTo>
                    <a:pt x="1250671" y="468324"/>
                  </a:lnTo>
                  <a:lnTo>
                    <a:pt x="1255005" y="474826"/>
                  </a:lnTo>
                  <a:lnTo>
                    <a:pt x="1259339" y="478943"/>
                  </a:lnTo>
                  <a:lnTo>
                    <a:pt x="1265624" y="483278"/>
                  </a:lnTo>
                  <a:lnTo>
                    <a:pt x="1272126" y="489779"/>
                  </a:lnTo>
                  <a:lnTo>
                    <a:pt x="1284912" y="498231"/>
                  </a:lnTo>
                  <a:lnTo>
                    <a:pt x="1289246" y="500398"/>
                  </a:lnTo>
                  <a:lnTo>
                    <a:pt x="1306367" y="500398"/>
                  </a:lnTo>
                  <a:lnTo>
                    <a:pt x="1312652" y="498231"/>
                  </a:lnTo>
                  <a:lnTo>
                    <a:pt x="1321320" y="496064"/>
                  </a:lnTo>
                  <a:lnTo>
                    <a:pt x="1327605" y="496064"/>
                  </a:lnTo>
                  <a:lnTo>
                    <a:pt x="1334107" y="494114"/>
                  </a:lnTo>
                  <a:lnTo>
                    <a:pt x="1368348" y="494114"/>
                  </a:lnTo>
                  <a:lnTo>
                    <a:pt x="1372682" y="496064"/>
                  </a:lnTo>
                  <a:lnTo>
                    <a:pt x="1381134" y="498231"/>
                  </a:lnTo>
                  <a:lnTo>
                    <a:pt x="1389803" y="502566"/>
                  </a:lnTo>
                  <a:lnTo>
                    <a:pt x="1400422" y="506900"/>
                  </a:lnTo>
                  <a:lnTo>
                    <a:pt x="1406923" y="513185"/>
                  </a:lnTo>
                  <a:lnTo>
                    <a:pt x="1411041" y="515352"/>
                  </a:lnTo>
                  <a:lnTo>
                    <a:pt x="1415375" y="519686"/>
                  </a:lnTo>
                  <a:lnTo>
                    <a:pt x="1419710" y="528138"/>
                  </a:lnTo>
                  <a:lnTo>
                    <a:pt x="1421877" y="536807"/>
                  </a:lnTo>
                  <a:lnTo>
                    <a:pt x="1425994" y="545259"/>
                  </a:lnTo>
                  <a:lnTo>
                    <a:pt x="1430329" y="551760"/>
                  </a:lnTo>
                  <a:lnTo>
                    <a:pt x="1434663" y="553927"/>
                  </a:lnTo>
                  <a:lnTo>
                    <a:pt x="1440948" y="560212"/>
                  </a:lnTo>
                  <a:lnTo>
                    <a:pt x="1447449" y="562379"/>
                  </a:lnTo>
                  <a:lnTo>
                    <a:pt x="1451784" y="564547"/>
                  </a:lnTo>
                  <a:lnTo>
                    <a:pt x="1458068" y="568881"/>
                  </a:lnTo>
                  <a:lnTo>
                    <a:pt x="1468904" y="573215"/>
                  </a:lnTo>
                  <a:lnTo>
                    <a:pt x="1473022" y="577333"/>
                  </a:lnTo>
                  <a:lnTo>
                    <a:pt x="1479523" y="581667"/>
                  </a:lnTo>
                  <a:lnTo>
                    <a:pt x="1483858" y="588169"/>
                  </a:lnTo>
                  <a:lnTo>
                    <a:pt x="1486025" y="592286"/>
                  </a:lnTo>
                  <a:lnTo>
                    <a:pt x="1487975" y="598788"/>
                  </a:lnTo>
                  <a:lnTo>
                    <a:pt x="1490142" y="605289"/>
                  </a:lnTo>
                  <a:lnTo>
                    <a:pt x="1492310" y="611574"/>
                  </a:lnTo>
                  <a:lnTo>
                    <a:pt x="1494477" y="645815"/>
                  </a:lnTo>
                  <a:lnTo>
                    <a:pt x="1477356" y="652317"/>
                  </a:lnTo>
                  <a:lnTo>
                    <a:pt x="1471071" y="654267"/>
                  </a:lnTo>
                  <a:lnTo>
                    <a:pt x="1464570" y="654267"/>
                  </a:lnTo>
                  <a:lnTo>
                    <a:pt x="1460236" y="656434"/>
                  </a:lnTo>
                  <a:lnTo>
                    <a:pt x="1453951" y="658601"/>
                  </a:lnTo>
                  <a:lnTo>
                    <a:pt x="1447449" y="662936"/>
                  </a:lnTo>
                  <a:lnTo>
                    <a:pt x="1440948" y="665103"/>
                  </a:lnTo>
                  <a:lnTo>
                    <a:pt x="1438997" y="669437"/>
                  </a:lnTo>
                  <a:lnTo>
                    <a:pt x="1436830" y="675722"/>
                  </a:lnTo>
                  <a:lnTo>
                    <a:pt x="1434663" y="682224"/>
                  </a:lnTo>
                  <a:lnTo>
                    <a:pt x="1434663" y="690675"/>
                  </a:lnTo>
                  <a:lnTo>
                    <a:pt x="1436830" y="695010"/>
                  </a:lnTo>
                  <a:lnTo>
                    <a:pt x="1438997" y="703462"/>
                  </a:lnTo>
                  <a:lnTo>
                    <a:pt x="1440948" y="709963"/>
                  </a:lnTo>
                  <a:lnTo>
                    <a:pt x="1445282" y="714298"/>
                  </a:lnTo>
                  <a:lnTo>
                    <a:pt x="1449617" y="722749"/>
                  </a:lnTo>
                  <a:lnTo>
                    <a:pt x="1451784" y="729251"/>
                  </a:lnTo>
                  <a:lnTo>
                    <a:pt x="1455901" y="733585"/>
                  </a:lnTo>
                  <a:lnTo>
                    <a:pt x="1460236" y="737703"/>
                  </a:lnTo>
                  <a:lnTo>
                    <a:pt x="1462403" y="742037"/>
                  </a:lnTo>
                  <a:lnTo>
                    <a:pt x="1466737" y="746372"/>
                  </a:lnTo>
                  <a:lnTo>
                    <a:pt x="1475189" y="763492"/>
                  </a:lnTo>
                  <a:lnTo>
                    <a:pt x="1477356" y="769777"/>
                  </a:lnTo>
                  <a:lnTo>
                    <a:pt x="1479523" y="778446"/>
                  </a:lnTo>
                  <a:lnTo>
                    <a:pt x="1481690" y="786897"/>
                  </a:lnTo>
                  <a:lnTo>
                    <a:pt x="1481690" y="791232"/>
                  </a:lnTo>
                  <a:lnTo>
                    <a:pt x="1479523" y="801851"/>
                  </a:lnTo>
                  <a:lnTo>
                    <a:pt x="1481690" y="806185"/>
                  </a:lnTo>
                  <a:lnTo>
                    <a:pt x="1481690" y="812687"/>
                  </a:lnTo>
                  <a:lnTo>
                    <a:pt x="1483858" y="818972"/>
                  </a:lnTo>
                  <a:lnTo>
                    <a:pt x="1492310" y="827640"/>
                  </a:lnTo>
                  <a:lnTo>
                    <a:pt x="1498811" y="829807"/>
                  </a:lnTo>
                  <a:lnTo>
                    <a:pt x="1505096" y="831758"/>
                  </a:lnTo>
                  <a:lnTo>
                    <a:pt x="1509430" y="836092"/>
                  </a:lnTo>
                  <a:lnTo>
                    <a:pt x="1515932" y="838259"/>
                  </a:lnTo>
                  <a:lnTo>
                    <a:pt x="1524384" y="840426"/>
                  </a:lnTo>
                  <a:lnTo>
                    <a:pt x="1530885" y="842594"/>
                  </a:lnTo>
                  <a:lnTo>
                    <a:pt x="1535219" y="846711"/>
                  </a:lnTo>
                  <a:lnTo>
                    <a:pt x="1537170" y="851046"/>
                  </a:lnTo>
                  <a:lnTo>
                    <a:pt x="1535219" y="857547"/>
                  </a:lnTo>
                  <a:lnTo>
                    <a:pt x="1535219" y="863832"/>
                  </a:lnTo>
                  <a:lnTo>
                    <a:pt x="1533052" y="870333"/>
                  </a:lnTo>
                  <a:lnTo>
                    <a:pt x="1533052" y="874668"/>
                  </a:lnTo>
                  <a:lnTo>
                    <a:pt x="1535219" y="880953"/>
                  </a:lnTo>
                  <a:lnTo>
                    <a:pt x="1535219" y="887454"/>
                  </a:lnTo>
                  <a:lnTo>
                    <a:pt x="1537170" y="893739"/>
                  </a:lnTo>
                  <a:lnTo>
                    <a:pt x="1543671" y="900240"/>
                  </a:lnTo>
                  <a:lnTo>
                    <a:pt x="1550173" y="902407"/>
                  </a:lnTo>
                  <a:lnTo>
                    <a:pt x="1567294" y="917361"/>
                  </a:lnTo>
                  <a:lnTo>
                    <a:pt x="1567294" y="936649"/>
                  </a:lnTo>
                  <a:lnTo>
                    <a:pt x="1565126" y="942933"/>
                  </a:lnTo>
                  <a:lnTo>
                    <a:pt x="1565126" y="962221"/>
                  </a:lnTo>
                  <a:lnTo>
                    <a:pt x="1567294" y="970890"/>
                  </a:lnTo>
                  <a:lnTo>
                    <a:pt x="1567294" y="979342"/>
                  </a:lnTo>
                  <a:lnTo>
                    <a:pt x="1569244" y="992128"/>
                  </a:lnTo>
                  <a:lnTo>
                    <a:pt x="1567294" y="998630"/>
                  </a:lnTo>
                  <a:lnTo>
                    <a:pt x="1565126" y="1028536"/>
                  </a:lnTo>
                  <a:lnTo>
                    <a:pt x="1537170" y="1024202"/>
                  </a:lnTo>
                  <a:lnTo>
                    <a:pt x="1528718" y="1028536"/>
                  </a:lnTo>
                  <a:lnTo>
                    <a:pt x="1522216" y="1030704"/>
                  </a:lnTo>
                  <a:lnTo>
                    <a:pt x="1518099" y="1032871"/>
                  </a:lnTo>
                  <a:lnTo>
                    <a:pt x="1511597" y="1037205"/>
                  </a:lnTo>
                  <a:lnTo>
                    <a:pt x="1507263" y="1041323"/>
                  </a:lnTo>
                  <a:lnTo>
                    <a:pt x="1503146" y="1045657"/>
                  </a:lnTo>
                  <a:lnTo>
                    <a:pt x="1496644" y="1049991"/>
                  </a:lnTo>
                  <a:lnTo>
                    <a:pt x="1490142" y="1052159"/>
                  </a:lnTo>
                  <a:lnTo>
                    <a:pt x="1471071" y="1052159"/>
                  </a:lnTo>
                  <a:lnTo>
                    <a:pt x="1464570" y="1049991"/>
                  </a:lnTo>
                  <a:lnTo>
                    <a:pt x="1458068" y="1052159"/>
                  </a:lnTo>
                  <a:lnTo>
                    <a:pt x="1451784" y="1056276"/>
                  </a:lnTo>
                  <a:lnTo>
                    <a:pt x="1447449" y="1060611"/>
                  </a:lnTo>
                  <a:lnTo>
                    <a:pt x="1440948" y="1069279"/>
                  </a:lnTo>
                  <a:lnTo>
                    <a:pt x="1440948" y="1075564"/>
                  </a:lnTo>
                  <a:lnTo>
                    <a:pt x="1438997" y="1082065"/>
                  </a:lnTo>
                  <a:lnTo>
                    <a:pt x="1434663" y="1086183"/>
                  </a:lnTo>
                  <a:lnTo>
                    <a:pt x="1432496" y="1090517"/>
                  </a:lnTo>
                  <a:lnTo>
                    <a:pt x="1428161" y="1097019"/>
                  </a:lnTo>
                  <a:lnTo>
                    <a:pt x="1421877" y="1101353"/>
                  </a:lnTo>
                  <a:lnTo>
                    <a:pt x="1417542" y="1107638"/>
                  </a:lnTo>
                  <a:lnTo>
                    <a:pt x="1413208" y="1111972"/>
                  </a:lnTo>
                  <a:lnTo>
                    <a:pt x="1411041" y="1118257"/>
                  </a:lnTo>
                  <a:lnTo>
                    <a:pt x="1406923" y="1122591"/>
                  </a:lnTo>
                  <a:lnTo>
                    <a:pt x="1402589" y="1133427"/>
                  </a:lnTo>
                  <a:lnTo>
                    <a:pt x="1383301" y="1159000"/>
                  </a:lnTo>
                  <a:lnTo>
                    <a:pt x="1383301" y="1163334"/>
                  </a:lnTo>
                  <a:lnTo>
                    <a:pt x="1381134" y="1169619"/>
                  </a:lnTo>
                  <a:lnTo>
                    <a:pt x="1381134" y="1173953"/>
                  </a:lnTo>
                  <a:lnTo>
                    <a:pt x="1378967" y="1180455"/>
                  </a:lnTo>
                  <a:lnTo>
                    <a:pt x="1381134" y="1186740"/>
                  </a:lnTo>
                  <a:lnTo>
                    <a:pt x="1381134" y="1191074"/>
                  </a:lnTo>
                  <a:lnTo>
                    <a:pt x="1383301" y="1197359"/>
                  </a:lnTo>
                  <a:lnTo>
                    <a:pt x="1381134" y="1203860"/>
                  </a:lnTo>
                  <a:lnTo>
                    <a:pt x="1381134" y="1208194"/>
                  </a:lnTo>
                  <a:lnTo>
                    <a:pt x="1372682" y="1229433"/>
                  </a:lnTo>
                  <a:lnTo>
                    <a:pt x="1364013" y="1233767"/>
                  </a:lnTo>
                  <a:lnTo>
                    <a:pt x="1357729" y="1238101"/>
                  </a:lnTo>
                  <a:lnTo>
                    <a:pt x="1353394" y="1240269"/>
                  </a:lnTo>
                  <a:lnTo>
                    <a:pt x="1346893" y="1242436"/>
                  </a:lnTo>
                  <a:lnTo>
                    <a:pt x="1340608" y="1244603"/>
                  </a:lnTo>
                  <a:lnTo>
                    <a:pt x="1336274" y="1246553"/>
                  </a:lnTo>
                  <a:lnTo>
                    <a:pt x="1329772" y="1242436"/>
                  </a:lnTo>
                  <a:lnTo>
                    <a:pt x="1323488" y="1240269"/>
                  </a:lnTo>
                  <a:lnTo>
                    <a:pt x="1319153" y="1235934"/>
                  </a:lnTo>
                  <a:lnTo>
                    <a:pt x="1312652" y="1231600"/>
                  </a:lnTo>
                  <a:lnTo>
                    <a:pt x="1308534" y="1229433"/>
                  </a:lnTo>
                  <a:lnTo>
                    <a:pt x="1302032" y="1225315"/>
                  </a:lnTo>
                  <a:lnTo>
                    <a:pt x="1297698" y="1225315"/>
                  </a:lnTo>
                  <a:lnTo>
                    <a:pt x="1282745" y="1218813"/>
                  </a:lnTo>
                  <a:lnTo>
                    <a:pt x="1225098" y="1225315"/>
                  </a:lnTo>
                  <a:lnTo>
                    <a:pt x="1214479" y="1225315"/>
                  </a:lnTo>
                  <a:lnTo>
                    <a:pt x="1205810" y="1223148"/>
                  </a:lnTo>
                  <a:lnTo>
                    <a:pt x="1197359" y="1223148"/>
                  </a:lnTo>
                  <a:lnTo>
                    <a:pt x="1193024" y="1220981"/>
                  </a:lnTo>
                  <a:lnTo>
                    <a:pt x="1182405" y="1218813"/>
                  </a:lnTo>
                  <a:lnTo>
                    <a:pt x="1178071" y="1216646"/>
                  </a:lnTo>
                  <a:lnTo>
                    <a:pt x="1171569" y="1216646"/>
                  </a:lnTo>
                  <a:lnTo>
                    <a:pt x="1165284" y="1214479"/>
                  </a:lnTo>
                  <a:lnTo>
                    <a:pt x="1160950" y="1212529"/>
                  </a:lnTo>
                  <a:lnTo>
                    <a:pt x="1154449" y="1210362"/>
                  </a:lnTo>
                  <a:lnTo>
                    <a:pt x="1150331" y="1210362"/>
                  </a:lnTo>
                  <a:lnTo>
                    <a:pt x="1145997" y="1208194"/>
                  </a:lnTo>
                  <a:lnTo>
                    <a:pt x="1139495" y="1206027"/>
                  </a:lnTo>
                  <a:lnTo>
                    <a:pt x="1135378" y="1206027"/>
                  </a:lnTo>
                  <a:lnTo>
                    <a:pt x="1124542" y="1203860"/>
                  </a:lnTo>
                  <a:lnTo>
                    <a:pt x="1118257" y="1201693"/>
                  </a:lnTo>
                  <a:lnTo>
                    <a:pt x="1109588" y="1199526"/>
                  </a:lnTo>
                  <a:lnTo>
                    <a:pt x="1103304" y="1197359"/>
                  </a:lnTo>
                  <a:lnTo>
                    <a:pt x="1094635" y="1195408"/>
                  </a:lnTo>
                  <a:lnTo>
                    <a:pt x="1086183" y="1193241"/>
                  </a:lnTo>
                  <a:lnTo>
                    <a:pt x="1075347" y="1191074"/>
                  </a:lnTo>
                  <a:lnTo>
                    <a:pt x="1069062" y="1188907"/>
                  </a:lnTo>
                  <a:lnTo>
                    <a:pt x="1060394" y="1188907"/>
                  </a:lnTo>
                  <a:lnTo>
                    <a:pt x="1049775" y="1186740"/>
                  </a:lnTo>
                  <a:lnTo>
                    <a:pt x="1041106" y="1184572"/>
                  </a:lnTo>
                  <a:lnTo>
                    <a:pt x="1028320" y="1184572"/>
                  </a:lnTo>
                  <a:lnTo>
                    <a:pt x="1022035" y="1182405"/>
                  </a:lnTo>
                  <a:lnTo>
                    <a:pt x="1015533" y="1184572"/>
                  </a:lnTo>
                  <a:lnTo>
                    <a:pt x="981292" y="1184572"/>
                  </a:lnTo>
                  <a:lnTo>
                    <a:pt x="914977" y="1182405"/>
                  </a:lnTo>
                  <a:lnTo>
                    <a:pt x="908692" y="1184572"/>
                  </a:lnTo>
                  <a:lnTo>
                    <a:pt x="900024" y="1186740"/>
                  </a:lnTo>
                  <a:lnTo>
                    <a:pt x="891572" y="1188907"/>
                  </a:lnTo>
                  <a:lnTo>
                    <a:pt x="882903" y="1188907"/>
                  </a:lnTo>
                  <a:lnTo>
                    <a:pt x="874451" y="1191074"/>
                  </a:lnTo>
                  <a:lnTo>
                    <a:pt x="863832" y="1193241"/>
                  </a:lnTo>
                  <a:lnTo>
                    <a:pt x="855163" y="1195408"/>
                  </a:lnTo>
                  <a:lnTo>
                    <a:pt x="850829" y="1197359"/>
                  </a:lnTo>
                  <a:lnTo>
                    <a:pt x="842377" y="1201693"/>
                  </a:lnTo>
                  <a:lnTo>
                    <a:pt x="831758" y="1206027"/>
                  </a:lnTo>
                  <a:lnTo>
                    <a:pt x="825256" y="1210362"/>
                  </a:lnTo>
                  <a:lnTo>
                    <a:pt x="820922" y="1212529"/>
                  </a:lnTo>
                  <a:lnTo>
                    <a:pt x="814637" y="1214479"/>
                  </a:lnTo>
                  <a:lnTo>
                    <a:pt x="808136" y="1216646"/>
                  </a:lnTo>
                  <a:lnTo>
                    <a:pt x="799684" y="1220981"/>
                  </a:lnTo>
                  <a:lnTo>
                    <a:pt x="791015" y="1223148"/>
                  </a:lnTo>
                  <a:lnTo>
                    <a:pt x="782563" y="1227482"/>
                  </a:lnTo>
                  <a:lnTo>
                    <a:pt x="773894" y="1229433"/>
                  </a:lnTo>
                  <a:lnTo>
                    <a:pt x="767610" y="1231600"/>
                  </a:lnTo>
                  <a:lnTo>
                    <a:pt x="758941" y="1235934"/>
                  </a:lnTo>
                  <a:lnTo>
                    <a:pt x="752440" y="1238101"/>
                  </a:lnTo>
                  <a:lnTo>
                    <a:pt x="743988" y="1242436"/>
                  </a:lnTo>
                  <a:lnTo>
                    <a:pt x="731201" y="1246553"/>
                  </a:lnTo>
                  <a:lnTo>
                    <a:pt x="722533" y="1250888"/>
                  </a:lnTo>
                  <a:lnTo>
                    <a:pt x="714081" y="1253055"/>
                  </a:lnTo>
                  <a:lnTo>
                    <a:pt x="707579" y="1257389"/>
                  </a:lnTo>
                  <a:lnTo>
                    <a:pt x="701294" y="1259556"/>
                  </a:lnTo>
                  <a:lnTo>
                    <a:pt x="694793" y="1261507"/>
                  </a:lnTo>
                  <a:lnTo>
                    <a:pt x="688292" y="1265841"/>
                  </a:lnTo>
                  <a:lnTo>
                    <a:pt x="682007" y="1270175"/>
                  </a:lnTo>
                  <a:lnTo>
                    <a:pt x="675505" y="1274510"/>
                  </a:lnTo>
                  <a:lnTo>
                    <a:pt x="669220" y="1276677"/>
                  </a:lnTo>
                  <a:lnTo>
                    <a:pt x="660552" y="1280794"/>
                  </a:lnTo>
                  <a:lnTo>
                    <a:pt x="647766" y="1280794"/>
                  </a:lnTo>
                  <a:lnTo>
                    <a:pt x="634979" y="1285129"/>
                  </a:lnTo>
                  <a:lnTo>
                    <a:pt x="628478" y="1287296"/>
                  </a:lnTo>
                  <a:lnTo>
                    <a:pt x="622193" y="1289463"/>
                  </a:lnTo>
                  <a:lnTo>
                    <a:pt x="615691" y="1293581"/>
                  </a:lnTo>
                  <a:lnTo>
                    <a:pt x="611357" y="1295748"/>
                  </a:lnTo>
                  <a:lnTo>
                    <a:pt x="607240" y="1300082"/>
                  </a:lnTo>
                  <a:lnTo>
                    <a:pt x="600738" y="1302249"/>
                  </a:lnTo>
                  <a:lnTo>
                    <a:pt x="594237" y="1306584"/>
                  </a:lnTo>
                  <a:lnTo>
                    <a:pt x="590119" y="1310701"/>
                  </a:lnTo>
                  <a:lnTo>
                    <a:pt x="585785" y="1312869"/>
                  </a:lnTo>
                  <a:lnTo>
                    <a:pt x="579283" y="1317203"/>
                  </a:lnTo>
                  <a:lnTo>
                    <a:pt x="545042" y="1349277"/>
                  </a:lnTo>
                  <a:lnTo>
                    <a:pt x="528138" y="1329989"/>
                  </a:lnTo>
                  <a:lnTo>
                    <a:pt x="523804" y="1327822"/>
                  </a:lnTo>
                  <a:lnTo>
                    <a:pt x="521637" y="1323704"/>
                  </a:lnTo>
                  <a:lnTo>
                    <a:pt x="515135" y="1317203"/>
                  </a:lnTo>
                  <a:lnTo>
                    <a:pt x="508850" y="1312869"/>
                  </a:lnTo>
                  <a:lnTo>
                    <a:pt x="504516" y="1308751"/>
                  </a:lnTo>
                  <a:lnTo>
                    <a:pt x="502349" y="1304417"/>
                  </a:lnTo>
                  <a:lnTo>
                    <a:pt x="496064" y="1297915"/>
                  </a:lnTo>
                  <a:lnTo>
                    <a:pt x="489562" y="1293581"/>
                  </a:lnTo>
                  <a:lnTo>
                    <a:pt x="483061" y="1287296"/>
                  </a:lnTo>
                  <a:lnTo>
                    <a:pt x="478943" y="1285129"/>
                  </a:lnTo>
                  <a:lnTo>
                    <a:pt x="474609" y="1280794"/>
                  </a:lnTo>
                  <a:lnTo>
                    <a:pt x="470275" y="1276677"/>
                  </a:lnTo>
                  <a:lnTo>
                    <a:pt x="465940" y="1272342"/>
                  </a:lnTo>
                  <a:lnTo>
                    <a:pt x="459656" y="1268008"/>
                  </a:lnTo>
                  <a:lnTo>
                    <a:pt x="455321" y="1265841"/>
                  </a:lnTo>
                  <a:lnTo>
                    <a:pt x="448820" y="1263674"/>
                  </a:lnTo>
                  <a:lnTo>
                    <a:pt x="442535" y="1261507"/>
                  </a:lnTo>
                  <a:lnTo>
                    <a:pt x="412628" y="1261507"/>
                  </a:lnTo>
                  <a:lnTo>
                    <a:pt x="406127" y="1263674"/>
                  </a:lnTo>
                  <a:lnTo>
                    <a:pt x="397675" y="1268008"/>
                  </a:lnTo>
                  <a:lnTo>
                    <a:pt x="389006" y="1270175"/>
                  </a:lnTo>
                  <a:lnTo>
                    <a:pt x="384672" y="1272342"/>
                  </a:lnTo>
                  <a:lnTo>
                    <a:pt x="376220" y="1276677"/>
                  </a:lnTo>
                  <a:lnTo>
                    <a:pt x="371885" y="1280794"/>
                  </a:lnTo>
                  <a:lnTo>
                    <a:pt x="365601" y="1287296"/>
                  </a:lnTo>
                  <a:lnTo>
                    <a:pt x="363434" y="1291630"/>
                  </a:lnTo>
                  <a:lnTo>
                    <a:pt x="361266" y="1297915"/>
                  </a:lnTo>
                  <a:lnTo>
                    <a:pt x="356932" y="1302249"/>
                  </a:lnTo>
                  <a:lnTo>
                    <a:pt x="350647" y="1304417"/>
                  </a:lnTo>
                  <a:lnTo>
                    <a:pt x="346313" y="1302249"/>
                  </a:lnTo>
                  <a:lnTo>
                    <a:pt x="337644" y="1297915"/>
                  </a:lnTo>
                  <a:lnTo>
                    <a:pt x="333527" y="1304417"/>
                  </a:lnTo>
                  <a:lnTo>
                    <a:pt x="331359" y="1308751"/>
                  </a:lnTo>
                  <a:lnTo>
                    <a:pt x="331359" y="1315036"/>
                  </a:lnTo>
                  <a:lnTo>
                    <a:pt x="324858" y="1319370"/>
                  </a:lnTo>
                  <a:lnTo>
                    <a:pt x="320524" y="1319370"/>
                  </a:lnTo>
                  <a:lnTo>
                    <a:pt x="314239" y="1315036"/>
                  </a:lnTo>
                  <a:lnTo>
                    <a:pt x="312072" y="1308751"/>
                  </a:lnTo>
                  <a:lnTo>
                    <a:pt x="307737" y="1302249"/>
                  </a:lnTo>
                  <a:lnTo>
                    <a:pt x="303620" y="1295748"/>
                  </a:lnTo>
                  <a:lnTo>
                    <a:pt x="301453" y="1289463"/>
                  </a:lnTo>
                  <a:lnTo>
                    <a:pt x="301453" y="1276677"/>
                  </a:lnTo>
                  <a:lnTo>
                    <a:pt x="307737" y="1268008"/>
                  </a:lnTo>
                  <a:lnTo>
                    <a:pt x="309905" y="1261507"/>
                  </a:lnTo>
                  <a:lnTo>
                    <a:pt x="312072" y="1255222"/>
                  </a:lnTo>
                  <a:lnTo>
                    <a:pt x="312072" y="1250888"/>
                  </a:lnTo>
                  <a:lnTo>
                    <a:pt x="309905" y="1244603"/>
                  </a:lnTo>
                  <a:lnTo>
                    <a:pt x="309905" y="1238101"/>
                  </a:lnTo>
                  <a:lnTo>
                    <a:pt x="307737" y="1233767"/>
                  </a:lnTo>
                  <a:lnTo>
                    <a:pt x="309905" y="1227482"/>
                  </a:lnTo>
                  <a:lnTo>
                    <a:pt x="312072" y="1220981"/>
                  </a:lnTo>
                  <a:lnTo>
                    <a:pt x="312072" y="1210362"/>
                  </a:lnTo>
                  <a:lnTo>
                    <a:pt x="307737" y="1203860"/>
                  </a:lnTo>
                  <a:lnTo>
                    <a:pt x="303620" y="1199526"/>
                  </a:lnTo>
                  <a:lnTo>
                    <a:pt x="297118" y="1197359"/>
                  </a:lnTo>
                  <a:lnTo>
                    <a:pt x="292784" y="1195408"/>
                  </a:lnTo>
                  <a:lnTo>
                    <a:pt x="297118" y="1182405"/>
                  </a:lnTo>
                  <a:lnTo>
                    <a:pt x="301453" y="1176120"/>
                  </a:lnTo>
                  <a:lnTo>
                    <a:pt x="303620" y="1171786"/>
                  </a:lnTo>
                  <a:lnTo>
                    <a:pt x="309905" y="1171786"/>
                  </a:lnTo>
                  <a:lnTo>
                    <a:pt x="312072" y="1176120"/>
                  </a:lnTo>
                  <a:lnTo>
                    <a:pt x="318573" y="1173953"/>
                  </a:lnTo>
                  <a:lnTo>
                    <a:pt x="320524" y="1169619"/>
                  </a:lnTo>
                  <a:lnTo>
                    <a:pt x="322691" y="1165285"/>
                  </a:lnTo>
                  <a:lnTo>
                    <a:pt x="329192" y="1165285"/>
                  </a:lnTo>
                  <a:lnTo>
                    <a:pt x="333527" y="1163334"/>
                  </a:lnTo>
                  <a:lnTo>
                    <a:pt x="335694" y="1156833"/>
                  </a:lnTo>
                  <a:lnTo>
                    <a:pt x="329192" y="1152498"/>
                  </a:lnTo>
                  <a:lnTo>
                    <a:pt x="324858" y="1152498"/>
                  </a:lnTo>
                  <a:lnTo>
                    <a:pt x="320524" y="1148381"/>
                  </a:lnTo>
                  <a:lnTo>
                    <a:pt x="320524" y="1141879"/>
                  </a:lnTo>
                  <a:lnTo>
                    <a:pt x="324858" y="1139712"/>
                  </a:lnTo>
                  <a:lnTo>
                    <a:pt x="331359" y="1139712"/>
                  </a:lnTo>
                  <a:lnTo>
                    <a:pt x="333527" y="1135378"/>
                  </a:lnTo>
                  <a:lnTo>
                    <a:pt x="331359" y="1131260"/>
                  </a:lnTo>
                  <a:lnTo>
                    <a:pt x="335694" y="1126926"/>
                  </a:lnTo>
                  <a:lnTo>
                    <a:pt x="337644" y="1131260"/>
                  </a:lnTo>
                  <a:lnTo>
                    <a:pt x="350647" y="1131260"/>
                  </a:lnTo>
                  <a:lnTo>
                    <a:pt x="350647" y="1126926"/>
                  </a:lnTo>
                  <a:lnTo>
                    <a:pt x="348480" y="1120424"/>
                  </a:lnTo>
                  <a:lnTo>
                    <a:pt x="346313" y="1116307"/>
                  </a:lnTo>
                  <a:lnTo>
                    <a:pt x="346313" y="1103304"/>
                  </a:lnTo>
                  <a:lnTo>
                    <a:pt x="341979" y="1099186"/>
                  </a:lnTo>
                  <a:lnTo>
                    <a:pt x="337644" y="1097019"/>
                  </a:lnTo>
                  <a:lnTo>
                    <a:pt x="331359" y="1099186"/>
                  </a:lnTo>
                  <a:lnTo>
                    <a:pt x="324858" y="1099186"/>
                  </a:lnTo>
                  <a:lnTo>
                    <a:pt x="318573" y="1097019"/>
                  </a:lnTo>
                  <a:lnTo>
                    <a:pt x="318573" y="1092684"/>
                  </a:lnTo>
                  <a:lnTo>
                    <a:pt x="320524" y="1086183"/>
                  </a:lnTo>
                  <a:lnTo>
                    <a:pt x="324858" y="1079898"/>
                  </a:lnTo>
                  <a:lnTo>
                    <a:pt x="329192" y="1075564"/>
                  </a:lnTo>
                  <a:lnTo>
                    <a:pt x="333527" y="1079898"/>
                  </a:lnTo>
                  <a:lnTo>
                    <a:pt x="339811" y="1082065"/>
                  </a:lnTo>
                  <a:lnTo>
                    <a:pt x="341979" y="1077731"/>
                  </a:lnTo>
                  <a:lnTo>
                    <a:pt x="341979" y="1073397"/>
                  </a:lnTo>
                  <a:lnTo>
                    <a:pt x="344146" y="1064945"/>
                  </a:lnTo>
                  <a:lnTo>
                    <a:pt x="348480" y="1067112"/>
                  </a:lnTo>
                  <a:lnTo>
                    <a:pt x="354765" y="1064945"/>
                  </a:lnTo>
                  <a:lnTo>
                    <a:pt x="359099" y="1060611"/>
                  </a:lnTo>
                  <a:lnTo>
                    <a:pt x="367768" y="1069279"/>
                  </a:lnTo>
                  <a:lnTo>
                    <a:pt x="371885" y="1079898"/>
                  </a:lnTo>
                  <a:lnTo>
                    <a:pt x="376220" y="1084233"/>
                  </a:lnTo>
                  <a:lnTo>
                    <a:pt x="382721" y="1086183"/>
                  </a:lnTo>
                  <a:lnTo>
                    <a:pt x="384672" y="1090517"/>
                  </a:lnTo>
                  <a:lnTo>
                    <a:pt x="389006" y="1099186"/>
                  </a:lnTo>
                  <a:lnTo>
                    <a:pt x="395508" y="1101353"/>
                  </a:lnTo>
                  <a:lnTo>
                    <a:pt x="399842" y="1097019"/>
                  </a:lnTo>
                  <a:lnTo>
                    <a:pt x="403959" y="1094852"/>
                  </a:lnTo>
                  <a:lnTo>
                    <a:pt x="410461" y="1097019"/>
                  </a:lnTo>
                  <a:lnTo>
                    <a:pt x="414795" y="1099186"/>
                  </a:lnTo>
                  <a:lnTo>
                    <a:pt x="418913" y="1097019"/>
                  </a:lnTo>
                  <a:lnTo>
                    <a:pt x="418913" y="1090517"/>
                  </a:lnTo>
                  <a:lnTo>
                    <a:pt x="416746" y="1086183"/>
                  </a:lnTo>
                  <a:lnTo>
                    <a:pt x="410461" y="1082065"/>
                  </a:lnTo>
                  <a:lnTo>
                    <a:pt x="410461" y="1077731"/>
                  </a:lnTo>
                  <a:lnTo>
                    <a:pt x="414795" y="1073397"/>
                  </a:lnTo>
                  <a:lnTo>
                    <a:pt x="433866" y="1073397"/>
                  </a:lnTo>
                  <a:lnTo>
                    <a:pt x="438201" y="1075564"/>
                  </a:lnTo>
                  <a:lnTo>
                    <a:pt x="440368" y="1082065"/>
                  </a:lnTo>
                  <a:lnTo>
                    <a:pt x="442535" y="1086183"/>
                  </a:lnTo>
                  <a:lnTo>
                    <a:pt x="448820" y="1092684"/>
                  </a:lnTo>
                  <a:lnTo>
                    <a:pt x="455321" y="1094852"/>
                  </a:lnTo>
                  <a:lnTo>
                    <a:pt x="459656" y="1092684"/>
                  </a:lnTo>
                  <a:lnTo>
                    <a:pt x="463990" y="1086183"/>
                  </a:lnTo>
                  <a:lnTo>
                    <a:pt x="468108" y="1077731"/>
                  </a:lnTo>
                  <a:lnTo>
                    <a:pt x="470275" y="1071230"/>
                  </a:lnTo>
                  <a:lnTo>
                    <a:pt x="470275" y="1067112"/>
                  </a:lnTo>
                  <a:lnTo>
                    <a:pt x="468108" y="1060611"/>
                  </a:lnTo>
                  <a:lnTo>
                    <a:pt x="465940" y="1056276"/>
                  </a:lnTo>
                  <a:lnTo>
                    <a:pt x="463990" y="1052159"/>
                  </a:lnTo>
                  <a:lnTo>
                    <a:pt x="461823" y="1045657"/>
                  </a:lnTo>
                  <a:lnTo>
                    <a:pt x="463990" y="1041323"/>
                  </a:lnTo>
                  <a:lnTo>
                    <a:pt x="465940" y="1035038"/>
                  </a:lnTo>
                  <a:lnTo>
                    <a:pt x="468108" y="1026369"/>
                  </a:lnTo>
                  <a:lnTo>
                    <a:pt x="461823" y="1024202"/>
                  </a:lnTo>
                  <a:lnTo>
                    <a:pt x="457488" y="1022035"/>
                  </a:lnTo>
                  <a:lnTo>
                    <a:pt x="461823" y="1013583"/>
                  </a:lnTo>
                  <a:lnTo>
                    <a:pt x="457488" y="1002964"/>
                  </a:lnTo>
                  <a:lnTo>
                    <a:pt x="448820" y="994295"/>
                  </a:lnTo>
                  <a:lnTo>
                    <a:pt x="444702" y="989961"/>
                  </a:lnTo>
                  <a:lnTo>
                    <a:pt x="440368" y="988011"/>
                  </a:lnTo>
                  <a:lnTo>
                    <a:pt x="431916" y="979342"/>
                  </a:lnTo>
                  <a:lnTo>
                    <a:pt x="425414" y="977175"/>
                  </a:lnTo>
                  <a:lnTo>
                    <a:pt x="418913" y="975007"/>
                  </a:lnTo>
                  <a:lnTo>
                    <a:pt x="412628" y="970890"/>
                  </a:lnTo>
                  <a:lnTo>
                    <a:pt x="403959" y="966555"/>
                  </a:lnTo>
                  <a:lnTo>
                    <a:pt x="395508" y="964388"/>
                  </a:lnTo>
                  <a:lnTo>
                    <a:pt x="389006" y="960054"/>
                  </a:lnTo>
                  <a:lnTo>
                    <a:pt x="380554" y="955936"/>
                  </a:lnTo>
                  <a:lnTo>
                    <a:pt x="376220" y="953769"/>
                  </a:lnTo>
                  <a:lnTo>
                    <a:pt x="369718" y="949435"/>
                  </a:lnTo>
                  <a:lnTo>
                    <a:pt x="363434" y="947268"/>
                  </a:lnTo>
                  <a:lnTo>
                    <a:pt x="359099" y="942933"/>
                  </a:lnTo>
                  <a:lnTo>
                    <a:pt x="352598" y="938816"/>
                  </a:lnTo>
                  <a:lnTo>
                    <a:pt x="350647" y="934482"/>
                  </a:lnTo>
                  <a:lnTo>
                    <a:pt x="346313" y="927980"/>
                  </a:lnTo>
                  <a:lnTo>
                    <a:pt x="341979" y="919528"/>
                  </a:lnTo>
                  <a:lnTo>
                    <a:pt x="339811" y="910859"/>
                  </a:lnTo>
                  <a:lnTo>
                    <a:pt x="339811" y="904575"/>
                  </a:lnTo>
                  <a:lnTo>
                    <a:pt x="337644" y="900240"/>
                  </a:lnTo>
                  <a:lnTo>
                    <a:pt x="339811" y="891788"/>
                  </a:lnTo>
                  <a:lnTo>
                    <a:pt x="339811" y="872501"/>
                  </a:lnTo>
                  <a:lnTo>
                    <a:pt x="331359" y="870333"/>
                  </a:lnTo>
                  <a:lnTo>
                    <a:pt x="316406" y="872501"/>
                  </a:lnTo>
                  <a:lnTo>
                    <a:pt x="312072" y="874668"/>
                  </a:lnTo>
                  <a:lnTo>
                    <a:pt x="305570" y="878785"/>
                  </a:lnTo>
                  <a:lnTo>
                    <a:pt x="299285" y="883120"/>
                  </a:lnTo>
                  <a:lnTo>
                    <a:pt x="294951" y="885287"/>
                  </a:lnTo>
                  <a:lnTo>
                    <a:pt x="290617" y="883120"/>
                  </a:lnTo>
                  <a:lnTo>
                    <a:pt x="282165" y="880953"/>
                  </a:lnTo>
                  <a:lnTo>
                    <a:pt x="277831" y="878785"/>
                  </a:lnTo>
                  <a:lnTo>
                    <a:pt x="271546" y="878785"/>
                  </a:lnTo>
                  <a:lnTo>
                    <a:pt x="265044" y="876835"/>
                  </a:lnTo>
                  <a:lnTo>
                    <a:pt x="256592" y="874668"/>
                  </a:lnTo>
                  <a:lnTo>
                    <a:pt x="243589" y="872501"/>
                  </a:lnTo>
                  <a:lnTo>
                    <a:pt x="235137" y="870333"/>
                  </a:lnTo>
                  <a:lnTo>
                    <a:pt x="228636" y="865999"/>
                  </a:lnTo>
                  <a:lnTo>
                    <a:pt x="215850" y="861665"/>
                  </a:lnTo>
                  <a:lnTo>
                    <a:pt x="203063" y="857547"/>
                  </a:lnTo>
                  <a:lnTo>
                    <a:pt x="198729" y="855380"/>
                  </a:lnTo>
                  <a:lnTo>
                    <a:pt x="192444" y="853213"/>
                  </a:lnTo>
                  <a:lnTo>
                    <a:pt x="188110" y="851046"/>
                  </a:lnTo>
                  <a:lnTo>
                    <a:pt x="179441" y="848878"/>
                  </a:lnTo>
                  <a:lnTo>
                    <a:pt x="173156" y="844761"/>
                  </a:lnTo>
                  <a:lnTo>
                    <a:pt x="166655" y="840426"/>
                  </a:lnTo>
                  <a:lnTo>
                    <a:pt x="158203" y="836092"/>
                  </a:lnTo>
                  <a:lnTo>
                    <a:pt x="153869" y="831758"/>
                  </a:lnTo>
                  <a:lnTo>
                    <a:pt x="149534" y="827640"/>
                  </a:lnTo>
                  <a:lnTo>
                    <a:pt x="145200" y="823306"/>
                  </a:lnTo>
                  <a:lnTo>
                    <a:pt x="143250" y="816804"/>
                  </a:lnTo>
                  <a:lnTo>
                    <a:pt x="138915" y="810520"/>
                  </a:lnTo>
                  <a:lnTo>
                    <a:pt x="136748" y="806185"/>
                  </a:lnTo>
                  <a:lnTo>
                    <a:pt x="130247" y="799684"/>
                  </a:lnTo>
                  <a:lnTo>
                    <a:pt x="126129" y="795566"/>
                  </a:lnTo>
                  <a:lnTo>
                    <a:pt x="123962" y="789065"/>
                  </a:lnTo>
                  <a:lnTo>
                    <a:pt x="123962" y="776278"/>
                  </a:lnTo>
                  <a:lnTo>
                    <a:pt x="121795" y="771944"/>
                  </a:lnTo>
                  <a:lnTo>
                    <a:pt x="119627" y="765659"/>
                  </a:lnTo>
                  <a:lnTo>
                    <a:pt x="113126" y="761325"/>
                  </a:lnTo>
                  <a:lnTo>
                    <a:pt x="111176" y="759158"/>
                  </a:lnTo>
                  <a:lnTo>
                    <a:pt x="106841" y="752656"/>
                  </a:lnTo>
                  <a:lnTo>
                    <a:pt x="104674" y="746372"/>
                  </a:lnTo>
                  <a:lnTo>
                    <a:pt x="106841" y="739870"/>
                  </a:lnTo>
                  <a:lnTo>
                    <a:pt x="106841" y="729251"/>
                  </a:lnTo>
                  <a:lnTo>
                    <a:pt x="104674" y="722749"/>
                  </a:lnTo>
                  <a:lnTo>
                    <a:pt x="100340" y="716465"/>
                  </a:lnTo>
                  <a:lnTo>
                    <a:pt x="96222" y="712130"/>
                  </a:lnTo>
                  <a:lnTo>
                    <a:pt x="89721" y="707796"/>
                  </a:lnTo>
                  <a:lnTo>
                    <a:pt x="85386" y="705629"/>
                  </a:lnTo>
                  <a:lnTo>
                    <a:pt x="79102" y="703462"/>
                  </a:lnTo>
                  <a:lnTo>
                    <a:pt x="72600" y="699344"/>
                  </a:lnTo>
                  <a:lnTo>
                    <a:pt x="68266" y="692843"/>
                  </a:lnTo>
                  <a:lnTo>
                    <a:pt x="61981" y="680056"/>
                  </a:lnTo>
                  <a:lnTo>
                    <a:pt x="59814" y="673555"/>
                  </a:lnTo>
                  <a:lnTo>
                    <a:pt x="48978" y="635196"/>
                  </a:lnTo>
                  <a:lnTo>
                    <a:pt x="51145" y="630862"/>
                  </a:lnTo>
                  <a:lnTo>
                    <a:pt x="44860" y="622193"/>
                  </a:lnTo>
                  <a:lnTo>
                    <a:pt x="42693" y="618076"/>
                  </a:lnTo>
                  <a:lnTo>
                    <a:pt x="40526" y="598788"/>
                  </a:lnTo>
                  <a:lnTo>
                    <a:pt x="48978" y="592286"/>
                  </a:lnTo>
                  <a:lnTo>
                    <a:pt x="55479" y="586001"/>
                  </a:lnTo>
                  <a:lnTo>
                    <a:pt x="57647" y="581667"/>
                  </a:lnTo>
                  <a:lnTo>
                    <a:pt x="57647" y="575166"/>
                  </a:lnTo>
                  <a:lnTo>
                    <a:pt x="70433" y="564547"/>
                  </a:lnTo>
                  <a:lnTo>
                    <a:pt x="89721" y="568881"/>
                  </a:lnTo>
                  <a:lnTo>
                    <a:pt x="94055" y="571048"/>
                  </a:lnTo>
                  <a:lnTo>
                    <a:pt x="98173" y="573215"/>
                  </a:lnTo>
                  <a:lnTo>
                    <a:pt x="102507" y="568881"/>
                  </a:lnTo>
                  <a:lnTo>
                    <a:pt x="100340" y="564547"/>
                  </a:lnTo>
                  <a:lnTo>
                    <a:pt x="91888" y="549593"/>
                  </a:lnTo>
                  <a:lnTo>
                    <a:pt x="91888" y="543091"/>
                  </a:lnTo>
                  <a:lnTo>
                    <a:pt x="98173" y="530305"/>
                  </a:lnTo>
                  <a:lnTo>
                    <a:pt x="100340" y="526188"/>
                  </a:lnTo>
                  <a:lnTo>
                    <a:pt x="102507" y="513185"/>
                  </a:lnTo>
                  <a:lnTo>
                    <a:pt x="98173" y="509067"/>
                  </a:lnTo>
                  <a:lnTo>
                    <a:pt x="94055" y="509067"/>
                  </a:lnTo>
                  <a:lnTo>
                    <a:pt x="85386" y="519686"/>
                  </a:lnTo>
                  <a:lnTo>
                    <a:pt x="81052" y="524020"/>
                  </a:lnTo>
                  <a:lnTo>
                    <a:pt x="66099" y="532472"/>
                  </a:lnTo>
                  <a:lnTo>
                    <a:pt x="59814" y="532472"/>
                  </a:lnTo>
                  <a:lnTo>
                    <a:pt x="44860" y="515352"/>
                  </a:lnTo>
                  <a:lnTo>
                    <a:pt x="36192" y="504733"/>
                  </a:lnTo>
                  <a:lnTo>
                    <a:pt x="23405" y="481111"/>
                  </a:lnTo>
                  <a:lnTo>
                    <a:pt x="23405" y="468324"/>
                  </a:lnTo>
                  <a:lnTo>
                    <a:pt x="53312" y="457705"/>
                  </a:lnTo>
                  <a:lnTo>
                    <a:pt x="59814" y="457705"/>
                  </a:lnTo>
                  <a:lnTo>
                    <a:pt x="74767" y="444919"/>
                  </a:lnTo>
                  <a:lnTo>
                    <a:pt x="72600" y="440585"/>
                  </a:lnTo>
                  <a:lnTo>
                    <a:pt x="57647" y="436250"/>
                  </a:lnTo>
                  <a:lnTo>
                    <a:pt x="53312" y="436250"/>
                  </a:lnTo>
                  <a:lnTo>
                    <a:pt x="44860" y="427798"/>
                  </a:lnTo>
                  <a:lnTo>
                    <a:pt x="42693" y="423464"/>
                  </a:lnTo>
                  <a:lnTo>
                    <a:pt x="44860" y="406343"/>
                  </a:lnTo>
                  <a:lnTo>
                    <a:pt x="42693" y="389223"/>
                  </a:lnTo>
                  <a:lnTo>
                    <a:pt x="40526" y="384889"/>
                  </a:lnTo>
                  <a:lnTo>
                    <a:pt x="32074" y="363650"/>
                  </a:lnTo>
                  <a:lnTo>
                    <a:pt x="25573" y="359316"/>
                  </a:lnTo>
                  <a:lnTo>
                    <a:pt x="4118" y="337861"/>
                  </a:lnTo>
                  <a:lnTo>
                    <a:pt x="0" y="331576"/>
                  </a:lnTo>
                  <a:lnTo>
                    <a:pt x="4118" y="297335"/>
                  </a:lnTo>
                  <a:lnTo>
                    <a:pt x="23405" y="303620"/>
                  </a:lnTo>
                  <a:lnTo>
                    <a:pt x="25573" y="305787"/>
                  </a:lnTo>
                  <a:lnTo>
                    <a:pt x="36192" y="318573"/>
                  </a:lnTo>
                  <a:lnTo>
                    <a:pt x="40526" y="316623"/>
                  </a:lnTo>
                  <a:lnTo>
                    <a:pt x="42693" y="299502"/>
                  </a:lnTo>
                  <a:lnTo>
                    <a:pt x="51145" y="303620"/>
                  </a:lnTo>
                  <a:lnTo>
                    <a:pt x="55479" y="301669"/>
                  </a:lnTo>
                  <a:lnTo>
                    <a:pt x="59814" y="297335"/>
                  </a:lnTo>
                  <a:lnTo>
                    <a:pt x="59814" y="280214"/>
                  </a:lnTo>
                  <a:lnTo>
                    <a:pt x="61981" y="275880"/>
                  </a:lnTo>
                  <a:lnTo>
                    <a:pt x="66099" y="269595"/>
                  </a:lnTo>
                  <a:lnTo>
                    <a:pt x="68266" y="265261"/>
                  </a:lnTo>
                  <a:lnTo>
                    <a:pt x="72600" y="258760"/>
                  </a:lnTo>
                  <a:lnTo>
                    <a:pt x="74767" y="254642"/>
                  </a:lnTo>
                  <a:lnTo>
                    <a:pt x="79102" y="250308"/>
                  </a:lnTo>
                  <a:lnTo>
                    <a:pt x="83219" y="248140"/>
                  </a:lnTo>
                  <a:lnTo>
                    <a:pt x="89721" y="243806"/>
                  </a:lnTo>
                  <a:lnTo>
                    <a:pt x="94055" y="239472"/>
                  </a:lnTo>
                  <a:lnTo>
                    <a:pt x="100340" y="237521"/>
                  </a:lnTo>
                  <a:lnTo>
                    <a:pt x="104674" y="233187"/>
                  </a:lnTo>
                  <a:lnTo>
                    <a:pt x="109008" y="231020"/>
                  </a:lnTo>
                  <a:lnTo>
                    <a:pt x="113126" y="224518"/>
                  </a:lnTo>
                  <a:lnTo>
                    <a:pt x="115293" y="220401"/>
                  </a:lnTo>
                  <a:lnTo>
                    <a:pt x="117460" y="216066"/>
                  </a:lnTo>
                  <a:lnTo>
                    <a:pt x="119627" y="209565"/>
                  </a:lnTo>
                  <a:lnTo>
                    <a:pt x="119627" y="203280"/>
                  </a:lnTo>
                  <a:lnTo>
                    <a:pt x="121795" y="196779"/>
                  </a:lnTo>
                  <a:lnTo>
                    <a:pt x="126129" y="192444"/>
                  </a:lnTo>
                  <a:lnTo>
                    <a:pt x="132414" y="190494"/>
                  </a:lnTo>
                  <a:lnTo>
                    <a:pt x="151702" y="190494"/>
                  </a:lnTo>
                  <a:lnTo>
                    <a:pt x="160370" y="194611"/>
                  </a:lnTo>
                  <a:lnTo>
                    <a:pt x="164488" y="196779"/>
                  </a:lnTo>
                  <a:lnTo>
                    <a:pt x="168822" y="201113"/>
                  </a:lnTo>
                  <a:lnTo>
                    <a:pt x="175324" y="203280"/>
                  </a:lnTo>
                  <a:lnTo>
                    <a:pt x="177274" y="196779"/>
                  </a:lnTo>
                  <a:lnTo>
                    <a:pt x="181608" y="194611"/>
                  </a:lnTo>
                  <a:lnTo>
                    <a:pt x="185943" y="190494"/>
                  </a:lnTo>
                  <a:lnTo>
                    <a:pt x="194395" y="188327"/>
                  </a:lnTo>
                  <a:lnTo>
                    <a:pt x="198729" y="188327"/>
                  </a:lnTo>
                  <a:lnTo>
                    <a:pt x="203063" y="192444"/>
                  </a:lnTo>
                  <a:lnTo>
                    <a:pt x="207398" y="194611"/>
                  </a:lnTo>
                  <a:lnTo>
                    <a:pt x="209348" y="198946"/>
                  </a:lnTo>
                  <a:lnTo>
                    <a:pt x="215850" y="201113"/>
                  </a:lnTo>
                  <a:lnTo>
                    <a:pt x="220184" y="201113"/>
                  </a:lnTo>
                  <a:lnTo>
                    <a:pt x="226469" y="203280"/>
                  </a:lnTo>
                  <a:lnTo>
                    <a:pt x="226469" y="207398"/>
                  </a:lnTo>
                  <a:lnTo>
                    <a:pt x="230803" y="211732"/>
                  </a:lnTo>
                  <a:lnTo>
                    <a:pt x="235137" y="213899"/>
                  </a:lnTo>
                  <a:lnTo>
                    <a:pt x="239472" y="209565"/>
                  </a:lnTo>
                  <a:lnTo>
                    <a:pt x="239472" y="198946"/>
                  </a:lnTo>
                  <a:lnTo>
                    <a:pt x="237305" y="192444"/>
                  </a:lnTo>
                  <a:lnTo>
                    <a:pt x="232970" y="186159"/>
                  </a:lnTo>
                  <a:lnTo>
                    <a:pt x="230803" y="181825"/>
                  </a:lnTo>
                  <a:lnTo>
                    <a:pt x="228636" y="175324"/>
                  </a:lnTo>
                  <a:lnTo>
                    <a:pt x="232970" y="169039"/>
                  </a:lnTo>
                  <a:lnTo>
                    <a:pt x="239472" y="171206"/>
                  </a:lnTo>
                  <a:lnTo>
                    <a:pt x="243589" y="169039"/>
                  </a:lnTo>
                  <a:lnTo>
                    <a:pt x="247924" y="162537"/>
                  </a:lnTo>
                  <a:lnTo>
                    <a:pt x="250091" y="158420"/>
                  </a:lnTo>
                  <a:lnTo>
                    <a:pt x="252258" y="151918"/>
                  </a:lnTo>
                  <a:lnTo>
                    <a:pt x="254425" y="147584"/>
                  </a:lnTo>
                  <a:lnTo>
                    <a:pt x="258543" y="141299"/>
                  </a:lnTo>
                  <a:lnTo>
                    <a:pt x="260710" y="134798"/>
                  </a:lnTo>
                  <a:lnTo>
                    <a:pt x="262877" y="128296"/>
                  </a:lnTo>
                  <a:lnTo>
                    <a:pt x="267211" y="124179"/>
                  </a:lnTo>
                  <a:lnTo>
                    <a:pt x="269379" y="117677"/>
                  </a:lnTo>
                  <a:lnTo>
                    <a:pt x="271546" y="111176"/>
                  </a:lnTo>
                  <a:lnTo>
                    <a:pt x="275663" y="102724"/>
                  </a:lnTo>
                  <a:lnTo>
                    <a:pt x="282165" y="94272"/>
                  </a:lnTo>
                  <a:lnTo>
                    <a:pt x="286499" y="87770"/>
                  </a:lnTo>
                  <a:lnTo>
                    <a:pt x="320524" y="36408"/>
                  </a:lnTo>
                  <a:lnTo>
                    <a:pt x="331359" y="38576"/>
                  </a:lnTo>
                  <a:lnTo>
                    <a:pt x="337644" y="38576"/>
                  </a:lnTo>
                  <a:lnTo>
                    <a:pt x="341979" y="36408"/>
                  </a:lnTo>
                  <a:lnTo>
                    <a:pt x="348480" y="36408"/>
                  </a:lnTo>
                  <a:lnTo>
                    <a:pt x="352598" y="32074"/>
                  </a:lnTo>
                  <a:lnTo>
                    <a:pt x="354765" y="25789"/>
                  </a:lnTo>
                  <a:lnTo>
                    <a:pt x="359099" y="21455"/>
                  </a:lnTo>
                  <a:lnTo>
                    <a:pt x="363434" y="19288"/>
                  </a:lnTo>
                  <a:lnTo>
                    <a:pt x="365601" y="23622"/>
                  </a:lnTo>
                  <a:lnTo>
                    <a:pt x="369718" y="27956"/>
                  </a:lnTo>
                  <a:lnTo>
                    <a:pt x="371885" y="32074"/>
                  </a:lnTo>
                  <a:lnTo>
                    <a:pt x="378387" y="30124"/>
                  </a:lnTo>
                  <a:lnTo>
                    <a:pt x="384672" y="25789"/>
                  </a:lnTo>
                  <a:lnTo>
                    <a:pt x="389006" y="23622"/>
                  </a:lnTo>
                  <a:lnTo>
                    <a:pt x="395508" y="23622"/>
                  </a:lnTo>
                  <a:lnTo>
                    <a:pt x="401792" y="25789"/>
                  </a:lnTo>
                  <a:lnTo>
                    <a:pt x="408294" y="27956"/>
                  </a:lnTo>
                  <a:lnTo>
                    <a:pt x="414795" y="27956"/>
                  </a:lnTo>
                  <a:lnTo>
                    <a:pt x="421080" y="30124"/>
                  </a:lnTo>
                  <a:lnTo>
                    <a:pt x="429749" y="30124"/>
                  </a:lnTo>
                  <a:lnTo>
                    <a:pt x="433866" y="25789"/>
                  </a:lnTo>
                  <a:lnTo>
                    <a:pt x="438201" y="21455"/>
                  </a:lnTo>
                  <a:lnTo>
                    <a:pt x="442535" y="19288"/>
                  </a:lnTo>
                  <a:lnTo>
                    <a:pt x="448820" y="21455"/>
                  </a:lnTo>
                  <a:lnTo>
                    <a:pt x="450987" y="17121"/>
                  </a:lnTo>
                  <a:lnTo>
                    <a:pt x="453154" y="10836"/>
                  </a:lnTo>
                  <a:lnTo>
                    <a:pt x="455321" y="6501"/>
                  </a:lnTo>
                  <a:lnTo>
                    <a:pt x="457488" y="2167"/>
                  </a:lnTo>
                  <a:lnTo>
                    <a:pt x="463990" y="0"/>
                  </a:lnTo>
                  <a:lnTo>
                    <a:pt x="470275" y="0"/>
                  </a:lnTo>
                  <a:lnTo>
                    <a:pt x="474609" y="2167"/>
                  </a:lnTo>
                  <a:lnTo>
                    <a:pt x="487395" y="6501"/>
                  </a:lnTo>
                  <a:lnTo>
                    <a:pt x="487395" y="10836"/>
                  </a:lnTo>
                  <a:lnTo>
                    <a:pt x="485228" y="17121"/>
                  </a:lnTo>
                  <a:lnTo>
                    <a:pt x="491730" y="19288"/>
                  </a:lnTo>
                  <a:lnTo>
                    <a:pt x="500182" y="19288"/>
                  </a:lnTo>
                  <a:lnTo>
                    <a:pt x="508850" y="17121"/>
                  </a:lnTo>
                  <a:lnTo>
                    <a:pt x="515135" y="17121"/>
                  </a:lnTo>
                  <a:lnTo>
                    <a:pt x="521637" y="19288"/>
                  </a:lnTo>
                  <a:lnTo>
                    <a:pt x="525971" y="23622"/>
                  </a:lnTo>
                  <a:lnTo>
                    <a:pt x="532256" y="25789"/>
                  </a:lnTo>
                  <a:lnTo>
                    <a:pt x="536590" y="30124"/>
                  </a:lnTo>
                  <a:lnTo>
                    <a:pt x="536590" y="40743"/>
                  </a:lnTo>
                  <a:lnTo>
                    <a:pt x="530088" y="42910"/>
                  </a:lnTo>
                  <a:lnTo>
                    <a:pt x="521637" y="38576"/>
                  </a:lnTo>
                  <a:lnTo>
                    <a:pt x="515135" y="38576"/>
                  </a:lnTo>
                  <a:lnTo>
                    <a:pt x="511017" y="45077"/>
                  </a:lnTo>
                  <a:lnTo>
                    <a:pt x="506683" y="45077"/>
                  </a:lnTo>
                  <a:lnTo>
                    <a:pt x="502349" y="40743"/>
                  </a:lnTo>
                  <a:lnTo>
                    <a:pt x="500182" y="36408"/>
                  </a:lnTo>
                  <a:lnTo>
                    <a:pt x="493897" y="34241"/>
                  </a:lnTo>
                  <a:lnTo>
                    <a:pt x="491730" y="40743"/>
                  </a:lnTo>
                  <a:lnTo>
                    <a:pt x="491730" y="47028"/>
                  </a:lnTo>
                  <a:lnTo>
                    <a:pt x="493897" y="51362"/>
                  </a:lnTo>
                  <a:lnTo>
                    <a:pt x="496064" y="60030"/>
                  </a:lnTo>
                  <a:lnTo>
                    <a:pt x="500182" y="66315"/>
                  </a:lnTo>
                  <a:lnTo>
                    <a:pt x="504516" y="70650"/>
                  </a:lnTo>
                  <a:lnTo>
                    <a:pt x="511017" y="68482"/>
                  </a:lnTo>
                  <a:lnTo>
                    <a:pt x="517302" y="66315"/>
                  </a:lnTo>
                  <a:lnTo>
                    <a:pt x="521637" y="66315"/>
                  </a:lnTo>
                  <a:lnTo>
                    <a:pt x="528138" y="68482"/>
                  </a:lnTo>
                  <a:lnTo>
                    <a:pt x="534423" y="70650"/>
                  </a:lnTo>
                  <a:lnTo>
                    <a:pt x="538757" y="74984"/>
                  </a:lnTo>
                  <a:lnTo>
                    <a:pt x="543092" y="77151"/>
                  </a:lnTo>
                  <a:lnTo>
                    <a:pt x="549376" y="77151"/>
                  </a:lnTo>
                  <a:lnTo>
                    <a:pt x="555878" y="74984"/>
                  </a:lnTo>
                  <a:lnTo>
                    <a:pt x="564330" y="62198"/>
                  </a:lnTo>
                  <a:lnTo>
                    <a:pt x="566497" y="57863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10831" cap="rnd">
              <a:solidFill>
                <a:schemeClr val="bg1">
                  <a:lumMod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Graphic 2">
              <a:extLst>
                <a:ext uri="{FF2B5EF4-FFF2-40B4-BE49-F238E27FC236}">
                  <a16:creationId xmlns:a16="http://schemas.microsoft.com/office/drawing/2014/main" id="{C55E3351-A755-4827-9333-D6AA950216CB}"/>
                </a:ext>
              </a:extLst>
            </p:cNvPr>
            <p:cNvSpPr/>
            <p:nvPr/>
          </p:nvSpPr>
          <p:spPr>
            <a:xfrm>
              <a:off x="7478122" y="2307059"/>
              <a:ext cx="859714" cy="1300082"/>
            </a:xfrm>
            <a:custGeom>
              <a:avLst/>
              <a:gdLst>
                <a:gd name="connsiteX0" fmla="*/ 286716 w 859714"/>
                <a:gd name="connsiteY0" fmla="*/ 0 h 1300082"/>
                <a:gd name="connsiteX1" fmla="*/ 297335 w 859714"/>
                <a:gd name="connsiteY1" fmla="*/ 38576 h 1300082"/>
                <a:gd name="connsiteX2" fmla="*/ 299502 w 859714"/>
                <a:gd name="connsiteY2" fmla="*/ 44860 h 1300082"/>
                <a:gd name="connsiteX3" fmla="*/ 305787 w 859714"/>
                <a:gd name="connsiteY3" fmla="*/ 57863 h 1300082"/>
                <a:gd name="connsiteX4" fmla="*/ 310121 w 859714"/>
                <a:gd name="connsiteY4" fmla="*/ 64148 h 1300082"/>
                <a:gd name="connsiteX5" fmla="*/ 316623 w 859714"/>
                <a:gd name="connsiteY5" fmla="*/ 68482 h 1300082"/>
                <a:gd name="connsiteX6" fmla="*/ 322908 w 859714"/>
                <a:gd name="connsiteY6" fmla="*/ 70650 h 1300082"/>
                <a:gd name="connsiteX7" fmla="*/ 327242 w 859714"/>
                <a:gd name="connsiteY7" fmla="*/ 72817 h 1300082"/>
                <a:gd name="connsiteX8" fmla="*/ 333743 w 859714"/>
                <a:gd name="connsiteY8" fmla="*/ 76934 h 1300082"/>
                <a:gd name="connsiteX9" fmla="*/ 337861 w 859714"/>
                <a:gd name="connsiteY9" fmla="*/ 81269 h 1300082"/>
                <a:gd name="connsiteX10" fmla="*/ 342195 w 859714"/>
                <a:gd name="connsiteY10" fmla="*/ 87770 h 1300082"/>
                <a:gd name="connsiteX11" fmla="*/ 344362 w 859714"/>
                <a:gd name="connsiteY11" fmla="*/ 94055 h 1300082"/>
                <a:gd name="connsiteX12" fmla="*/ 344362 w 859714"/>
                <a:gd name="connsiteY12" fmla="*/ 104891 h 1300082"/>
                <a:gd name="connsiteX13" fmla="*/ 342195 w 859714"/>
                <a:gd name="connsiteY13" fmla="*/ 111176 h 1300082"/>
                <a:gd name="connsiteX14" fmla="*/ 344362 w 859714"/>
                <a:gd name="connsiteY14" fmla="*/ 117677 h 1300082"/>
                <a:gd name="connsiteX15" fmla="*/ 348697 w 859714"/>
                <a:gd name="connsiteY15" fmla="*/ 123962 h 1300082"/>
                <a:gd name="connsiteX16" fmla="*/ 350864 w 859714"/>
                <a:gd name="connsiteY16" fmla="*/ 126129 h 1300082"/>
                <a:gd name="connsiteX17" fmla="*/ 357149 w 859714"/>
                <a:gd name="connsiteY17" fmla="*/ 130463 h 1300082"/>
                <a:gd name="connsiteX18" fmla="*/ 359316 w 859714"/>
                <a:gd name="connsiteY18" fmla="*/ 136965 h 1300082"/>
                <a:gd name="connsiteX19" fmla="*/ 361483 w 859714"/>
                <a:gd name="connsiteY19" fmla="*/ 141082 h 1300082"/>
                <a:gd name="connsiteX20" fmla="*/ 361483 w 859714"/>
                <a:gd name="connsiteY20" fmla="*/ 153869 h 1300082"/>
                <a:gd name="connsiteX21" fmla="*/ 363650 w 859714"/>
                <a:gd name="connsiteY21" fmla="*/ 160370 h 1300082"/>
                <a:gd name="connsiteX22" fmla="*/ 367768 w 859714"/>
                <a:gd name="connsiteY22" fmla="*/ 164704 h 1300082"/>
                <a:gd name="connsiteX23" fmla="*/ 374269 w 859714"/>
                <a:gd name="connsiteY23" fmla="*/ 170989 h 1300082"/>
                <a:gd name="connsiteX24" fmla="*/ 376436 w 859714"/>
                <a:gd name="connsiteY24" fmla="*/ 175324 h 1300082"/>
                <a:gd name="connsiteX25" fmla="*/ 380771 w 859714"/>
                <a:gd name="connsiteY25" fmla="*/ 181825 h 1300082"/>
                <a:gd name="connsiteX26" fmla="*/ 382938 w 859714"/>
                <a:gd name="connsiteY26" fmla="*/ 188110 h 1300082"/>
                <a:gd name="connsiteX27" fmla="*/ 387056 w 859714"/>
                <a:gd name="connsiteY27" fmla="*/ 192444 h 1300082"/>
                <a:gd name="connsiteX28" fmla="*/ 391390 w 859714"/>
                <a:gd name="connsiteY28" fmla="*/ 196779 h 1300082"/>
                <a:gd name="connsiteX29" fmla="*/ 395724 w 859714"/>
                <a:gd name="connsiteY29" fmla="*/ 201113 h 1300082"/>
                <a:gd name="connsiteX30" fmla="*/ 404176 w 859714"/>
                <a:gd name="connsiteY30" fmla="*/ 205231 h 1300082"/>
                <a:gd name="connsiteX31" fmla="*/ 410678 w 859714"/>
                <a:gd name="connsiteY31" fmla="*/ 209565 h 1300082"/>
                <a:gd name="connsiteX32" fmla="*/ 416962 w 859714"/>
                <a:gd name="connsiteY32" fmla="*/ 213899 h 1300082"/>
                <a:gd name="connsiteX33" fmla="*/ 425631 w 859714"/>
                <a:gd name="connsiteY33" fmla="*/ 216066 h 1300082"/>
                <a:gd name="connsiteX34" fmla="*/ 429965 w 859714"/>
                <a:gd name="connsiteY34" fmla="*/ 218017 h 1300082"/>
                <a:gd name="connsiteX35" fmla="*/ 436250 w 859714"/>
                <a:gd name="connsiteY35" fmla="*/ 220184 h 1300082"/>
                <a:gd name="connsiteX36" fmla="*/ 440585 w 859714"/>
                <a:gd name="connsiteY36" fmla="*/ 222351 h 1300082"/>
                <a:gd name="connsiteX37" fmla="*/ 453371 w 859714"/>
                <a:gd name="connsiteY37" fmla="*/ 226685 h 1300082"/>
                <a:gd name="connsiteX38" fmla="*/ 466157 w 859714"/>
                <a:gd name="connsiteY38" fmla="*/ 231020 h 1300082"/>
                <a:gd name="connsiteX39" fmla="*/ 472659 w 859714"/>
                <a:gd name="connsiteY39" fmla="*/ 235137 h 1300082"/>
                <a:gd name="connsiteX40" fmla="*/ 481111 w 859714"/>
                <a:gd name="connsiteY40" fmla="*/ 237305 h 1300082"/>
                <a:gd name="connsiteX41" fmla="*/ 494114 w 859714"/>
                <a:gd name="connsiteY41" fmla="*/ 239472 h 1300082"/>
                <a:gd name="connsiteX42" fmla="*/ 502565 w 859714"/>
                <a:gd name="connsiteY42" fmla="*/ 241639 h 1300082"/>
                <a:gd name="connsiteX43" fmla="*/ 509067 w 859714"/>
                <a:gd name="connsiteY43" fmla="*/ 243806 h 1300082"/>
                <a:gd name="connsiteX44" fmla="*/ 515352 w 859714"/>
                <a:gd name="connsiteY44" fmla="*/ 243806 h 1300082"/>
                <a:gd name="connsiteX45" fmla="*/ 519686 w 859714"/>
                <a:gd name="connsiteY45" fmla="*/ 245973 h 1300082"/>
                <a:gd name="connsiteX46" fmla="*/ 528138 w 859714"/>
                <a:gd name="connsiteY46" fmla="*/ 248140 h 1300082"/>
                <a:gd name="connsiteX47" fmla="*/ 532472 w 859714"/>
                <a:gd name="connsiteY47" fmla="*/ 250091 h 1300082"/>
                <a:gd name="connsiteX48" fmla="*/ 536807 w 859714"/>
                <a:gd name="connsiteY48" fmla="*/ 248140 h 1300082"/>
                <a:gd name="connsiteX49" fmla="*/ 543091 w 859714"/>
                <a:gd name="connsiteY49" fmla="*/ 243806 h 1300082"/>
                <a:gd name="connsiteX50" fmla="*/ 549593 w 859714"/>
                <a:gd name="connsiteY50" fmla="*/ 239472 h 1300082"/>
                <a:gd name="connsiteX51" fmla="*/ 553927 w 859714"/>
                <a:gd name="connsiteY51" fmla="*/ 237305 h 1300082"/>
                <a:gd name="connsiteX52" fmla="*/ 568881 w 859714"/>
                <a:gd name="connsiteY52" fmla="*/ 235137 h 1300082"/>
                <a:gd name="connsiteX53" fmla="*/ 577333 w 859714"/>
                <a:gd name="connsiteY53" fmla="*/ 237305 h 1300082"/>
                <a:gd name="connsiteX54" fmla="*/ 577333 w 859714"/>
                <a:gd name="connsiteY54" fmla="*/ 256592 h 1300082"/>
                <a:gd name="connsiteX55" fmla="*/ 575166 w 859714"/>
                <a:gd name="connsiteY55" fmla="*/ 265261 h 1300082"/>
                <a:gd name="connsiteX56" fmla="*/ 577333 w 859714"/>
                <a:gd name="connsiteY56" fmla="*/ 269379 h 1300082"/>
                <a:gd name="connsiteX57" fmla="*/ 577333 w 859714"/>
                <a:gd name="connsiteY57" fmla="*/ 275880 h 1300082"/>
                <a:gd name="connsiteX58" fmla="*/ 579500 w 859714"/>
                <a:gd name="connsiteY58" fmla="*/ 284332 h 1300082"/>
                <a:gd name="connsiteX59" fmla="*/ 583834 w 859714"/>
                <a:gd name="connsiteY59" fmla="*/ 293001 h 1300082"/>
                <a:gd name="connsiteX60" fmla="*/ 588169 w 859714"/>
                <a:gd name="connsiteY60" fmla="*/ 299285 h 1300082"/>
                <a:gd name="connsiteX61" fmla="*/ 590336 w 859714"/>
                <a:gd name="connsiteY61" fmla="*/ 303620 h 1300082"/>
                <a:gd name="connsiteX62" fmla="*/ 596620 w 859714"/>
                <a:gd name="connsiteY62" fmla="*/ 307954 h 1300082"/>
                <a:gd name="connsiteX63" fmla="*/ 600955 w 859714"/>
                <a:gd name="connsiteY63" fmla="*/ 312289 h 1300082"/>
                <a:gd name="connsiteX64" fmla="*/ 607240 w 859714"/>
                <a:gd name="connsiteY64" fmla="*/ 314239 h 1300082"/>
                <a:gd name="connsiteX65" fmla="*/ 613741 w 859714"/>
                <a:gd name="connsiteY65" fmla="*/ 318573 h 1300082"/>
                <a:gd name="connsiteX66" fmla="*/ 618075 w 859714"/>
                <a:gd name="connsiteY66" fmla="*/ 320740 h 1300082"/>
                <a:gd name="connsiteX67" fmla="*/ 626527 w 859714"/>
                <a:gd name="connsiteY67" fmla="*/ 325075 h 1300082"/>
                <a:gd name="connsiteX68" fmla="*/ 633029 w 859714"/>
                <a:gd name="connsiteY68" fmla="*/ 329409 h 1300082"/>
                <a:gd name="connsiteX69" fmla="*/ 641481 w 859714"/>
                <a:gd name="connsiteY69" fmla="*/ 331360 h 1300082"/>
                <a:gd name="connsiteX70" fmla="*/ 650149 w 859714"/>
                <a:gd name="connsiteY70" fmla="*/ 335694 h 1300082"/>
                <a:gd name="connsiteX71" fmla="*/ 656434 w 859714"/>
                <a:gd name="connsiteY71" fmla="*/ 340028 h 1300082"/>
                <a:gd name="connsiteX72" fmla="*/ 662936 w 859714"/>
                <a:gd name="connsiteY72" fmla="*/ 342195 h 1300082"/>
                <a:gd name="connsiteX73" fmla="*/ 669437 w 859714"/>
                <a:gd name="connsiteY73" fmla="*/ 344362 h 1300082"/>
                <a:gd name="connsiteX74" fmla="*/ 677889 w 859714"/>
                <a:gd name="connsiteY74" fmla="*/ 352814 h 1300082"/>
                <a:gd name="connsiteX75" fmla="*/ 682223 w 859714"/>
                <a:gd name="connsiteY75" fmla="*/ 354982 h 1300082"/>
                <a:gd name="connsiteX76" fmla="*/ 686558 w 859714"/>
                <a:gd name="connsiteY76" fmla="*/ 359316 h 1300082"/>
                <a:gd name="connsiteX77" fmla="*/ 695010 w 859714"/>
                <a:gd name="connsiteY77" fmla="*/ 367768 h 1300082"/>
                <a:gd name="connsiteX78" fmla="*/ 699344 w 859714"/>
                <a:gd name="connsiteY78" fmla="*/ 378387 h 1300082"/>
                <a:gd name="connsiteX79" fmla="*/ 695010 w 859714"/>
                <a:gd name="connsiteY79" fmla="*/ 387056 h 1300082"/>
                <a:gd name="connsiteX80" fmla="*/ 699344 w 859714"/>
                <a:gd name="connsiteY80" fmla="*/ 389223 h 1300082"/>
                <a:gd name="connsiteX81" fmla="*/ 705629 w 859714"/>
                <a:gd name="connsiteY81" fmla="*/ 391390 h 1300082"/>
                <a:gd name="connsiteX82" fmla="*/ 703462 w 859714"/>
                <a:gd name="connsiteY82" fmla="*/ 399842 h 1300082"/>
                <a:gd name="connsiteX83" fmla="*/ 701511 w 859714"/>
                <a:gd name="connsiteY83" fmla="*/ 406343 h 1300082"/>
                <a:gd name="connsiteX84" fmla="*/ 699344 w 859714"/>
                <a:gd name="connsiteY84" fmla="*/ 410461 h 1300082"/>
                <a:gd name="connsiteX85" fmla="*/ 701511 w 859714"/>
                <a:gd name="connsiteY85" fmla="*/ 416962 h 1300082"/>
                <a:gd name="connsiteX86" fmla="*/ 703462 w 859714"/>
                <a:gd name="connsiteY86" fmla="*/ 421297 h 1300082"/>
                <a:gd name="connsiteX87" fmla="*/ 705629 w 859714"/>
                <a:gd name="connsiteY87" fmla="*/ 425631 h 1300082"/>
                <a:gd name="connsiteX88" fmla="*/ 707796 w 859714"/>
                <a:gd name="connsiteY88" fmla="*/ 431916 h 1300082"/>
                <a:gd name="connsiteX89" fmla="*/ 707796 w 859714"/>
                <a:gd name="connsiteY89" fmla="*/ 436250 h 1300082"/>
                <a:gd name="connsiteX90" fmla="*/ 705629 w 859714"/>
                <a:gd name="connsiteY90" fmla="*/ 442535 h 1300082"/>
                <a:gd name="connsiteX91" fmla="*/ 701511 w 859714"/>
                <a:gd name="connsiteY91" fmla="*/ 451204 h 1300082"/>
                <a:gd name="connsiteX92" fmla="*/ 697177 w 859714"/>
                <a:gd name="connsiteY92" fmla="*/ 457705 h 1300082"/>
                <a:gd name="connsiteX93" fmla="*/ 692843 w 859714"/>
                <a:gd name="connsiteY93" fmla="*/ 459656 h 1300082"/>
                <a:gd name="connsiteX94" fmla="*/ 686558 w 859714"/>
                <a:gd name="connsiteY94" fmla="*/ 457705 h 1300082"/>
                <a:gd name="connsiteX95" fmla="*/ 680056 w 859714"/>
                <a:gd name="connsiteY95" fmla="*/ 451204 h 1300082"/>
                <a:gd name="connsiteX96" fmla="*/ 677889 w 859714"/>
                <a:gd name="connsiteY96" fmla="*/ 446869 h 1300082"/>
                <a:gd name="connsiteX97" fmla="*/ 675722 w 859714"/>
                <a:gd name="connsiteY97" fmla="*/ 440585 h 1300082"/>
                <a:gd name="connsiteX98" fmla="*/ 671388 w 859714"/>
                <a:gd name="connsiteY98" fmla="*/ 438418 h 1300082"/>
                <a:gd name="connsiteX99" fmla="*/ 652317 w 859714"/>
                <a:gd name="connsiteY99" fmla="*/ 438418 h 1300082"/>
                <a:gd name="connsiteX100" fmla="*/ 647982 w 859714"/>
                <a:gd name="connsiteY100" fmla="*/ 442535 h 1300082"/>
                <a:gd name="connsiteX101" fmla="*/ 647982 w 859714"/>
                <a:gd name="connsiteY101" fmla="*/ 446869 h 1300082"/>
                <a:gd name="connsiteX102" fmla="*/ 654484 w 859714"/>
                <a:gd name="connsiteY102" fmla="*/ 451204 h 1300082"/>
                <a:gd name="connsiteX103" fmla="*/ 656434 w 859714"/>
                <a:gd name="connsiteY103" fmla="*/ 455538 h 1300082"/>
                <a:gd name="connsiteX104" fmla="*/ 656434 w 859714"/>
                <a:gd name="connsiteY104" fmla="*/ 461823 h 1300082"/>
                <a:gd name="connsiteX105" fmla="*/ 652317 w 859714"/>
                <a:gd name="connsiteY105" fmla="*/ 463990 h 1300082"/>
                <a:gd name="connsiteX106" fmla="*/ 647982 w 859714"/>
                <a:gd name="connsiteY106" fmla="*/ 461823 h 1300082"/>
                <a:gd name="connsiteX107" fmla="*/ 641481 w 859714"/>
                <a:gd name="connsiteY107" fmla="*/ 459656 h 1300082"/>
                <a:gd name="connsiteX108" fmla="*/ 637363 w 859714"/>
                <a:gd name="connsiteY108" fmla="*/ 461823 h 1300082"/>
                <a:gd name="connsiteX109" fmla="*/ 633029 w 859714"/>
                <a:gd name="connsiteY109" fmla="*/ 466157 h 1300082"/>
                <a:gd name="connsiteX110" fmla="*/ 626527 w 859714"/>
                <a:gd name="connsiteY110" fmla="*/ 463990 h 1300082"/>
                <a:gd name="connsiteX111" fmla="*/ 622410 w 859714"/>
                <a:gd name="connsiteY111" fmla="*/ 455538 h 1300082"/>
                <a:gd name="connsiteX112" fmla="*/ 620243 w 859714"/>
                <a:gd name="connsiteY112" fmla="*/ 451204 h 1300082"/>
                <a:gd name="connsiteX113" fmla="*/ 613741 w 859714"/>
                <a:gd name="connsiteY113" fmla="*/ 449037 h 1300082"/>
                <a:gd name="connsiteX114" fmla="*/ 609407 w 859714"/>
                <a:gd name="connsiteY114" fmla="*/ 444702 h 1300082"/>
                <a:gd name="connsiteX115" fmla="*/ 605289 w 859714"/>
                <a:gd name="connsiteY115" fmla="*/ 434083 h 1300082"/>
                <a:gd name="connsiteX116" fmla="*/ 596620 w 859714"/>
                <a:gd name="connsiteY116" fmla="*/ 425631 h 1300082"/>
                <a:gd name="connsiteX117" fmla="*/ 592286 w 859714"/>
                <a:gd name="connsiteY117" fmla="*/ 429749 h 1300082"/>
                <a:gd name="connsiteX118" fmla="*/ 586001 w 859714"/>
                <a:gd name="connsiteY118" fmla="*/ 431916 h 1300082"/>
                <a:gd name="connsiteX119" fmla="*/ 581667 w 859714"/>
                <a:gd name="connsiteY119" fmla="*/ 429749 h 1300082"/>
                <a:gd name="connsiteX120" fmla="*/ 579500 w 859714"/>
                <a:gd name="connsiteY120" fmla="*/ 438418 h 1300082"/>
                <a:gd name="connsiteX121" fmla="*/ 579500 w 859714"/>
                <a:gd name="connsiteY121" fmla="*/ 442535 h 1300082"/>
                <a:gd name="connsiteX122" fmla="*/ 577333 w 859714"/>
                <a:gd name="connsiteY122" fmla="*/ 446869 h 1300082"/>
                <a:gd name="connsiteX123" fmla="*/ 571048 w 859714"/>
                <a:gd name="connsiteY123" fmla="*/ 444702 h 1300082"/>
                <a:gd name="connsiteX124" fmla="*/ 566714 w 859714"/>
                <a:gd name="connsiteY124" fmla="*/ 440585 h 1300082"/>
                <a:gd name="connsiteX125" fmla="*/ 562379 w 859714"/>
                <a:gd name="connsiteY125" fmla="*/ 444702 h 1300082"/>
                <a:gd name="connsiteX126" fmla="*/ 558262 w 859714"/>
                <a:gd name="connsiteY126" fmla="*/ 451204 h 1300082"/>
                <a:gd name="connsiteX127" fmla="*/ 556094 w 859714"/>
                <a:gd name="connsiteY127" fmla="*/ 457705 h 1300082"/>
                <a:gd name="connsiteX128" fmla="*/ 556094 w 859714"/>
                <a:gd name="connsiteY128" fmla="*/ 461823 h 1300082"/>
                <a:gd name="connsiteX129" fmla="*/ 562379 w 859714"/>
                <a:gd name="connsiteY129" fmla="*/ 463990 h 1300082"/>
                <a:gd name="connsiteX130" fmla="*/ 568881 w 859714"/>
                <a:gd name="connsiteY130" fmla="*/ 463990 h 1300082"/>
                <a:gd name="connsiteX131" fmla="*/ 575166 w 859714"/>
                <a:gd name="connsiteY131" fmla="*/ 461823 h 1300082"/>
                <a:gd name="connsiteX132" fmla="*/ 579500 w 859714"/>
                <a:gd name="connsiteY132" fmla="*/ 463990 h 1300082"/>
                <a:gd name="connsiteX133" fmla="*/ 583834 w 859714"/>
                <a:gd name="connsiteY133" fmla="*/ 468324 h 1300082"/>
                <a:gd name="connsiteX134" fmla="*/ 583834 w 859714"/>
                <a:gd name="connsiteY134" fmla="*/ 481111 h 1300082"/>
                <a:gd name="connsiteX135" fmla="*/ 586001 w 859714"/>
                <a:gd name="connsiteY135" fmla="*/ 485445 h 1300082"/>
                <a:gd name="connsiteX136" fmla="*/ 588169 w 859714"/>
                <a:gd name="connsiteY136" fmla="*/ 491730 h 1300082"/>
                <a:gd name="connsiteX137" fmla="*/ 588169 w 859714"/>
                <a:gd name="connsiteY137" fmla="*/ 496064 h 1300082"/>
                <a:gd name="connsiteX138" fmla="*/ 575166 w 859714"/>
                <a:gd name="connsiteY138" fmla="*/ 496064 h 1300082"/>
                <a:gd name="connsiteX139" fmla="*/ 573215 w 859714"/>
                <a:gd name="connsiteY139" fmla="*/ 491730 h 1300082"/>
                <a:gd name="connsiteX140" fmla="*/ 568881 w 859714"/>
                <a:gd name="connsiteY140" fmla="*/ 496064 h 1300082"/>
                <a:gd name="connsiteX141" fmla="*/ 571048 w 859714"/>
                <a:gd name="connsiteY141" fmla="*/ 500398 h 1300082"/>
                <a:gd name="connsiteX142" fmla="*/ 568881 w 859714"/>
                <a:gd name="connsiteY142" fmla="*/ 504733 h 1300082"/>
                <a:gd name="connsiteX143" fmla="*/ 562379 w 859714"/>
                <a:gd name="connsiteY143" fmla="*/ 504733 h 1300082"/>
                <a:gd name="connsiteX144" fmla="*/ 558262 w 859714"/>
                <a:gd name="connsiteY144" fmla="*/ 506683 h 1300082"/>
                <a:gd name="connsiteX145" fmla="*/ 558262 w 859714"/>
                <a:gd name="connsiteY145" fmla="*/ 513185 h 1300082"/>
                <a:gd name="connsiteX146" fmla="*/ 562379 w 859714"/>
                <a:gd name="connsiteY146" fmla="*/ 517519 h 1300082"/>
                <a:gd name="connsiteX147" fmla="*/ 566714 w 859714"/>
                <a:gd name="connsiteY147" fmla="*/ 517519 h 1300082"/>
                <a:gd name="connsiteX148" fmla="*/ 573215 w 859714"/>
                <a:gd name="connsiteY148" fmla="*/ 521637 h 1300082"/>
                <a:gd name="connsiteX149" fmla="*/ 571048 w 859714"/>
                <a:gd name="connsiteY149" fmla="*/ 528138 h 1300082"/>
                <a:gd name="connsiteX150" fmla="*/ 566714 w 859714"/>
                <a:gd name="connsiteY150" fmla="*/ 530305 h 1300082"/>
                <a:gd name="connsiteX151" fmla="*/ 560212 w 859714"/>
                <a:gd name="connsiteY151" fmla="*/ 530305 h 1300082"/>
                <a:gd name="connsiteX152" fmla="*/ 558262 w 859714"/>
                <a:gd name="connsiteY152" fmla="*/ 534640 h 1300082"/>
                <a:gd name="connsiteX153" fmla="*/ 556094 w 859714"/>
                <a:gd name="connsiteY153" fmla="*/ 538757 h 1300082"/>
                <a:gd name="connsiteX154" fmla="*/ 549593 w 859714"/>
                <a:gd name="connsiteY154" fmla="*/ 540924 h 1300082"/>
                <a:gd name="connsiteX155" fmla="*/ 547426 w 859714"/>
                <a:gd name="connsiteY155" fmla="*/ 536807 h 1300082"/>
                <a:gd name="connsiteX156" fmla="*/ 541141 w 859714"/>
                <a:gd name="connsiteY156" fmla="*/ 536807 h 1300082"/>
                <a:gd name="connsiteX157" fmla="*/ 538974 w 859714"/>
                <a:gd name="connsiteY157" fmla="*/ 540924 h 1300082"/>
                <a:gd name="connsiteX158" fmla="*/ 534640 w 859714"/>
                <a:gd name="connsiteY158" fmla="*/ 547426 h 1300082"/>
                <a:gd name="connsiteX159" fmla="*/ 530305 w 859714"/>
                <a:gd name="connsiteY159" fmla="*/ 560212 h 1300082"/>
                <a:gd name="connsiteX160" fmla="*/ 534640 w 859714"/>
                <a:gd name="connsiteY160" fmla="*/ 562379 h 1300082"/>
                <a:gd name="connsiteX161" fmla="*/ 541141 w 859714"/>
                <a:gd name="connsiteY161" fmla="*/ 564547 h 1300082"/>
                <a:gd name="connsiteX162" fmla="*/ 545259 w 859714"/>
                <a:gd name="connsiteY162" fmla="*/ 568881 h 1300082"/>
                <a:gd name="connsiteX163" fmla="*/ 549593 w 859714"/>
                <a:gd name="connsiteY163" fmla="*/ 575166 h 1300082"/>
                <a:gd name="connsiteX164" fmla="*/ 549593 w 859714"/>
                <a:gd name="connsiteY164" fmla="*/ 585785 h 1300082"/>
                <a:gd name="connsiteX165" fmla="*/ 547426 w 859714"/>
                <a:gd name="connsiteY165" fmla="*/ 592286 h 1300082"/>
                <a:gd name="connsiteX166" fmla="*/ 545259 w 859714"/>
                <a:gd name="connsiteY166" fmla="*/ 598788 h 1300082"/>
                <a:gd name="connsiteX167" fmla="*/ 547426 w 859714"/>
                <a:gd name="connsiteY167" fmla="*/ 602905 h 1300082"/>
                <a:gd name="connsiteX168" fmla="*/ 547426 w 859714"/>
                <a:gd name="connsiteY168" fmla="*/ 609407 h 1300082"/>
                <a:gd name="connsiteX169" fmla="*/ 549593 w 859714"/>
                <a:gd name="connsiteY169" fmla="*/ 615908 h 1300082"/>
                <a:gd name="connsiteX170" fmla="*/ 549593 w 859714"/>
                <a:gd name="connsiteY170" fmla="*/ 620026 h 1300082"/>
                <a:gd name="connsiteX171" fmla="*/ 547426 w 859714"/>
                <a:gd name="connsiteY171" fmla="*/ 626527 h 1300082"/>
                <a:gd name="connsiteX172" fmla="*/ 545259 w 859714"/>
                <a:gd name="connsiteY172" fmla="*/ 633029 h 1300082"/>
                <a:gd name="connsiteX173" fmla="*/ 538974 w 859714"/>
                <a:gd name="connsiteY173" fmla="*/ 641481 h 1300082"/>
                <a:gd name="connsiteX174" fmla="*/ 538974 w 859714"/>
                <a:gd name="connsiteY174" fmla="*/ 654267 h 1300082"/>
                <a:gd name="connsiteX175" fmla="*/ 541141 w 859714"/>
                <a:gd name="connsiteY175" fmla="*/ 660769 h 1300082"/>
                <a:gd name="connsiteX176" fmla="*/ 545259 w 859714"/>
                <a:gd name="connsiteY176" fmla="*/ 667053 h 1300082"/>
                <a:gd name="connsiteX177" fmla="*/ 549593 w 859714"/>
                <a:gd name="connsiteY177" fmla="*/ 673555 h 1300082"/>
                <a:gd name="connsiteX178" fmla="*/ 551760 w 859714"/>
                <a:gd name="connsiteY178" fmla="*/ 680056 h 1300082"/>
                <a:gd name="connsiteX179" fmla="*/ 558262 w 859714"/>
                <a:gd name="connsiteY179" fmla="*/ 684174 h 1300082"/>
                <a:gd name="connsiteX180" fmla="*/ 562379 w 859714"/>
                <a:gd name="connsiteY180" fmla="*/ 684174 h 1300082"/>
                <a:gd name="connsiteX181" fmla="*/ 568881 w 859714"/>
                <a:gd name="connsiteY181" fmla="*/ 680056 h 1300082"/>
                <a:gd name="connsiteX182" fmla="*/ 568881 w 859714"/>
                <a:gd name="connsiteY182" fmla="*/ 673555 h 1300082"/>
                <a:gd name="connsiteX183" fmla="*/ 571048 w 859714"/>
                <a:gd name="connsiteY183" fmla="*/ 669221 h 1300082"/>
                <a:gd name="connsiteX184" fmla="*/ 575166 w 859714"/>
                <a:gd name="connsiteY184" fmla="*/ 662936 h 1300082"/>
                <a:gd name="connsiteX185" fmla="*/ 583834 w 859714"/>
                <a:gd name="connsiteY185" fmla="*/ 667053 h 1300082"/>
                <a:gd name="connsiteX186" fmla="*/ 588169 w 859714"/>
                <a:gd name="connsiteY186" fmla="*/ 669221 h 1300082"/>
                <a:gd name="connsiteX187" fmla="*/ 594453 w 859714"/>
                <a:gd name="connsiteY187" fmla="*/ 667053 h 1300082"/>
                <a:gd name="connsiteX188" fmla="*/ 598788 w 859714"/>
                <a:gd name="connsiteY188" fmla="*/ 662936 h 1300082"/>
                <a:gd name="connsiteX189" fmla="*/ 600955 w 859714"/>
                <a:gd name="connsiteY189" fmla="*/ 656434 h 1300082"/>
                <a:gd name="connsiteX190" fmla="*/ 603122 w 859714"/>
                <a:gd name="connsiteY190" fmla="*/ 652100 h 1300082"/>
                <a:gd name="connsiteX191" fmla="*/ 609407 w 859714"/>
                <a:gd name="connsiteY191" fmla="*/ 645815 h 1300082"/>
                <a:gd name="connsiteX192" fmla="*/ 613741 w 859714"/>
                <a:gd name="connsiteY192" fmla="*/ 641481 h 1300082"/>
                <a:gd name="connsiteX193" fmla="*/ 622410 w 859714"/>
                <a:gd name="connsiteY193" fmla="*/ 637147 h 1300082"/>
                <a:gd name="connsiteX194" fmla="*/ 626527 w 859714"/>
                <a:gd name="connsiteY194" fmla="*/ 634979 h 1300082"/>
                <a:gd name="connsiteX195" fmla="*/ 635196 w 859714"/>
                <a:gd name="connsiteY195" fmla="*/ 633029 h 1300082"/>
                <a:gd name="connsiteX196" fmla="*/ 643648 w 859714"/>
                <a:gd name="connsiteY196" fmla="*/ 628695 h 1300082"/>
                <a:gd name="connsiteX197" fmla="*/ 650149 w 859714"/>
                <a:gd name="connsiteY197" fmla="*/ 626527 h 1300082"/>
                <a:gd name="connsiteX198" fmla="*/ 680056 w 859714"/>
                <a:gd name="connsiteY198" fmla="*/ 626527 h 1300082"/>
                <a:gd name="connsiteX199" fmla="*/ 686558 w 859714"/>
                <a:gd name="connsiteY199" fmla="*/ 628695 h 1300082"/>
                <a:gd name="connsiteX200" fmla="*/ 692843 w 859714"/>
                <a:gd name="connsiteY200" fmla="*/ 630862 h 1300082"/>
                <a:gd name="connsiteX201" fmla="*/ 697177 w 859714"/>
                <a:gd name="connsiteY201" fmla="*/ 633029 h 1300082"/>
                <a:gd name="connsiteX202" fmla="*/ 703462 w 859714"/>
                <a:gd name="connsiteY202" fmla="*/ 637147 h 1300082"/>
                <a:gd name="connsiteX203" fmla="*/ 707796 w 859714"/>
                <a:gd name="connsiteY203" fmla="*/ 641481 h 1300082"/>
                <a:gd name="connsiteX204" fmla="*/ 712130 w 859714"/>
                <a:gd name="connsiteY204" fmla="*/ 645815 h 1300082"/>
                <a:gd name="connsiteX205" fmla="*/ 716465 w 859714"/>
                <a:gd name="connsiteY205" fmla="*/ 649933 h 1300082"/>
                <a:gd name="connsiteX206" fmla="*/ 720582 w 859714"/>
                <a:gd name="connsiteY206" fmla="*/ 652100 h 1300082"/>
                <a:gd name="connsiteX207" fmla="*/ 727084 w 859714"/>
                <a:gd name="connsiteY207" fmla="*/ 658601 h 1300082"/>
                <a:gd name="connsiteX208" fmla="*/ 733585 w 859714"/>
                <a:gd name="connsiteY208" fmla="*/ 662936 h 1300082"/>
                <a:gd name="connsiteX209" fmla="*/ 739870 w 859714"/>
                <a:gd name="connsiteY209" fmla="*/ 669221 h 1300082"/>
                <a:gd name="connsiteX210" fmla="*/ 742037 w 859714"/>
                <a:gd name="connsiteY210" fmla="*/ 673555 h 1300082"/>
                <a:gd name="connsiteX211" fmla="*/ 746372 w 859714"/>
                <a:gd name="connsiteY211" fmla="*/ 677889 h 1300082"/>
                <a:gd name="connsiteX212" fmla="*/ 752656 w 859714"/>
                <a:gd name="connsiteY212" fmla="*/ 682007 h 1300082"/>
                <a:gd name="connsiteX213" fmla="*/ 759158 w 859714"/>
                <a:gd name="connsiteY213" fmla="*/ 688508 h 1300082"/>
                <a:gd name="connsiteX214" fmla="*/ 761325 w 859714"/>
                <a:gd name="connsiteY214" fmla="*/ 692843 h 1300082"/>
                <a:gd name="connsiteX215" fmla="*/ 765659 w 859714"/>
                <a:gd name="connsiteY215" fmla="*/ 695010 h 1300082"/>
                <a:gd name="connsiteX216" fmla="*/ 782563 w 859714"/>
                <a:gd name="connsiteY216" fmla="*/ 714081 h 1300082"/>
                <a:gd name="connsiteX217" fmla="*/ 831758 w 859714"/>
                <a:gd name="connsiteY217" fmla="*/ 759158 h 1300082"/>
                <a:gd name="connsiteX218" fmla="*/ 833925 w 859714"/>
                <a:gd name="connsiteY218" fmla="*/ 765443 h 1300082"/>
                <a:gd name="connsiteX219" fmla="*/ 836092 w 859714"/>
                <a:gd name="connsiteY219" fmla="*/ 771944 h 1300082"/>
                <a:gd name="connsiteX220" fmla="*/ 836092 w 859714"/>
                <a:gd name="connsiteY220" fmla="*/ 776278 h 1300082"/>
                <a:gd name="connsiteX221" fmla="*/ 838259 w 859714"/>
                <a:gd name="connsiteY221" fmla="*/ 782563 h 1300082"/>
                <a:gd name="connsiteX222" fmla="*/ 838259 w 859714"/>
                <a:gd name="connsiteY222" fmla="*/ 786897 h 1300082"/>
                <a:gd name="connsiteX223" fmla="*/ 840426 w 859714"/>
                <a:gd name="connsiteY223" fmla="*/ 795350 h 1300082"/>
                <a:gd name="connsiteX224" fmla="*/ 842594 w 859714"/>
                <a:gd name="connsiteY224" fmla="*/ 801851 h 1300082"/>
                <a:gd name="connsiteX225" fmla="*/ 844761 w 859714"/>
                <a:gd name="connsiteY225" fmla="*/ 808353 h 1300082"/>
                <a:gd name="connsiteX226" fmla="*/ 844761 w 859714"/>
                <a:gd name="connsiteY226" fmla="*/ 816804 h 1300082"/>
                <a:gd name="connsiteX227" fmla="*/ 846711 w 859714"/>
                <a:gd name="connsiteY227" fmla="*/ 821139 h 1300082"/>
                <a:gd name="connsiteX228" fmla="*/ 846711 w 859714"/>
                <a:gd name="connsiteY228" fmla="*/ 831758 h 1300082"/>
                <a:gd name="connsiteX229" fmla="*/ 848878 w 859714"/>
                <a:gd name="connsiteY229" fmla="*/ 840426 h 1300082"/>
                <a:gd name="connsiteX230" fmla="*/ 848878 w 859714"/>
                <a:gd name="connsiteY230" fmla="*/ 851046 h 1300082"/>
                <a:gd name="connsiteX231" fmla="*/ 851046 w 859714"/>
                <a:gd name="connsiteY231" fmla="*/ 859498 h 1300082"/>
                <a:gd name="connsiteX232" fmla="*/ 851046 w 859714"/>
                <a:gd name="connsiteY232" fmla="*/ 880953 h 1300082"/>
                <a:gd name="connsiteX233" fmla="*/ 848878 w 859714"/>
                <a:gd name="connsiteY233" fmla="*/ 889404 h 1300082"/>
                <a:gd name="connsiteX234" fmla="*/ 848878 w 859714"/>
                <a:gd name="connsiteY234" fmla="*/ 900240 h 1300082"/>
                <a:gd name="connsiteX235" fmla="*/ 846711 w 859714"/>
                <a:gd name="connsiteY235" fmla="*/ 906525 h 1300082"/>
                <a:gd name="connsiteX236" fmla="*/ 844761 w 859714"/>
                <a:gd name="connsiteY236" fmla="*/ 915194 h 1300082"/>
                <a:gd name="connsiteX237" fmla="*/ 842594 w 859714"/>
                <a:gd name="connsiteY237" fmla="*/ 921479 h 1300082"/>
                <a:gd name="connsiteX238" fmla="*/ 842594 w 859714"/>
                <a:gd name="connsiteY238" fmla="*/ 927980 h 1300082"/>
                <a:gd name="connsiteX239" fmla="*/ 840426 w 859714"/>
                <a:gd name="connsiteY239" fmla="*/ 932314 h 1300082"/>
                <a:gd name="connsiteX240" fmla="*/ 840426 w 859714"/>
                <a:gd name="connsiteY240" fmla="*/ 962221 h 1300082"/>
                <a:gd name="connsiteX241" fmla="*/ 842594 w 859714"/>
                <a:gd name="connsiteY241" fmla="*/ 968723 h 1300082"/>
                <a:gd name="connsiteX242" fmla="*/ 844761 w 859714"/>
                <a:gd name="connsiteY242" fmla="*/ 972840 h 1300082"/>
                <a:gd name="connsiteX243" fmla="*/ 846711 w 859714"/>
                <a:gd name="connsiteY243" fmla="*/ 979342 h 1300082"/>
                <a:gd name="connsiteX244" fmla="*/ 848878 w 859714"/>
                <a:gd name="connsiteY244" fmla="*/ 983676 h 1300082"/>
                <a:gd name="connsiteX245" fmla="*/ 853213 w 859714"/>
                <a:gd name="connsiteY245" fmla="*/ 989961 h 1300082"/>
                <a:gd name="connsiteX246" fmla="*/ 855380 w 859714"/>
                <a:gd name="connsiteY246" fmla="*/ 994295 h 1300082"/>
                <a:gd name="connsiteX247" fmla="*/ 857547 w 859714"/>
                <a:gd name="connsiteY247" fmla="*/ 998630 h 1300082"/>
                <a:gd name="connsiteX248" fmla="*/ 859714 w 859714"/>
                <a:gd name="connsiteY248" fmla="*/ 1004914 h 1300082"/>
                <a:gd name="connsiteX249" fmla="*/ 859714 w 859714"/>
                <a:gd name="connsiteY249" fmla="*/ 1022035 h 1300082"/>
                <a:gd name="connsiteX250" fmla="*/ 857547 w 859714"/>
                <a:gd name="connsiteY250" fmla="*/ 1028536 h 1300082"/>
                <a:gd name="connsiteX251" fmla="*/ 857547 w 859714"/>
                <a:gd name="connsiteY251" fmla="*/ 1034821 h 1300082"/>
                <a:gd name="connsiteX252" fmla="*/ 859714 w 859714"/>
                <a:gd name="connsiteY252" fmla="*/ 1051942 h 1300082"/>
                <a:gd name="connsiteX253" fmla="*/ 855380 w 859714"/>
                <a:gd name="connsiteY253" fmla="*/ 1056276 h 1300082"/>
                <a:gd name="connsiteX254" fmla="*/ 851046 w 859714"/>
                <a:gd name="connsiteY254" fmla="*/ 1058443 h 1300082"/>
                <a:gd name="connsiteX255" fmla="*/ 844761 w 859714"/>
                <a:gd name="connsiteY255" fmla="*/ 1064728 h 1300082"/>
                <a:gd name="connsiteX256" fmla="*/ 838259 w 859714"/>
                <a:gd name="connsiteY256" fmla="*/ 1079898 h 1300082"/>
                <a:gd name="connsiteX257" fmla="*/ 825473 w 859714"/>
                <a:gd name="connsiteY257" fmla="*/ 1077731 h 1300082"/>
                <a:gd name="connsiteX258" fmla="*/ 814637 w 859714"/>
                <a:gd name="connsiteY258" fmla="*/ 1062778 h 1300082"/>
                <a:gd name="connsiteX259" fmla="*/ 804018 w 859714"/>
                <a:gd name="connsiteY259" fmla="*/ 1079898 h 1300082"/>
                <a:gd name="connsiteX260" fmla="*/ 797733 w 859714"/>
                <a:gd name="connsiteY260" fmla="*/ 1066895 h 1300082"/>
                <a:gd name="connsiteX261" fmla="*/ 793399 w 859714"/>
                <a:gd name="connsiteY261" fmla="*/ 1049775 h 1300082"/>
                <a:gd name="connsiteX262" fmla="*/ 791232 w 859714"/>
                <a:gd name="connsiteY262" fmla="*/ 1054109 h 1300082"/>
                <a:gd name="connsiteX263" fmla="*/ 784730 w 859714"/>
                <a:gd name="connsiteY263" fmla="*/ 1058443 h 1300082"/>
                <a:gd name="connsiteX264" fmla="*/ 778446 w 859714"/>
                <a:gd name="connsiteY264" fmla="*/ 1064728 h 1300082"/>
                <a:gd name="connsiteX265" fmla="*/ 774111 w 859714"/>
                <a:gd name="connsiteY265" fmla="*/ 1066895 h 1300082"/>
                <a:gd name="connsiteX266" fmla="*/ 765659 w 859714"/>
                <a:gd name="connsiteY266" fmla="*/ 1064728 h 1300082"/>
                <a:gd name="connsiteX267" fmla="*/ 746372 w 859714"/>
                <a:gd name="connsiteY267" fmla="*/ 1051942 h 1300082"/>
                <a:gd name="connsiteX268" fmla="*/ 737703 w 859714"/>
                <a:gd name="connsiteY268" fmla="*/ 1058443 h 1300082"/>
                <a:gd name="connsiteX269" fmla="*/ 737703 w 859714"/>
                <a:gd name="connsiteY269" fmla="*/ 1062778 h 1300082"/>
                <a:gd name="connsiteX270" fmla="*/ 729251 w 859714"/>
                <a:gd name="connsiteY270" fmla="*/ 1069062 h 1300082"/>
                <a:gd name="connsiteX271" fmla="*/ 739870 w 859714"/>
                <a:gd name="connsiteY271" fmla="*/ 1084016 h 1300082"/>
                <a:gd name="connsiteX272" fmla="*/ 746372 w 859714"/>
                <a:gd name="connsiteY272" fmla="*/ 1098969 h 1300082"/>
                <a:gd name="connsiteX273" fmla="*/ 737703 w 859714"/>
                <a:gd name="connsiteY273" fmla="*/ 1116090 h 1300082"/>
                <a:gd name="connsiteX274" fmla="*/ 675722 w 859714"/>
                <a:gd name="connsiteY274" fmla="*/ 1113923 h 1300082"/>
                <a:gd name="connsiteX275" fmla="*/ 669437 w 859714"/>
                <a:gd name="connsiteY275" fmla="*/ 1116090 h 1300082"/>
                <a:gd name="connsiteX276" fmla="*/ 656434 w 859714"/>
                <a:gd name="connsiteY276" fmla="*/ 1137545 h 1300082"/>
                <a:gd name="connsiteX277" fmla="*/ 652317 w 859714"/>
                <a:gd name="connsiteY277" fmla="*/ 1160950 h 1300082"/>
                <a:gd name="connsiteX278" fmla="*/ 647982 w 859714"/>
                <a:gd name="connsiteY278" fmla="*/ 1160950 h 1300082"/>
                <a:gd name="connsiteX279" fmla="*/ 635196 w 859714"/>
                <a:gd name="connsiteY279" fmla="*/ 1152498 h 1300082"/>
                <a:gd name="connsiteX280" fmla="*/ 633029 w 859714"/>
                <a:gd name="connsiteY280" fmla="*/ 1145997 h 1300082"/>
                <a:gd name="connsiteX281" fmla="*/ 611574 w 859714"/>
                <a:gd name="connsiteY281" fmla="*/ 1145997 h 1300082"/>
                <a:gd name="connsiteX282" fmla="*/ 615908 w 859714"/>
                <a:gd name="connsiteY282" fmla="*/ 1165285 h 1300082"/>
                <a:gd name="connsiteX283" fmla="*/ 669437 w 859714"/>
                <a:gd name="connsiteY283" fmla="*/ 1184572 h 1300082"/>
                <a:gd name="connsiteX284" fmla="*/ 669437 w 859714"/>
                <a:gd name="connsiteY284" fmla="*/ 1195191 h 1300082"/>
                <a:gd name="connsiteX285" fmla="*/ 641481 w 859714"/>
                <a:gd name="connsiteY285" fmla="*/ 1212312 h 1300082"/>
                <a:gd name="connsiteX286" fmla="*/ 637363 w 859714"/>
                <a:gd name="connsiteY286" fmla="*/ 1212312 h 1300082"/>
                <a:gd name="connsiteX287" fmla="*/ 630862 w 859714"/>
                <a:gd name="connsiteY287" fmla="*/ 1210145 h 1300082"/>
                <a:gd name="connsiteX288" fmla="*/ 613741 w 859714"/>
                <a:gd name="connsiteY288" fmla="*/ 1201693 h 1300082"/>
                <a:gd name="connsiteX289" fmla="*/ 592286 w 859714"/>
                <a:gd name="connsiteY289" fmla="*/ 1214479 h 1300082"/>
                <a:gd name="connsiteX290" fmla="*/ 588169 w 859714"/>
                <a:gd name="connsiteY290" fmla="*/ 1259340 h 1300082"/>
                <a:gd name="connsiteX291" fmla="*/ 541141 w 859714"/>
                <a:gd name="connsiteY291" fmla="*/ 1259340 h 1300082"/>
                <a:gd name="connsiteX292" fmla="*/ 541141 w 859714"/>
                <a:gd name="connsiteY292" fmla="*/ 1255222 h 1300082"/>
                <a:gd name="connsiteX293" fmla="*/ 530305 w 859714"/>
                <a:gd name="connsiteY293" fmla="*/ 1225098 h 1300082"/>
                <a:gd name="connsiteX294" fmla="*/ 538974 w 859714"/>
                <a:gd name="connsiteY294" fmla="*/ 1197359 h 1300082"/>
                <a:gd name="connsiteX295" fmla="*/ 536807 w 859714"/>
                <a:gd name="connsiteY295" fmla="*/ 1193024 h 1300082"/>
                <a:gd name="connsiteX296" fmla="*/ 515352 w 859714"/>
                <a:gd name="connsiteY296" fmla="*/ 1197359 h 1300082"/>
                <a:gd name="connsiteX297" fmla="*/ 513185 w 859714"/>
                <a:gd name="connsiteY297" fmla="*/ 1201693 h 1300082"/>
                <a:gd name="connsiteX298" fmla="*/ 487612 w 859714"/>
                <a:gd name="connsiteY298" fmla="*/ 1201693 h 1300082"/>
                <a:gd name="connsiteX299" fmla="*/ 476993 w 859714"/>
                <a:gd name="connsiteY299" fmla="*/ 1223148 h 1300082"/>
                <a:gd name="connsiteX300" fmla="*/ 455538 w 859714"/>
                <a:gd name="connsiteY300" fmla="*/ 1214479 h 1300082"/>
                <a:gd name="connsiteX301" fmla="*/ 470491 w 859714"/>
                <a:gd name="connsiteY301" fmla="*/ 1193024 h 1300082"/>
                <a:gd name="connsiteX302" fmla="*/ 459872 w 859714"/>
                <a:gd name="connsiteY302" fmla="*/ 1167452 h 1300082"/>
                <a:gd name="connsiteX303" fmla="*/ 451204 w 859714"/>
                <a:gd name="connsiteY303" fmla="*/ 1169619 h 1300082"/>
                <a:gd name="connsiteX304" fmla="*/ 444919 w 859714"/>
                <a:gd name="connsiteY304" fmla="*/ 1169619 h 1300082"/>
                <a:gd name="connsiteX305" fmla="*/ 427798 w 859714"/>
                <a:gd name="connsiteY305" fmla="*/ 1178071 h 1300082"/>
                <a:gd name="connsiteX306" fmla="*/ 415012 w 859714"/>
                <a:gd name="connsiteY306" fmla="*/ 1171786 h 1300082"/>
                <a:gd name="connsiteX307" fmla="*/ 412845 w 859714"/>
                <a:gd name="connsiteY307" fmla="*/ 1167452 h 1300082"/>
                <a:gd name="connsiteX308" fmla="*/ 391390 w 859714"/>
                <a:gd name="connsiteY308" fmla="*/ 1169619 h 1300082"/>
                <a:gd name="connsiteX309" fmla="*/ 384888 w 859714"/>
                <a:gd name="connsiteY309" fmla="*/ 1171786 h 1300082"/>
                <a:gd name="connsiteX310" fmla="*/ 382938 w 859714"/>
                <a:gd name="connsiteY310" fmla="*/ 1184572 h 1300082"/>
                <a:gd name="connsiteX311" fmla="*/ 387056 w 859714"/>
                <a:gd name="connsiteY311" fmla="*/ 1186739 h 1300082"/>
                <a:gd name="connsiteX312" fmla="*/ 395724 w 859714"/>
                <a:gd name="connsiteY312" fmla="*/ 1208194 h 1300082"/>
                <a:gd name="connsiteX313" fmla="*/ 391390 w 859714"/>
                <a:gd name="connsiteY313" fmla="*/ 1210145 h 1300082"/>
                <a:gd name="connsiteX314" fmla="*/ 387056 w 859714"/>
                <a:gd name="connsiteY314" fmla="*/ 1227266 h 1300082"/>
                <a:gd name="connsiteX315" fmla="*/ 393557 w 859714"/>
                <a:gd name="connsiteY315" fmla="*/ 1231600 h 1300082"/>
                <a:gd name="connsiteX316" fmla="*/ 397891 w 859714"/>
                <a:gd name="connsiteY316" fmla="*/ 1229433 h 1300082"/>
                <a:gd name="connsiteX317" fmla="*/ 408511 w 859714"/>
                <a:gd name="connsiteY317" fmla="*/ 1220981 h 1300082"/>
                <a:gd name="connsiteX318" fmla="*/ 412845 w 859714"/>
                <a:gd name="connsiteY318" fmla="*/ 1216646 h 1300082"/>
                <a:gd name="connsiteX319" fmla="*/ 421297 w 859714"/>
                <a:gd name="connsiteY319" fmla="*/ 1240268 h 1300082"/>
                <a:gd name="connsiteX320" fmla="*/ 415012 w 859714"/>
                <a:gd name="connsiteY320" fmla="*/ 1255222 h 1300082"/>
                <a:gd name="connsiteX321" fmla="*/ 410678 w 859714"/>
                <a:gd name="connsiteY321" fmla="*/ 1257172 h 1300082"/>
                <a:gd name="connsiteX322" fmla="*/ 402009 w 859714"/>
                <a:gd name="connsiteY322" fmla="*/ 1282962 h 1300082"/>
                <a:gd name="connsiteX323" fmla="*/ 378604 w 859714"/>
                <a:gd name="connsiteY323" fmla="*/ 1297915 h 1300082"/>
                <a:gd name="connsiteX324" fmla="*/ 374269 w 859714"/>
                <a:gd name="connsiteY324" fmla="*/ 1300082 h 1300082"/>
                <a:gd name="connsiteX325" fmla="*/ 367768 w 859714"/>
                <a:gd name="connsiteY325" fmla="*/ 1300082 h 1300082"/>
                <a:gd name="connsiteX326" fmla="*/ 361483 w 859714"/>
                <a:gd name="connsiteY326" fmla="*/ 1287296 h 1300082"/>
                <a:gd name="connsiteX327" fmla="*/ 376436 w 859714"/>
                <a:gd name="connsiteY327" fmla="*/ 1259340 h 1300082"/>
                <a:gd name="connsiteX328" fmla="*/ 363650 w 859714"/>
                <a:gd name="connsiteY328" fmla="*/ 1250888 h 1300082"/>
                <a:gd name="connsiteX329" fmla="*/ 346530 w 859714"/>
                <a:gd name="connsiteY329" fmla="*/ 1238101 h 1300082"/>
                <a:gd name="connsiteX330" fmla="*/ 335694 w 859714"/>
                <a:gd name="connsiteY330" fmla="*/ 1218814 h 1300082"/>
                <a:gd name="connsiteX331" fmla="*/ 331576 w 859714"/>
                <a:gd name="connsiteY331" fmla="*/ 1214479 h 1300082"/>
                <a:gd name="connsiteX332" fmla="*/ 327242 w 859714"/>
                <a:gd name="connsiteY332" fmla="*/ 1212312 h 1300082"/>
                <a:gd name="connsiteX333" fmla="*/ 307954 w 859714"/>
                <a:gd name="connsiteY333" fmla="*/ 1220981 h 1300082"/>
                <a:gd name="connsiteX334" fmla="*/ 307954 w 859714"/>
                <a:gd name="connsiteY334" fmla="*/ 1248720 h 1300082"/>
                <a:gd name="connsiteX335" fmla="*/ 303620 w 859714"/>
                <a:gd name="connsiteY335" fmla="*/ 1263674 h 1300082"/>
                <a:gd name="connsiteX336" fmla="*/ 312288 w 859714"/>
                <a:gd name="connsiteY336" fmla="*/ 1285129 h 1300082"/>
                <a:gd name="connsiteX337" fmla="*/ 310121 w 859714"/>
                <a:gd name="connsiteY337" fmla="*/ 1297915 h 1300082"/>
                <a:gd name="connsiteX338" fmla="*/ 305787 w 859714"/>
                <a:gd name="connsiteY338" fmla="*/ 1300082 h 1300082"/>
                <a:gd name="connsiteX339" fmla="*/ 301669 w 859714"/>
                <a:gd name="connsiteY339" fmla="*/ 1300082 h 1300082"/>
                <a:gd name="connsiteX340" fmla="*/ 288666 w 859714"/>
                <a:gd name="connsiteY340" fmla="*/ 1291413 h 1300082"/>
                <a:gd name="connsiteX341" fmla="*/ 282382 w 859714"/>
                <a:gd name="connsiteY341" fmla="*/ 1285129 h 1300082"/>
                <a:gd name="connsiteX342" fmla="*/ 271546 w 859714"/>
                <a:gd name="connsiteY342" fmla="*/ 1272343 h 1300082"/>
                <a:gd name="connsiteX343" fmla="*/ 269595 w 859714"/>
                <a:gd name="connsiteY343" fmla="*/ 1268008 h 1300082"/>
                <a:gd name="connsiteX344" fmla="*/ 267428 w 859714"/>
                <a:gd name="connsiteY344" fmla="*/ 1261507 h 1300082"/>
                <a:gd name="connsiteX345" fmla="*/ 265261 w 859714"/>
                <a:gd name="connsiteY345" fmla="*/ 1238101 h 1300082"/>
                <a:gd name="connsiteX346" fmla="*/ 263094 w 859714"/>
                <a:gd name="connsiteY346" fmla="*/ 1233767 h 1300082"/>
                <a:gd name="connsiteX347" fmla="*/ 256592 w 859714"/>
                <a:gd name="connsiteY347" fmla="*/ 1231600 h 1300082"/>
                <a:gd name="connsiteX348" fmla="*/ 239472 w 859714"/>
                <a:gd name="connsiteY348" fmla="*/ 1244386 h 1300082"/>
                <a:gd name="connsiteX349" fmla="*/ 228853 w 859714"/>
                <a:gd name="connsiteY349" fmla="*/ 1250888 h 1300082"/>
                <a:gd name="connsiteX350" fmla="*/ 209565 w 859714"/>
                <a:gd name="connsiteY350" fmla="*/ 1250888 h 1300082"/>
                <a:gd name="connsiteX351" fmla="*/ 207398 w 859714"/>
                <a:gd name="connsiteY351" fmla="*/ 1248720 h 1300082"/>
                <a:gd name="connsiteX352" fmla="*/ 198946 w 859714"/>
                <a:gd name="connsiteY352" fmla="*/ 1220981 h 1300082"/>
                <a:gd name="connsiteX353" fmla="*/ 203280 w 859714"/>
                <a:gd name="connsiteY353" fmla="*/ 1188907 h 1300082"/>
                <a:gd name="connsiteX354" fmla="*/ 201113 w 859714"/>
                <a:gd name="connsiteY354" fmla="*/ 1165285 h 1300082"/>
                <a:gd name="connsiteX355" fmla="*/ 179658 w 859714"/>
                <a:gd name="connsiteY355" fmla="*/ 1144047 h 1300082"/>
                <a:gd name="connsiteX356" fmla="*/ 177491 w 859714"/>
                <a:gd name="connsiteY356" fmla="*/ 1139712 h 1300082"/>
                <a:gd name="connsiteX357" fmla="*/ 149751 w 859714"/>
                <a:gd name="connsiteY357" fmla="*/ 1107638 h 1300082"/>
                <a:gd name="connsiteX358" fmla="*/ 147584 w 859714"/>
                <a:gd name="connsiteY358" fmla="*/ 1103304 h 1300082"/>
                <a:gd name="connsiteX359" fmla="*/ 122011 w 859714"/>
                <a:gd name="connsiteY359" fmla="*/ 1056276 h 1300082"/>
                <a:gd name="connsiteX360" fmla="*/ 117677 w 859714"/>
                <a:gd name="connsiteY360" fmla="*/ 1049775 h 1300082"/>
                <a:gd name="connsiteX361" fmla="*/ 109225 w 859714"/>
                <a:gd name="connsiteY361" fmla="*/ 1034821 h 1300082"/>
                <a:gd name="connsiteX362" fmla="*/ 98389 w 859714"/>
                <a:gd name="connsiteY362" fmla="*/ 1015750 h 1300082"/>
                <a:gd name="connsiteX363" fmla="*/ 87770 w 859714"/>
                <a:gd name="connsiteY363" fmla="*/ 1002747 h 1300082"/>
                <a:gd name="connsiteX364" fmla="*/ 85603 w 859714"/>
                <a:gd name="connsiteY364" fmla="*/ 996462 h 1300082"/>
                <a:gd name="connsiteX365" fmla="*/ 85603 w 859714"/>
                <a:gd name="connsiteY365" fmla="*/ 992128 h 1300082"/>
                <a:gd name="connsiteX366" fmla="*/ 89937 w 859714"/>
                <a:gd name="connsiteY366" fmla="*/ 962221 h 1300082"/>
                <a:gd name="connsiteX367" fmla="*/ 87770 w 859714"/>
                <a:gd name="connsiteY367" fmla="*/ 957887 h 1300082"/>
                <a:gd name="connsiteX368" fmla="*/ 60030 w 859714"/>
                <a:gd name="connsiteY368" fmla="*/ 936649 h 1300082"/>
                <a:gd name="connsiteX369" fmla="*/ 55696 w 859714"/>
                <a:gd name="connsiteY369" fmla="*/ 932314 h 1300082"/>
                <a:gd name="connsiteX370" fmla="*/ 25789 w 859714"/>
                <a:gd name="connsiteY370" fmla="*/ 891572 h 1300082"/>
                <a:gd name="connsiteX371" fmla="*/ 23622 w 859714"/>
                <a:gd name="connsiteY371" fmla="*/ 883120 h 1300082"/>
                <a:gd name="connsiteX372" fmla="*/ 10836 w 859714"/>
                <a:gd name="connsiteY372" fmla="*/ 836092 h 1300082"/>
                <a:gd name="connsiteX373" fmla="*/ 8669 w 859714"/>
                <a:gd name="connsiteY373" fmla="*/ 831758 h 1300082"/>
                <a:gd name="connsiteX374" fmla="*/ 0 w 859714"/>
                <a:gd name="connsiteY374" fmla="*/ 786897 h 1300082"/>
                <a:gd name="connsiteX375" fmla="*/ 0 w 859714"/>
                <a:gd name="connsiteY375" fmla="*/ 780396 h 1300082"/>
                <a:gd name="connsiteX376" fmla="*/ 23622 w 859714"/>
                <a:gd name="connsiteY376" fmla="*/ 765443 h 1300082"/>
                <a:gd name="connsiteX377" fmla="*/ 38576 w 859714"/>
                <a:gd name="connsiteY377" fmla="*/ 761108 h 1300082"/>
                <a:gd name="connsiteX378" fmla="*/ 57863 w 859714"/>
                <a:gd name="connsiteY378" fmla="*/ 739870 h 1300082"/>
                <a:gd name="connsiteX379" fmla="*/ 55696 w 859714"/>
                <a:gd name="connsiteY379" fmla="*/ 733369 h 1300082"/>
                <a:gd name="connsiteX380" fmla="*/ 68482 w 859714"/>
                <a:gd name="connsiteY380" fmla="*/ 714081 h 1300082"/>
                <a:gd name="connsiteX381" fmla="*/ 74984 w 859714"/>
                <a:gd name="connsiteY381" fmla="*/ 707796 h 1300082"/>
                <a:gd name="connsiteX382" fmla="*/ 92104 w 859714"/>
                <a:gd name="connsiteY382" fmla="*/ 695010 h 1300082"/>
                <a:gd name="connsiteX383" fmla="*/ 107058 w 859714"/>
                <a:gd name="connsiteY383" fmla="*/ 675722 h 1300082"/>
                <a:gd name="connsiteX384" fmla="*/ 111176 w 859714"/>
                <a:gd name="connsiteY384" fmla="*/ 671388 h 1300082"/>
                <a:gd name="connsiteX385" fmla="*/ 122011 w 859714"/>
                <a:gd name="connsiteY385" fmla="*/ 649933 h 1300082"/>
                <a:gd name="connsiteX386" fmla="*/ 119844 w 859714"/>
                <a:gd name="connsiteY386" fmla="*/ 630862 h 1300082"/>
                <a:gd name="connsiteX387" fmla="*/ 117677 w 859714"/>
                <a:gd name="connsiteY387" fmla="*/ 626527 h 1300082"/>
                <a:gd name="connsiteX388" fmla="*/ 115510 w 859714"/>
                <a:gd name="connsiteY388" fmla="*/ 624360 h 1300082"/>
                <a:gd name="connsiteX389" fmla="*/ 124179 w 859714"/>
                <a:gd name="connsiteY389" fmla="*/ 598788 h 1300082"/>
                <a:gd name="connsiteX390" fmla="*/ 147584 w 859714"/>
                <a:gd name="connsiteY390" fmla="*/ 600955 h 1300082"/>
                <a:gd name="connsiteX391" fmla="*/ 149751 w 859714"/>
                <a:gd name="connsiteY391" fmla="*/ 596620 h 1300082"/>
                <a:gd name="connsiteX392" fmla="*/ 149751 w 859714"/>
                <a:gd name="connsiteY392" fmla="*/ 587952 h 1300082"/>
                <a:gd name="connsiteX393" fmla="*/ 147584 w 859714"/>
                <a:gd name="connsiteY393" fmla="*/ 577333 h 1300082"/>
                <a:gd name="connsiteX394" fmla="*/ 145417 w 859714"/>
                <a:gd name="connsiteY394" fmla="*/ 558045 h 1300082"/>
                <a:gd name="connsiteX395" fmla="*/ 145417 w 859714"/>
                <a:gd name="connsiteY395" fmla="*/ 532472 h 1300082"/>
                <a:gd name="connsiteX396" fmla="*/ 143250 w 859714"/>
                <a:gd name="connsiteY396" fmla="*/ 504733 h 1300082"/>
                <a:gd name="connsiteX397" fmla="*/ 143250 w 859714"/>
                <a:gd name="connsiteY397" fmla="*/ 453371 h 1300082"/>
                <a:gd name="connsiteX398" fmla="*/ 145417 w 859714"/>
                <a:gd name="connsiteY398" fmla="*/ 431916 h 1300082"/>
                <a:gd name="connsiteX399" fmla="*/ 147584 w 859714"/>
                <a:gd name="connsiteY399" fmla="*/ 427582 h 1300082"/>
                <a:gd name="connsiteX400" fmla="*/ 149751 w 859714"/>
                <a:gd name="connsiteY400" fmla="*/ 423464 h 1300082"/>
                <a:gd name="connsiteX401" fmla="*/ 169039 w 859714"/>
                <a:gd name="connsiteY401" fmla="*/ 410461 h 1300082"/>
                <a:gd name="connsiteX402" fmla="*/ 173373 w 859714"/>
                <a:gd name="connsiteY402" fmla="*/ 408511 h 1300082"/>
                <a:gd name="connsiteX403" fmla="*/ 194611 w 859714"/>
                <a:gd name="connsiteY403" fmla="*/ 391390 h 1300082"/>
                <a:gd name="connsiteX404" fmla="*/ 201113 w 859714"/>
                <a:gd name="connsiteY404" fmla="*/ 374269 h 1300082"/>
                <a:gd name="connsiteX405" fmla="*/ 201113 w 859714"/>
                <a:gd name="connsiteY405" fmla="*/ 357149 h 1300082"/>
                <a:gd name="connsiteX406" fmla="*/ 203280 w 859714"/>
                <a:gd name="connsiteY406" fmla="*/ 331360 h 1300082"/>
                <a:gd name="connsiteX407" fmla="*/ 203280 w 859714"/>
                <a:gd name="connsiteY407" fmla="*/ 301453 h 1300082"/>
                <a:gd name="connsiteX408" fmla="*/ 201113 w 859714"/>
                <a:gd name="connsiteY408" fmla="*/ 295168 h 1300082"/>
                <a:gd name="connsiteX409" fmla="*/ 188327 w 859714"/>
                <a:gd name="connsiteY409" fmla="*/ 260927 h 1300082"/>
                <a:gd name="connsiteX410" fmla="*/ 186159 w 859714"/>
                <a:gd name="connsiteY410" fmla="*/ 256592 h 1300082"/>
                <a:gd name="connsiteX411" fmla="*/ 162537 w 859714"/>
                <a:gd name="connsiteY411" fmla="*/ 231020 h 1300082"/>
                <a:gd name="connsiteX412" fmla="*/ 136965 w 859714"/>
                <a:gd name="connsiteY412" fmla="*/ 207398 h 1300082"/>
                <a:gd name="connsiteX413" fmla="*/ 124179 w 859714"/>
                <a:gd name="connsiteY413" fmla="*/ 188110 h 1300082"/>
                <a:gd name="connsiteX414" fmla="*/ 122011 w 859714"/>
                <a:gd name="connsiteY414" fmla="*/ 183992 h 1300082"/>
                <a:gd name="connsiteX415" fmla="*/ 115510 w 859714"/>
                <a:gd name="connsiteY415" fmla="*/ 164704 h 1300082"/>
                <a:gd name="connsiteX416" fmla="*/ 113343 w 859714"/>
                <a:gd name="connsiteY416" fmla="*/ 158203 h 1300082"/>
                <a:gd name="connsiteX417" fmla="*/ 113343 w 859714"/>
                <a:gd name="connsiteY417" fmla="*/ 136965 h 1300082"/>
                <a:gd name="connsiteX418" fmla="*/ 115510 w 859714"/>
                <a:gd name="connsiteY418" fmla="*/ 132631 h 1300082"/>
                <a:gd name="connsiteX419" fmla="*/ 117677 w 859714"/>
                <a:gd name="connsiteY419" fmla="*/ 126129 h 1300082"/>
                <a:gd name="connsiteX420" fmla="*/ 115510 w 859714"/>
                <a:gd name="connsiteY420" fmla="*/ 100556 h 1300082"/>
                <a:gd name="connsiteX421" fmla="*/ 111176 w 859714"/>
                <a:gd name="connsiteY421" fmla="*/ 96222 h 1300082"/>
                <a:gd name="connsiteX422" fmla="*/ 100556 w 859714"/>
                <a:gd name="connsiteY422" fmla="*/ 76934 h 1300082"/>
                <a:gd name="connsiteX423" fmla="*/ 100556 w 859714"/>
                <a:gd name="connsiteY423" fmla="*/ 70650 h 1300082"/>
                <a:gd name="connsiteX424" fmla="*/ 117677 w 859714"/>
                <a:gd name="connsiteY424" fmla="*/ 61981 h 1300082"/>
                <a:gd name="connsiteX425" fmla="*/ 141299 w 859714"/>
                <a:gd name="connsiteY425" fmla="*/ 72817 h 1300082"/>
                <a:gd name="connsiteX426" fmla="*/ 147584 w 859714"/>
                <a:gd name="connsiteY426" fmla="*/ 55696 h 1300082"/>
                <a:gd name="connsiteX427" fmla="*/ 151918 w 859714"/>
                <a:gd name="connsiteY427" fmla="*/ 53529 h 1300082"/>
                <a:gd name="connsiteX428" fmla="*/ 171206 w 859714"/>
                <a:gd name="connsiteY428" fmla="*/ 68482 h 1300082"/>
                <a:gd name="connsiteX429" fmla="*/ 177491 w 859714"/>
                <a:gd name="connsiteY429" fmla="*/ 72817 h 1300082"/>
                <a:gd name="connsiteX430" fmla="*/ 192444 w 859714"/>
                <a:gd name="connsiteY430" fmla="*/ 79102 h 1300082"/>
                <a:gd name="connsiteX431" fmla="*/ 209565 w 859714"/>
                <a:gd name="connsiteY431" fmla="*/ 68482 h 1300082"/>
                <a:gd name="connsiteX432" fmla="*/ 213899 w 859714"/>
                <a:gd name="connsiteY432" fmla="*/ 64148 h 1300082"/>
                <a:gd name="connsiteX433" fmla="*/ 235354 w 859714"/>
                <a:gd name="connsiteY433" fmla="*/ 61981 h 1300082"/>
                <a:gd name="connsiteX434" fmla="*/ 248140 w 859714"/>
                <a:gd name="connsiteY434" fmla="*/ 55696 h 1300082"/>
                <a:gd name="connsiteX435" fmla="*/ 265261 w 859714"/>
                <a:gd name="connsiteY435" fmla="*/ 53529 h 1300082"/>
                <a:gd name="connsiteX436" fmla="*/ 269595 w 859714"/>
                <a:gd name="connsiteY436" fmla="*/ 34241 h 1300082"/>
                <a:gd name="connsiteX437" fmla="*/ 273713 w 859714"/>
                <a:gd name="connsiteY437" fmla="*/ 32074 h 1300082"/>
                <a:gd name="connsiteX438" fmla="*/ 286716 w 859714"/>
                <a:gd name="connsiteY438" fmla="*/ 0 h 1300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</a:cxnLst>
              <a:rect l="l" t="t" r="r" b="b"/>
              <a:pathLst>
                <a:path w="859714" h="1300082">
                  <a:moveTo>
                    <a:pt x="286716" y="0"/>
                  </a:moveTo>
                  <a:lnTo>
                    <a:pt x="297335" y="38576"/>
                  </a:lnTo>
                  <a:lnTo>
                    <a:pt x="299502" y="44860"/>
                  </a:lnTo>
                  <a:lnTo>
                    <a:pt x="305787" y="57863"/>
                  </a:lnTo>
                  <a:lnTo>
                    <a:pt x="310121" y="64148"/>
                  </a:lnTo>
                  <a:lnTo>
                    <a:pt x="316623" y="68482"/>
                  </a:lnTo>
                  <a:lnTo>
                    <a:pt x="322908" y="70650"/>
                  </a:lnTo>
                  <a:lnTo>
                    <a:pt x="327242" y="72817"/>
                  </a:lnTo>
                  <a:lnTo>
                    <a:pt x="333743" y="76934"/>
                  </a:lnTo>
                  <a:lnTo>
                    <a:pt x="337861" y="81269"/>
                  </a:lnTo>
                  <a:lnTo>
                    <a:pt x="342195" y="87770"/>
                  </a:lnTo>
                  <a:lnTo>
                    <a:pt x="344362" y="94055"/>
                  </a:lnTo>
                  <a:lnTo>
                    <a:pt x="344362" y="104891"/>
                  </a:lnTo>
                  <a:lnTo>
                    <a:pt x="342195" y="111176"/>
                  </a:lnTo>
                  <a:lnTo>
                    <a:pt x="344362" y="117677"/>
                  </a:lnTo>
                  <a:lnTo>
                    <a:pt x="348697" y="123962"/>
                  </a:lnTo>
                  <a:lnTo>
                    <a:pt x="350864" y="126129"/>
                  </a:lnTo>
                  <a:lnTo>
                    <a:pt x="357149" y="130463"/>
                  </a:lnTo>
                  <a:lnTo>
                    <a:pt x="359316" y="136965"/>
                  </a:lnTo>
                  <a:lnTo>
                    <a:pt x="361483" y="141082"/>
                  </a:lnTo>
                  <a:lnTo>
                    <a:pt x="361483" y="153869"/>
                  </a:lnTo>
                  <a:lnTo>
                    <a:pt x="363650" y="160370"/>
                  </a:lnTo>
                  <a:lnTo>
                    <a:pt x="367768" y="164704"/>
                  </a:lnTo>
                  <a:lnTo>
                    <a:pt x="374269" y="170989"/>
                  </a:lnTo>
                  <a:lnTo>
                    <a:pt x="376436" y="175324"/>
                  </a:lnTo>
                  <a:lnTo>
                    <a:pt x="380771" y="181825"/>
                  </a:lnTo>
                  <a:lnTo>
                    <a:pt x="382938" y="188110"/>
                  </a:lnTo>
                  <a:lnTo>
                    <a:pt x="387056" y="192444"/>
                  </a:lnTo>
                  <a:lnTo>
                    <a:pt x="391390" y="196779"/>
                  </a:lnTo>
                  <a:lnTo>
                    <a:pt x="395724" y="201113"/>
                  </a:lnTo>
                  <a:lnTo>
                    <a:pt x="404176" y="205231"/>
                  </a:lnTo>
                  <a:lnTo>
                    <a:pt x="410678" y="209565"/>
                  </a:lnTo>
                  <a:lnTo>
                    <a:pt x="416962" y="213899"/>
                  </a:lnTo>
                  <a:lnTo>
                    <a:pt x="425631" y="216066"/>
                  </a:lnTo>
                  <a:lnTo>
                    <a:pt x="429965" y="218017"/>
                  </a:lnTo>
                  <a:lnTo>
                    <a:pt x="436250" y="220184"/>
                  </a:lnTo>
                  <a:lnTo>
                    <a:pt x="440585" y="222351"/>
                  </a:lnTo>
                  <a:lnTo>
                    <a:pt x="453371" y="226685"/>
                  </a:lnTo>
                  <a:lnTo>
                    <a:pt x="466157" y="231020"/>
                  </a:lnTo>
                  <a:lnTo>
                    <a:pt x="472659" y="235137"/>
                  </a:lnTo>
                  <a:lnTo>
                    <a:pt x="481111" y="237305"/>
                  </a:lnTo>
                  <a:lnTo>
                    <a:pt x="494114" y="239472"/>
                  </a:lnTo>
                  <a:lnTo>
                    <a:pt x="502565" y="241639"/>
                  </a:lnTo>
                  <a:lnTo>
                    <a:pt x="509067" y="243806"/>
                  </a:lnTo>
                  <a:lnTo>
                    <a:pt x="515352" y="243806"/>
                  </a:lnTo>
                  <a:lnTo>
                    <a:pt x="519686" y="245973"/>
                  </a:lnTo>
                  <a:lnTo>
                    <a:pt x="528138" y="248140"/>
                  </a:lnTo>
                  <a:lnTo>
                    <a:pt x="532472" y="250091"/>
                  </a:lnTo>
                  <a:lnTo>
                    <a:pt x="536807" y="248140"/>
                  </a:lnTo>
                  <a:lnTo>
                    <a:pt x="543091" y="243806"/>
                  </a:lnTo>
                  <a:lnTo>
                    <a:pt x="549593" y="239472"/>
                  </a:lnTo>
                  <a:lnTo>
                    <a:pt x="553927" y="237305"/>
                  </a:lnTo>
                  <a:lnTo>
                    <a:pt x="568881" y="235137"/>
                  </a:lnTo>
                  <a:lnTo>
                    <a:pt x="577333" y="237305"/>
                  </a:lnTo>
                  <a:lnTo>
                    <a:pt x="577333" y="256592"/>
                  </a:lnTo>
                  <a:lnTo>
                    <a:pt x="575166" y="265261"/>
                  </a:lnTo>
                  <a:lnTo>
                    <a:pt x="577333" y="269379"/>
                  </a:lnTo>
                  <a:lnTo>
                    <a:pt x="577333" y="275880"/>
                  </a:lnTo>
                  <a:lnTo>
                    <a:pt x="579500" y="284332"/>
                  </a:lnTo>
                  <a:lnTo>
                    <a:pt x="583834" y="293001"/>
                  </a:lnTo>
                  <a:lnTo>
                    <a:pt x="588169" y="299285"/>
                  </a:lnTo>
                  <a:lnTo>
                    <a:pt x="590336" y="303620"/>
                  </a:lnTo>
                  <a:lnTo>
                    <a:pt x="596620" y="307954"/>
                  </a:lnTo>
                  <a:lnTo>
                    <a:pt x="600955" y="312289"/>
                  </a:lnTo>
                  <a:lnTo>
                    <a:pt x="607240" y="314239"/>
                  </a:lnTo>
                  <a:lnTo>
                    <a:pt x="613741" y="318573"/>
                  </a:lnTo>
                  <a:lnTo>
                    <a:pt x="618075" y="320740"/>
                  </a:lnTo>
                  <a:lnTo>
                    <a:pt x="626527" y="325075"/>
                  </a:lnTo>
                  <a:lnTo>
                    <a:pt x="633029" y="329409"/>
                  </a:lnTo>
                  <a:lnTo>
                    <a:pt x="641481" y="331360"/>
                  </a:lnTo>
                  <a:lnTo>
                    <a:pt x="650149" y="335694"/>
                  </a:lnTo>
                  <a:lnTo>
                    <a:pt x="656434" y="340028"/>
                  </a:lnTo>
                  <a:lnTo>
                    <a:pt x="662936" y="342195"/>
                  </a:lnTo>
                  <a:lnTo>
                    <a:pt x="669437" y="344362"/>
                  </a:lnTo>
                  <a:lnTo>
                    <a:pt x="677889" y="352814"/>
                  </a:lnTo>
                  <a:lnTo>
                    <a:pt x="682223" y="354982"/>
                  </a:lnTo>
                  <a:lnTo>
                    <a:pt x="686558" y="359316"/>
                  </a:lnTo>
                  <a:lnTo>
                    <a:pt x="695010" y="367768"/>
                  </a:lnTo>
                  <a:lnTo>
                    <a:pt x="699344" y="378387"/>
                  </a:lnTo>
                  <a:lnTo>
                    <a:pt x="695010" y="387056"/>
                  </a:lnTo>
                  <a:lnTo>
                    <a:pt x="699344" y="389223"/>
                  </a:lnTo>
                  <a:lnTo>
                    <a:pt x="705629" y="391390"/>
                  </a:lnTo>
                  <a:lnTo>
                    <a:pt x="703462" y="399842"/>
                  </a:lnTo>
                  <a:lnTo>
                    <a:pt x="701511" y="406343"/>
                  </a:lnTo>
                  <a:lnTo>
                    <a:pt x="699344" y="410461"/>
                  </a:lnTo>
                  <a:lnTo>
                    <a:pt x="701511" y="416962"/>
                  </a:lnTo>
                  <a:lnTo>
                    <a:pt x="703462" y="421297"/>
                  </a:lnTo>
                  <a:lnTo>
                    <a:pt x="705629" y="425631"/>
                  </a:lnTo>
                  <a:lnTo>
                    <a:pt x="707796" y="431916"/>
                  </a:lnTo>
                  <a:lnTo>
                    <a:pt x="707796" y="436250"/>
                  </a:lnTo>
                  <a:lnTo>
                    <a:pt x="705629" y="442535"/>
                  </a:lnTo>
                  <a:lnTo>
                    <a:pt x="701511" y="451204"/>
                  </a:lnTo>
                  <a:lnTo>
                    <a:pt x="697177" y="457705"/>
                  </a:lnTo>
                  <a:lnTo>
                    <a:pt x="692843" y="459656"/>
                  </a:lnTo>
                  <a:lnTo>
                    <a:pt x="686558" y="457705"/>
                  </a:lnTo>
                  <a:lnTo>
                    <a:pt x="680056" y="451204"/>
                  </a:lnTo>
                  <a:lnTo>
                    <a:pt x="677889" y="446869"/>
                  </a:lnTo>
                  <a:lnTo>
                    <a:pt x="675722" y="440585"/>
                  </a:lnTo>
                  <a:lnTo>
                    <a:pt x="671388" y="438418"/>
                  </a:lnTo>
                  <a:lnTo>
                    <a:pt x="652317" y="438418"/>
                  </a:lnTo>
                  <a:lnTo>
                    <a:pt x="647982" y="442535"/>
                  </a:lnTo>
                  <a:lnTo>
                    <a:pt x="647982" y="446869"/>
                  </a:lnTo>
                  <a:lnTo>
                    <a:pt x="654484" y="451204"/>
                  </a:lnTo>
                  <a:lnTo>
                    <a:pt x="656434" y="455538"/>
                  </a:lnTo>
                  <a:lnTo>
                    <a:pt x="656434" y="461823"/>
                  </a:lnTo>
                  <a:lnTo>
                    <a:pt x="652317" y="463990"/>
                  </a:lnTo>
                  <a:lnTo>
                    <a:pt x="647982" y="461823"/>
                  </a:lnTo>
                  <a:lnTo>
                    <a:pt x="641481" y="459656"/>
                  </a:lnTo>
                  <a:lnTo>
                    <a:pt x="637363" y="461823"/>
                  </a:lnTo>
                  <a:lnTo>
                    <a:pt x="633029" y="466157"/>
                  </a:lnTo>
                  <a:lnTo>
                    <a:pt x="626527" y="463990"/>
                  </a:lnTo>
                  <a:lnTo>
                    <a:pt x="622410" y="455538"/>
                  </a:lnTo>
                  <a:lnTo>
                    <a:pt x="620243" y="451204"/>
                  </a:lnTo>
                  <a:lnTo>
                    <a:pt x="613741" y="449037"/>
                  </a:lnTo>
                  <a:lnTo>
                    <a:pt x="609407" y="444702"/>
                  </a:lnTo>
                  <a:lnTo>
                    <a:pt x="605289" y="434083"/>
                  </a:lnTo>
                  <a:lnTo>
                    <a:pt x="596620" y="425631"/>
                  </a:lnTo>
                  <a:lnTo>
                    <a:pt x="592286" y="429749"/>
                  </a:lnTo>
                  <a:lnTo>
                    <a:pt x="586001" y="431916"/>
                  </a:lnTo>
                  <a:lnTo>
                    <a:pt x="581667" y="429749"/>
                  </a:lnTo>
                  <a:lnTo>
                    <a:pt x="579500" y="438418"/>
                  </a:lnTo>
                  <a:lnTo>
                    <a:pt x="579500" y="442535"/>
                  </a:lnTo>
                  <a:lnTo>
                    <a:pt x="577333" y="446869"/>
                  </a:lnTo>
                  <a:lnTo>
                    <a:pt x="571048" y="444702"/>
                  </a:lnTo>
                  <a:lnTo>
                    <a:pt x="566714" y="440585"/>
                  </a:lnTo>
                  <a:lnTo>
                    <a:pt x="562379" y="444702"/>
                  </a:lnTo>
                  <a:lnTo>
                    <a:pt x="558262" y="451204"/>
                  </a:lnTo>
                  <a:lnTo>
                    <a:pt x="556094" y="457705"/>
                  </a:lnTo>
                  <a:lnTo>
                    <a:pt x="556094" y="461823"/>
                  </a:lnTo>
                  <a:lnTo>
                    <a:pt x="562379" y="463990"/>
                  </a:lnTo>
                  <a:lnTo>
                    <a:pt x="568881" y="463990"/>
                  </a:lnTo>
                  <a:lnTo>
                    <a:pt x="575166" y="461823"/>
                  </a:lnTo>
                  <a:lnTo>
                    <a:pt x="579500" y="463990"/>
                  </a:lnTo>
                  <a:lnTo>
                    <a:pt x="583834" y="468324"/>
                  </a:lnTo>
                  <a:lnTo>
                    <a:pt x="583834" y="481111"/>
                  </a:lnTo>
                  <a:lnTo>
                    <a:pt x="586001" y="485445"/>
                  </a:lnTo>
                  <a:lnTo>
                    <a:pt x="588169" y="491730"/>
                  </a:lnTo>
                  <a:lnTo>
                    <a:pt x="588169" y="496064"/>
                  </a:lnTo>
                  <a:lnTo>
                    <a:pt x="575166" y="496064"/>
                  </a:lnTo>
                  <a:lnTo>
                    <a:pt x="573215" y="491730"/>
                  </a:lnTo>
                  <a:lnTo>
                    <a:pt x="568881" y="496064"/>
                  </a:lnTo>
                  <a:lnTo>
                    <a:pt x="571048" y="500398"/>
                  </a:lnTo>
                  <a:lnTo>
                    <a:pt x="568881" y="504733"/>
                  </a:lnTo>
                  <a:lnTo>
                    <a:pt x="562379" y="504733"/>
                  </a:lnTo>
                  <a:lnTo>
                    <a:pt x="558262" y="506683"/>
                  </a:lnTo>
                  <a:lnTo>
                    <a:pt x="558262" y="513185"/>
                  </a:lnTo>
                  <a:lnTo>
                    <a:pt x="562379" y="517519"/>
                  </a:lnTo>
                  <a:lnTo>
                    <a:pt x="566714" y="517519"/>
                  </a:lnTo>
                  <a:lnTo>
                    <a:pt x="573215" y="521637"/>
                  </a:lnTo>
                  <a:lnTo>
                    <a:pt x="571048" y="528138"/>
                  </a:lnTo>
                  <a:lnTo>
                    <a:pt x="566714" y="530305"/>
                  </a:lnTo>
                  <a:lnTo>
                    <a:pt x="560212" y="530305"/>
                  </a:lnTo>
                  <a:lnTo>
                    <a:pt x="558262" y="534640"/>
                  </a:lnTo>
                  <a:lnTo>
                    <a:pt x="556094" y="538757"/>
                  </a:lnTo>
                  <a:lnTo>
                    <a:pt x="549593" y="540924"/>
                  </a:lnTo>
                  <a:lnTo>
                    <a:pt x="547426" y="536807"/>
                  </a:lnTo>
                  <a:lnTo>
                    <a:pt x="541141" y="536807"/>
                  </a:lnTo>
                  <a:lnTo>
                    <a:pt x="538974" y="540924"/>
                  </a:lnTo>
                  <a:lnTo>
                    <a:pt x="534640" y="547426"/>
                  </a:lnTo>
                  <a:lnTo>
                    <a:pt x="530305" y="560212"/>
                  </a:lnTo>
                  <a:lnTo>
                    <a:pt x="534640" y="562379"/>
                  </a:lnTo>
                  <a:lnTo>
                    <a:pt x="541141" y="564547"/>
                  </a:lnTo>
                  <a:lnTo>
                    <a:pt x="545259" y="568881"/>
                  </a:lnTo>
                  <a:lnTo>
                    <a:pt x="549593" y="575166"/>
                  </a:lnTo>
                  <a:lnTo>
                    <a:pt x="549593" y="585785"/>
                  </a:lnTo>
                  <a:lnTo>
                    <a:pt x="547426" y="592286"/>
                  </a:lnTo>
                  <a:lnTo>
                    <a:pt x="545259" y="598788"/>
                  </a:lnTo>
                  <a:lnTo>
                    <a:pt x="547426" y="602905"/>
                  </a:lnTo>
                  <a:lnTo>
                    <a:pt x="547426" y="609407"/>
                  </a:lnTo>
                  <a:lnTo>
                    <a:pt x="549593" y="615908"/>
                  </a:lnTo>
                  <a:lnTo>
                    <a:pt x="549593" y="620026"/>
                  </a:lnTo>
                  <a:lnTo>
                    <a:pt x="547426" y="626527"/>
                  </a:lnTo>
                  <a:lnTo>
                    <a:pt x="545259" y="633029"/>
                  </a:lnTo>
                  <a:lnTo>
                    <a:pt x="538974" y="641481"/>
                  </a:lnTo>
                  <a:lnTo>
                    <a:pt x="538974" y="654267"/>
                  </a:lnTo>
                  <a:lnTo>
                    <a:pt x="541141" y="660769"/>
                  </a:lnTo>
                  <a:lnTo>
                    <a:pt x="545259" y="667053"/>
                  </a:lnTo>
                  <a:lnTo>
                    <a:pt x="549593" y="673555"/>
                  </a:lnTo>
                  <a:lnTo>
                    <a:pt x="551760" y="680056"/>
                  </a:lnTo>
                  <a:lnTo>
                    <a:pt x="558262" y="684174"/>
                  </a:lnTo>
                  <a:lnTo>
                    <a:pt x="562379" y="684174"/>
                  </a:lnTo>
                  <a:lnTo>
                    <a:pt x="568881" y="680056"/>
                  </a:lnTo>
                  <a:lnTo>
                    <a:pt x="568881" y="673555"/>
                  </a:lnTo>
                  <a:lnTo>
                    <a:pt x="571048" y="669221"/>
                  </a:lnTo>
                  <a:lnTo>
                    <a:pt x="575166" y="662936"/>
                  </a:lnTo>
                  <a:lnTo>
                    <a:pt x="583834" y="667053"/>
                  </a:lnTo>
                  <a:lnTo>
                    <a:pt x="588169" y="669221"/>
                  </a:lnTo>
                  <a:lnTo>
                    <a:pt x="594453" y="667053"/>
                  </a:lnTo>
                  <a:lnTo>
                    <a:pt x="598788" y="662936"/>
                  </a:lnTo>
                  <a:lnTo>
                    <a:pt x="600955" y="656434"/>
                  </a:lnTo>
                  <a:lnTo>
                    <a:pt x="603122" y="652100"/>
                  </a:lnTo>
                  <a:lnTo>
                    <a:pt x="609407" y="645815"/>
                  </a:lnTo>
                  <a:lnTo>
                    <a:pt x="613741" y="641481"/>
                  </a:lnTo>
                  <a:lnTo>
                    <a:pt x="622410" y="637147"/>
                  </a:lnTo>
                  <a:lnTo>
                    <a:pt x="626527" y="634979"/>
                  </a:lnTo>
                  <a:lnTo>
                    <a:pt x="635196" y="633029"/>
                  </a:lnTo>
                  <a:lnTo>
                    <a:pt x="643648" y="628695"/>
                  </a:lnTo>
                  <a:lnTo>
                    <a:pt x="650149" y="626527"/>
                  </a:lnTo>
                  <a:lnTo>
                    <a:pt x="680056" y="626527"/>
                  </a:lnTo>
                  <a:lnTo>
                    <a:pt x="686558" y="628695"/>
                  </a:lnTo>
                  <a:lnTo>
                    <a:pt x="692843" y="630862"/>
                  </a:lnTo>
                  <a:lnTo>
                    <a:pt x="697177" y="633029"/>
                  </a:lnTo>
                  <a:lnTo>
                    <a:pt x="703462" y="637147"/>
                  </a:lnTo>
                  <a:lnTo>
                    <a:pt x="707796" y="641481"/>
                  </a:lnTo>
                  <a:lnTo>
                    <a:pt x="712130" y="645815"/>
                  </a:lnTo>
                  <a:lnTo>
                    <a:pt x="716465" y="649933"/>
                  </a:lnTo>
                  <a:lnTo>
                    <a:pt x="720582" y="652100"/>
                  </a:lnTo>
                  <a:lnTo>
                    <a:pt x="727084" y="658601"/>
                  </a:lnTo>
                  <a:lnTo>
                    <a:pt x="733585" y="662936"/>
                  </a:lnTo>
                  <a:lnTo>
                    <a:pt x="739870" y="669221"/>
                  </a:lnTo>
                  <a:lnTo>
                    <a:pt x="742037" y="673555"/>
                  </a:lnTo>
                  <a:lnTo>
                    <a:pt x="746372" y="677889"/>
                  </a:lnTo>
                  <a:lnTo>
                    <a:pt x="752656" y="682007"/>
                  </a:lnTo>
                  <a:lnTo>
                    <a:pt x="759158" y="688508"/>
                  </a:lnTo>
                  <a:lnTo>
                    <a:pt x="761325" y="692843"/>
                  </a:lnTo>
                  <a:lnTo>
                    <a:pt x="765659" y="695010"/>
                  </a:lnTo>
                  <a:lnTo>
                    <a:pt x="782563" y="714081"/>
                  </a:lnTo>
                  <a:lnTo>
                    <a:pt x="831758" y="759158"/>
                  </a:lnTo>
                  <a:lnTo>
                    <a:pt x="833925" y="765443"/>
                  </a:lnTo>
                  <a:lnTo>
                    <a:pt x="836092" y="771944"/>
                  </a:lnTo>
                  <a:lnTo>
                    <a:pt x="836092" y="776278"/>
                  </a:lnTo>
                  <a:lnTo>
                    <a:pt x="838259" y="782563"/>
                  </a:lnTo>
                  <a:lnTo>
                    <a:pt x="838259" y="786897"/>
                  </a:lnTo>
                  <a:lnTo>
                    <a:pt x="840426" y="795350"/>
                  </a:lnTo>
                  <a:lnTo>
                    <a:pt x="842594" y="801851"/>
                  </a:lnTo>
                  <a:lnTo>
                    <a:pt x="844761" y="808353"/>
                  </a:lnTo>
                  <a:lnTo>
                    <a:pt x="844761" y="816804"/>
                  </a:lnTo>
                  <a:lnTo>
                    <a:pt x="846711" y="821139"/>
                  </a:lnTo>
                  <a:lnTo>
                    <a:pt x="846711" y="831758"/>
                  </a:lnTo>
                  <a:lnTo>
                    <a:pt x="848878" y="840426"/>
                  </a:lnTo>
                  <a:lnTo>
                    <a:pt x="848878" y="851046"/>
                  </a:lnTo>
                  <a:lnTo>
                    <a:pt x="851046" y="859498"/>
                  </a:lnTo>
                  <a:lnTo>
                    <a:pt x="851046" y="880953"/>
                  </a:lnTo>
                  <a:lnTo>
                    <a:pt x="848878" y="889404"/>
                  </a:lnTo>
                  <a:lnTo>
                    <a:pt x="848878" y="900240"/>
                  </a:lnTo>
                  <a:lnTo>
                    <a:pt x="846711" y="906525"/>
                  </a:lnTo>
                  <a:lnTo>
                    <a:pt x="844761" y="915194"/>
                  </a:lnTo>
                  <a:lnTo>
                    <a:pt x="842594" y="921479"/>
                  </a:lnTo>
                  <a:lnTo>
                    <a:pt x="842594" y="927980"/>
                  </a:lnTo>
                  <a:lnTo>
                    <a:pt x="840426" y="932314"/>
                  </a:lnTo>
                  <a:lnTo>
                    <a:pt x="840426" y="962221"/>
                  </a:lnTo>
                  <a:lnTo>
                    <a:pt x="842594" y="968723"/>
                  </a:lnTo>
                  <a:lnTo>
                    <a:pt x="844761" y="972840"/>
                  </a:lnTo>
                  <a:lnTo>
                    <a:pt x="846711" y="979342"/>
                  </a:lnTo>
                  <a:lnTo>
                    <a:pt x="848878" y="983676"/>
                  </a:lnTo>
                  <a:lnTo>
                    <a:pt x="853213" y="989961"/>
                  </a:lnTo>
                  <a:lnTo>
                    <a:pt x="855380" y="994295"/>
                  </a:lnTo>
                  <a:lnTo>
                    <a:pt x="857547" y="998630"/>
                  </a:lnTo>
                  <a:lnTo>
                    <a:pt x="859714" y="1004914"/>
                  </a:lnTo>
                  <a:lnTo>
                    <a:pt x="859714" y="1022035"/>
                  </a:lnTo>
                  <a:lnTo>
                    <a:pt x="857547" y="1028536"/>
                  </a:lnTo>
                  <a:lnTo>
                    <a:pt x="857547" y="1034821"/>
                  </a:lnTo>
                  <a:lnTo>
                    <a:pt x="859714" y="1051942"/>
                  </a:lnTo>
                  <a:lnTo>
                    <a:pt x="855380" y="1056276"/>
                  </a:lnTo>
                  <a:lnTo>
                    <a:pt x="851046" y="1058443"/>
                  </a:lnTo>
                  <a:lnTo>
                    <a:pt x="844761" y="1064728"/>
                  </a:lnTo>
                  <a:lnTo>
                    <a:pt x="838259" y="1079898"/>
                  </a:lnTo>
                  <a:lnTo>
                    <a:pt x="825473" y="1077731"/>
                  </a:lnTo>
                  <a:lnTo>
                    <a:pt x="814637" y="1062778"/>
                  </a:lnTo>
                  <a:lnTo>
                    <a:pt x="804018" y="1079898"/>
                  </a:lnTo>
                  <a:lnTo>
                    <a:pt x="797733" y="1066895"/>
                  </a:lnTo>
                  <a:lnTo>
                    <a:pt x="793399" y="1049775"/>
                  </a:lnTo>
                  <a:lnTo>
                    <a:pt x="791232" y="1054109"/>
                  </a:lnTo>
                  <a:lnTo>
                    <a:pt x="784730" y="1058443"/>
                  </a:lnTo>
                  <a:lnTo>
                    <a:pt x="778446" y="1064728"/>
                  </a:lnTo>
                  <a:lnTo>
                    <a:pt x="774111" y="1066895"/>
                  </a:lnTo>
                  <a:lnTo>
                    <a:pt x="765659" y="1064728"/>
                  </a:lnTo>
                  <a:lnTo>
                    <a:pt x="746372" y="1051942"/>
                  </a:lnTo>
                  <a:lnTo>
                    <a:pt x="737703" y="1058443"/>
                  </a:lnTo>
                  <a:lnTo>
                    <a:pt x="737703" y="1062778"/>
                  </a:lnTo>
                  <a:lnTo>
                    <a:pt x="729251" y="1069062"/>
                  </a:lnTo>
                  <a:lnTo>
                    <a:pt x="739870" y="1084016"/>
                  </a:lnTo>
                  <a:lnTo>
                    <a:pt x="746372" y="1098969"/>
                  </a:lnTo>
                  <a:lnTo>
                    <a:pt x="737703" y="1116090"/>
                  </a:lnTo>
                  <a:lnTo>
                    <a:pt x="675722" y="1113923"/>
                  </a:lnTo>
                  <a:lnTo>
                    <a:pt x="669437" y="1116090"/>
                  </a:lnTo>
                  <a:lnTo>
                    <a:pt x="656434" y="1137545"/>
                  </a:lnTo>
                  <a:lnTo>
                    <a:pt x="652317" y="1160950"/>
                  </a:lnTo>
                  <a:lnTo>
                    <a:pt x="647982" y="1160950"/>
                  </a:lnTo>
                  <a:lnTo>
                    <a:pt x="635196" y="1152498"/>
                  </a:lnTo>
                  <a:lnTo>
                    <a:pt x="633029" y="1145997"/>
                  </a:lnTo>
                  <a:lnTo>
                    <a:pt x="611574" y="1145997"/>
                  </a:lnTo>
                  <a:lnTo>
                    <a:pt x="615908" y="1165285"/>
                  </a:lnTo>
                  <a:lnTo>
                    <a:pt x="669437" y="1184572"/>
                  </a:lnTo>
                  <a:lnTo>
                    <a:pt x="669437" y="1195191"/>
                  </a:lnTo>
                  <a:lnTo>
                    <a:pt x="641481" y="1212312"/>
                  </a:lnTo>
                  <a:lnTo>
                    <a:pt x="637363" y="1212312"/>
                  </a:lnTo>
                  <a:lnTo>
                    <a:pt x="630862" y="1210145"/>
                  </a:lnTo>
                  <a:lnTo>
                    <a:pt x="613741" y="1201693"/>
                  </a:lnTo>
                  <a:lnTo>
                    <a:pt x="592286" y="1214479"/>
                  </a:lnTo>
                  <a:lnTo>
                    <a:pt x="588169" y="1259340"/>
                  </a:lnTo>
                  <a:lnTo>
                    <a:pt x="541141" y="1259340"/>
                  </a:lnTo>
                  <a:lnTo>
                    <a:pt x="541141" y="1255222"/>
                  </a:lnTo>
                  <a:lnTo>
                    <a:pt x="530305" y="1225098"/>
                  </a:lnTo>
                  <a:lnTo>
                    <a:pt x="538974" y="1197359"/>
                  </a:lnTo>
                  <a:lnTo>
                    <a:pt x="536807" y="1193024"/>
                  </a:lnTo>
                  <a:lnTo>
                    <a:pt x="515352" y="1197359"/>
                  </a:lnTo>
                  <a:lnTo>
                    <a:pt x="513185" y="1201693"/>
                  </a:lnTo>
                  <a:lnTo>
                    <a:pt x="487612" y="1201693"/>
                  </a:lnTo>
                  <a:lnTo>
                    <a:pt x="476993" y="1223148"/>
                  </a:lnTo>
                  <a:lnTo>
                    <a:pt x="455538" y="1214479"/>
                  </a:lnTo>
                  <a:lnTo>
                    <a:pt x="470491" y="1193024"/>
                  </a:lnTo>
                  <a:lnTo>
                    <a:pt x="459872" y="1167452"/>
                  </a:lnTo>
                  <a:lnTo>
                    <a:pt x="451204" y="1169619"/>
                  </a:lnTo>
                  <a:lnTo>
                    <a:pt x="444919" y="1169619"/>
                  </a:lnTo>
                  <a:lnTo>
                    <a:pt x="427798" y="1178071"/>
                  </a:lnTo>
                  <a:lnTo>
                    <a:pt x="415012" y="1171786"/>
                  </a:lnTo>
                  <a:lnTo>
                    <a:pt x="412845" y="1167452"/>
                  </a:lnTo>
                  <a:lnTo>
                    <a:pt x="391390" y="1169619"/>
                  </a:lnTo>
                  <a:lnTo>
                    <a:pt x="384888" y="1171786"/>
                  </a:lnTo>
                  <a:lnTo>
                    <a:pt x="382938" y="1184572"/>
                  </a:lnTo>
                  <a:lnTo>
                    <a:pt x="387056" y="1186739"/>
                  </a:lnTo>
                  <a:lnTo>
                    <a:pt x="395724" y="1208194"/>
                  </a:lnTo>
                  <a:lnTo>
                    <a:pt x="391390" y="1210145"/>
                  </a:lnTo>
                  <a:lnTo>
                    <a:pt x="387056" y="1227266"/>
                  </a:lnTo>
                  <a:lnTo>
                    <a:pt x="393557" y="1231600"/>
                  </a:lnTo>
                  <a:lnTo>
                    <a:pt x="397891" y="1229433"/>
                  </a:lnTo>
                  <a:lnTo>
                    <a:pt x="408511" y="1220981"/>
                  </a:lnTo>
                  <a:lnTo>
                    <a:pt x="412845" y="1216646"/>
                  </a:lnTo>
                  <a:lnTo>
                    <a:pt x="421297" y="1240268"/>
                  </a:lnTo>
                  <a:lnTo>
                    <a:pt x="415012" y="1255222"/>
                  </a:lnTo>
                  <a:lnTo>
                    <a:pt x="410678" y="1257172"/>
                  </a:lnTo>
                  <a:lnTo>
                    <a:pt x="402009" y="1282962"/>
                  </a:lnTo>
                  <a:lnTo>
                    <a:pt x="378604" y="1297915"/>
                  </a:lnTo>
                  <a:lnTo>
                    <a:pt x="374269" y="1300082"/>
                  </a:lnTo>
                  <a:lnTo>
                    <a:pt x="367768" y="1300082"/>
                  </a:lnTo>
                  <a:lnTo>
                    <a:pt x="361483" y="1287296"/>
                  </a:lnTo>
                  <a:lnTo>
                    <a:pt x="376436" y="1259340"/>
                  </a:lnTo>
                  <a:lnTo>
                    <a:pt x="363650" y="1250888"/>
                  </a:lnTo>
                  <a:lnTo>
                    <a:pt x="346530" y="1238101"/>
                  </a:lnTo>
                  <a:lnTo>
                    <a:pt x="335694" y="1218814"/>
                  </a:lnTo>
                  <a:lnTo>
                    <a:pt x="331576" y="1214479"/>
                  </a:lnTo>
                  <a:lnTo>
                    <a:pt x="327242" y="1212312"/>
                  </a:lnTo>
                  <a:lnTo>
                    <a:pt x="307954" y="1220981"/>
                  </a:lnTo>
                  <a:lnTo>
                    <a:pt x="307954" y="1248720"/>
                  </a:lnTo>
                  <a:lnTo>
                    <a:pt x="303620" y="1263674"/>
                  </a:lnTo>
                  <a:lnTo>
                    <a:pt x="312288" y="1285129"/>
                  </a:lnTo>
                  <a:lnTo>
                    <a:pt x="310121" y="1297915"/>
                  </a:lnTo>
                  <a:lnTo>
                    <a:pt x="305787" y="1300082"/>
                  </a:lnTo>
                  <a:lnTo>
                    <a:pt x="301669" y="1300082"/>
                  </a:lnTo>
                  <a:lnTo>
                    <a:pt x="288666" y="1291413"/>
                  </a:lnTo>
                  <a:lnTo>
                    <a:pt x="282382" y="1285129"/>
                  </a:lnTo>
                  <a:lnTo>
                    <a:pt x="271546" y="1272343"/>
                  </a:lnTo>
                  <a:lnTo>
                    <a:pt x="269595" y="1268008"/>
                  </a:lnTo>
                  <a:lnTo>
                    <a:pt x="267428" y="1261507"/>
                  </a:lnTo>
                  <a:lnTo>
                    <a:pt x="265261" y="1238101"/>
                  </a:lnTo>
                  <a:lnTo>
                    <a:pt x="263094" y="1233767"/>
                  </a:lnTo>
                  <a:lnTo>
                    <a:pt x="256592" y="1231600"/>
                  </a:lnTo>
                  <a:lnTo>
                    <a:pt x="239472" y="1244386"/>
                  </a:lnTo>
                  <a:lnTo>
                    <a:pt x="228853" y="1250888"/>
                  </a:lnTo>
                  <a:lnTo>
                    <a:pt x="209565" y="1250888"/>
                  </a:lnTo>
                  <a:lnTo>
                    <a:pt x="207398" y="1248720"/>
                  </a:lnTo>
                  <a:lnTo>
                    <a:pt x="198946" y="1220981"/>
                  </a:lnTo>
                  <a:lnTo>
                    <a:pt x="203280" y="1188907"/>
                  </a:lnTo>
                  <a:lnTo>
                    <a:pt x="201113" y="1165285"/>
                  </a:lnTo>
                  <a:lnTo>
                    <a:pt x="179658" y="1144047"/>
                  </a:lnTo>
                  <a:lnTo>
                    <a:pt x="177491" y="1139712"/>
                  </a:lnTo>
                  <a:lnTo>
                    <a:pt x="149751" y="1107638"/>
                  </a:lnTo>
                  <a:lnTo>
                    <a:pt x="147584" y="1103304"/>
                  </a:lnTo>
                  <a:lnTo>
                    <a:pt x="122011" y="1056276"/>
                  </a:lnTo>
                  <a:lnTo>
                    <a:pt x="117677" y="1049775"/>
                  </a:lnTo>
                  <a:lnTo>
                    <a:pt x="109225" y="1034821"/>
                  </a:lnTo>
                  <a:lnTo>
                    <a:pt x="98389" y="1015750"/>
                  </a:lnTo>
                  <a:lnTo>
                    <a:pt x="87770" y="1002747"/>
                  </a:lnTo>
                  <a:lnTo>
                    <a:pt x="85603" y="996462"/>
                  </a:lnTo>
                  <a:lnTo>
                    <a:pt x="85603" y="992128"/>
                  </a:lnTo>
                  <a:lnTo>
                    <a:pt x="89937" y="962221"/>
                  </a:lnTo>
                  <a:lnTo>
                    <a:pt x="87770" y="957887"/>
                  </a:lnTo>
                  <a:lnTo>
                    <a:pt x="60030" y="936649"/>
                  </a:lnTo>
                  <a:lnTo>
                    <a:pt x="55696" y="932314"/>
                  </a:lnTo>
                  <a:lnTo>
                    <a:pt x="25789" y="891572"/>
                  </a:lnTo>
                  <a:lnTo>
                    <a:pt x="23622" y="883120"/>
                  </a:lnTo>
                  <a:lnTo>
                    <a:pt x="10836" y="836092"/>
                  </a:lnTo>
                  <a:lnTo>
                    <a:pt x="8669" y="831758"/>
                  </a:lnTo>
                  <a:lnTo>
                    <a:pt x="0" y="786897"/>
                  </a:lnTo>
                  <a:lnTo>
                    <a:pt x="0" y="780396"/>
                  </a:lnTo>
                  <a:lnTo>
                    <a:pt x="23622" y="765443"/>
                  </a:lnTo>
                  <a:lnTo>
                    <a:pt x="38576" y="761108"/>
                  </a:lnTo>
                  <a:lnTo>
                    <a:pt x="57863" y="739870"/>
                  </a:lnTo>
                  <a:lnTo>
                    <a:pt x="55696" y="733369"/>
                  </a:lnTo>
                  <a:lnTo>
                    <a:pt x="68482" y="714081"/>
                  </a:lnTo>
                  <a:lnTo>
                    <a:pt x="74984" y="707796"/>
                  </a:lnTo>
                  <a:lnTo>
                    <a:pt x="92104" y="695010"/>
                  </a:lnTo>
                  <a:lnTo>
                    <a:pt x="107058" y="675722"/>
                  </a:lnTo>
                  <a:lnTo>
                    <a:pt x="111176" y="671388"/>
                  </a:lnTo>
                  <a:lnTo>
                    <a:pt x="122011" y="649933"/>
                  </a:lnTo>
                  <a:lnTo>
                    <a:pt x="119844" y="630862"/>
                  </a:lnTo>
                  <a:lnTo>
                    <a:pt x="117677" y="626527"/>
                  </a:lnTo>
                  <a:lnTo>
                    <a:pt x="115510" y="624360"/>
                  </a:lnTo>
                  <a:lnTo>
                    <a:pt x="124179" y="598788"/>
                  </a:lnTo>
                  <a:lnTo>
                    <a:pt x="147584" y="600955"/>
                  </a:lnTo>
                  <a:lnTo>
                    <a:pt x="149751" y="596620"/>
                  </a:lnTo>
                  <a:lnTo>
                    <a:pt x="149751" y="587952"/>
                  </a:lnTo>
                  <a:lnTo>
                    <a:pt x="147584" y="577333"/>
                  </a:lnTo>
                  <a:lnTo>
                    <a:pt x="145417" y="558045"/>
                  </a:lnTo>
                  <a:lnTo>
                    <a:pt x="145417" y="532472"/>
                  </a:lnTo>
                  <a:lnTo>
                    <a:pt x="143250" y="504733"/>
                  </a:lnTo>
                  <a:lnTo>
                    <a:pt x="143250" y="453371"/>
                  </a:lnTo>
                  <a:lnTo>
                    <a:pt x="145417" y="431916"/>
                  </a:lnTo>
                  <a:lnTo>
                    <a:pt x="147584" y="427582"/>
                  </a:lnTo>
                  <a:lnTo>
                    <a:pt x="149751" y="423464"/>
                  </a:lnTo>
                  <a:lnTo>
                    <a:pt x="169039" y="410461"/>
                  </a:lnTo>
                  <a:lnTo>
                    <a:pt x="173373" y="408511"/>
                  </a:lnTo>
                  <a:lnTo>
                    <a:pt x="194611" y="391390"/>
                  </a:lnTo>
                  <a:lnTo>
                    <a:pt x="201113" y="374269"/>
                  </a:lnTo>
                  <a:lnTo>
                    <a:pt x="201113" y="357149"/>
                  </a:lnTo>
                  <a:lnTo>
                    <a:pt x="203280" y="331360"/>
                  </a:lnTo>
                  <a:lnTo>
                    <a:pt x="203280" y="301453"/>
                  </a:lnTo>
                  <a:lnTo>
                    <a:pt x="201113" y="295168"/>
                  </a:lnTo>
                  <a:lnTo>
                    <a:pt x="188327" y="260927"/>
                  </a:lnTo>
                  <a:lnTo>
                    <a:pt x="186159" y="256592"/>
                  </a:lnTo>
                  <a:lnTo>
                    <a:pt x="162537" y="231020"/>
                  </a:lnTo>
                  <a:lnTo>
                    <a:pt x="136965" y="207398"/>
                  </a:lnTo>
                  <a:lnTo>
                    <a:pt x="124179" y="188110"/>
                  </a:lnTo>
                  <a:lnTo>
                    <a:pt x="122011" y="183992"/>
                  </a:lnTo>
                  <a:lnTo>
                    <a:pt x="115510" y="164704"/>
                  </a:lnTo>
                  <a:lnTo>
                    <a:pt x="113343" y="158203"/>
                  </a:lnTo>
                  <a:lnTo>
                    <a:pt x="113343" y="136965"/>
                  </a:lnTo>
                  <a:lnTo>
                    <a:pt x="115510" y="132631"/>
                  </a:lnTo>
                  <a:lnTo>
                    <a:pt x="117677" y="126129"/>
                  </a:lnTo>
                  <a:lnTo>
                    <a:pt x="115510" y="100556"/>
                  </a:lnTo>
                  <a:lnTo>
                    <a:pt x="111176" y="96222"/>
                  </a:lnTo>
                  <a:lnTo>
                    <a:pt x="100556" y="76934"/>
                  </a:lnTo>
                  <a:lnTo>
                    <a:pt x="100556" y="70650"/>
                  </a:lnTo>
                  <a:lnTo>
                    <a:pt x="117677" y="61981"/>
                  </a:lnTo>
                  <a:lnTo>
                    <a:pt x="141299" y="72817"/>
                  </a:lnTo>
                  <a:lnTo>
                    <a:pt x="147584" y="55696"/>
                  </a:lnTo>
                  <a:lnTo>
                    <a:pt x="151918" y="53529"/>
                  </a:lnTo>
                  <a:lnTo>
                    <a:pt x="171206" y="68482"/>
                  </a:lnTo>
                  <a:lnTo>
                    <a:pt x="177491" y="72817"/>
                  </a:lnTo>
                  <a:lnTo>
                    <a:pt x="192444" y="79102"/>
                  </a:lnTo>
                  <a:lnTo>
                    <a:pt x="209565" y="68482"/>
                  </a:lnTo>
                  <a:lnTo>
                    <a:pt x="213899" y="64148"/>
                  </a:lnTo>
                  <a:lnTo>
                    <a:pt x="235354" y="61981"/>
                  </a:lnTo>
                  <a:lnTo>
                    <a:pt x="248140" y="55696"/>
                  </a:lnTo>
                  <a:lnTo>
                    <a:pt x="265261" y="53529"/>
                  </a:lnTo>
                  <a:lnTo>
                    <a:pt x="269595" y="34241"/>
                  </a:lnTo>
                  <a:lnTo>
                    <a:pt x="273713" y="32074"/>
                  </a:lnTo>
                  <a:lnTo>
                    <a:pt x="286716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10831" cap="rnd">
              <a:solidFill>
                <a:schemeClr val="bg1">
                  <a:lumMod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Graphic 2">
              <a:extLst>
                <a:ext uri="{FF2B5EF4-FFF2-40B4-BE49-F238E27FC236}">
                  <a16:creationId xmlns:a16="http://schemas.microsoft.com/office/drawing/2014/main" id="{D81C8F5B-FEC4-4FD1-B246-78ECBDC49EB1}"/>
                </a:ext>
              </a:extLst>
            </p:cNvPr>
            <p:cNvSpPr/>
            <p:nvPr/>
          </p:nvSpPr>
          <p:spPr>
            <a:xfrm>
              <a:off x="8261986" y="2693465"/>
              <a:ext cx="1892368" cy="953552"/>
            </a:xfrm>
            <a:custGeom>
              <a:avLst/>
              <a:gdLst>
                <a:gd name="connsiteX0" fmla="*/ 1787477 w 1892368"/>
                <a:gd name="connsiteY0" fmla="*/ 733369 h 953552"/>
                <a:gd name="connsiteX1" fmla="*/ 1740450 w 1892368"/>
                <a:gd name="connsiteY1" fmla="*/ 756991 h 953552"/>
                <a:gd name="connsiteX2" fmla="*/ 1734165 w 1892368"/>
                <a:gd name="connsiteY2" fmla="*/ 761108 h 953552"/>
                <a:gd name="connsiteX3" fmla="*/ 1727664 w 1892368"/>
                <a:gd name="connsiteY3" fmla="*/ 763275 h 953552"/>
                <a:gd name="connsiteX4" fmla="*/ 1719212 w 1892368"/>
                <a:gd name="connsiteY4" fmla="*/ 767610 h 953552"/>
                <a:gd name="connsiteX5" fmla="*/ 1712710 w 1892368"/>
                <a:gd name="connsiteY5" fmla="*/ 769777 h 953552"/>
                <a:gd name="connsiteX6" fmla="*/ 1706209 w 1892368"/>
                <a:gd name="connsiteY6" fmla="*/ 771944 h 953552"/>
                <a:gd name="connsiteX7" fmla="*/ 1699924 w 1892368"/>
                <a:gd name="connsiteY7" fmla="*/ 773895 h 953552"/>
                <a:gd name="connsiteX8" fmla="*/ 1693422 w 1892368"/>
                <a:gd name="connsiteY8" fmla="*/ 778229 h 953552"/>
                <a:gd name="connsiteX9" fmla="*/ 1674135 w 1892368"/>
                <a:gd name="connsiteY9" fmla="*/ 784731 h 953552"/>
                <a:gd name="connsiteX10" fmla="*/ 1642061 w 1892368"/>
                <a:gd name="connsiteY10" fmla="*/ 799684 h 953552"/>
                <a:gd name="connsiteX11" fmla="*/ 1635776 w 1892368"/>
                <a:gd name="connsiteY11" fmla="*/ 801851 h 953552"/>
                <a:gd name="connsiteX12" fmla="*/ 1629274 w 1892368"/>
                <a:gd name="connsiteY12" fmla="*/ 808136 h 953552"/>
                <a:gd name="connsiteX13" fmla="*/ 1624940 w 1892368"/>
                <a:gd name="connsiteY13" fmla="*/ 812470 h 953552"/>
                <a:gd name="connsiteX14" fmla="*/ 1618655 w 1892368"/>
                <a:gd name="connsiteY14" fmla="*/ 816804 h 953552"/>
                <a:gd name="connsiteX15" fmla="*/ 1616488 w 1892368"/>
                <a:gd name="connsiteY15" fmla="*/ 821139 h 953552"/>
                <a:gd name="connsiteX16" fmla="*/ 1612154 w 1892368"/>
                <a:gd name="connsiteY16" fmla="*/ 825256 h 953552"/>
                <a:gd name="connsiteX17" fmla="*/ 1605869 w 1892368"/>
                <a:gd name="connsiteY17" fmla="*/ 829591 h 953552"/>
                <a:gd name="connsiteX18" fmla="*/ 1599368 w 1892368"/>
                <a:gd name="connsiteY18" fmla="*/ 833925 h 953552"/>
                <a:gd name="connsiteX19" fmla="*/ 1595033 w 1892368"/>
                <a:gd name="connsiteY19" fmla="*/ 836092 h 953552"/>
                <a:gd name="connsiteX20" fmla="*/ 1588748 w 1892368"/>
                <a:gd name="connsiteY20" fmla="*/ 836092 h 953552"/>
                <a:gd name="connsiteX21" fmla="*/ 1582247 w 1892368"/>
                <a:gd name="connsiteY21" fmla="*/ 838043 h 953552"/>
                <a:gd name="connsiteX22" fmla="*/ 1575962 w 1892368"/>
                <a:gd name="connsiteY22" fmla="*/ 842377 h 953552"/>
                <a:gd name="connsiteX23" fmla="*/ 1569461 w 1892368"/>
                <a:gd name="connsiteY23" fmla="*/ 844544 h 953552"/>
                <a:gd name="connsiteX24" fmla="*/ 1552340 w 1892368"/>
                <a:gd name="connsiteY24" fmla="*/ 855163 h 953552"/>
                <a:gd name="connsiteX25" fmla="*/ 1524600 w 1892368"/>
                <a:gd name="connsiteY25" fmla="*/ 868166 h 953552"/>
                <a:gd name="connsiteX26" fmla="*/ 1518099 w 1892368"/>
                <a:gd name="connsiteY26" fmla="*/ 870117 h 953552"/>
                <a:gd name="connsiteX27" fmla="*/ 1513764 w 1892368"/>
                <a:gd name="connsiteY27" fmla="*/ 872284 h 953552"/>
                <a:gd name="connsiteX28" fmla="*/ 1509647 w 1892368"/>
                <a:gd name="connsiteY28" fmla="*/ 876618 h 953552"/>
                <a:gd name="connsiteX29" fmla="*/ 1505313 w 1892368"/>
                <a:gd name="connsiteY29" fmla="*/ 880952 h 953552"/>
                <a:gd name="connsiteX30" fmla="*/ 1500978 w 1892368"/>
                <a:gd name="connsiteY30" fmla="*/ 885287 h 953552"/>
                <a:gd name="connsiteX31" fmla="*/ 1488192 w 1892368"/>
                <a:gd name="connsiteY31" fmla="*/ 889404 h 953552"/>
                <a:gd name="connsiteX32" fmla="*/ 1483858 w 1892368"/>
                <a:gd name="connsiteY32" fmla="*/ 891572 h 953552"/>
                <a:gd name="connsiteX33" fmla="*/ 1477573 w 1892368"/>
                <a:gd name="connsiteY33" fmla="*/ 895906 h 953552"/>
                <a:gd name="connsiteX34" fmla="*/ 1468904 w 1892368"/>
                <a:gd name="connsiteY34" fmla="*/ 904358 h 953552"/>
                <a:gd name="connsiteX35" fmla="*/ 1466737 w 1892368"/>
                <a:gd name="connsiteY35" fmla="*/ 908692 h 953552"/>
                <a:gd name="connsiteX36" fmla="*/ 1464570 w 1892368"/>
                <a:gd name="connsiteY36" fmla="*/ 913027 h 953552"/>
                <a:gd name="connsiteX37" fmla="*/ 1460452 w 1892368"/>
                <a:gd name="connsiteY37" fmla="*/ 919311 h 953552"/>
                <a:gd name="connsiteX38" fmla="*/ 1456118 w 1892368"/>
                <a:gd name="connsiteY38" fmla="*/ 923646 h 953552"/>
                <a:gd name="connsiteX39" fmla="*/ 1449616 w 1892368"/>
                <a:gd name="connsiteY39" fmla="*/ 927980 h 953552"/>
                <a:gd name="connsiteX40" fmla="*/ 1443332 w 1892368"/>
                <a:gd name="connsiteY40" fmla="*/ 930147 h 953552"/>
                <a:gd name="connsiteX41" fmla="*/ 1434663 w 1892368"/>
                <a:gd name="connsiteY41" fmla="*/ 927980 h 953552"/>
                <a:gd name="connsiteX42" fmla="*/ 1428378 w 1892368"/>
                <a:gd name="connsiteY42" fmla="*/ 925813 h 953552"/>
                <a:gd name="connsiteX43" fmla="*/ 1419710 w 1892368"/>
                <a:gd name="connsiteY43" fmla="*/ 923646 h 953552"/>
                <a:gd name="connsiteX44" fmla="*/ 1413425 w 1892368"/>
                <a:gd name="connsiteY44" fmla="*/ 919311 h 953552"/>
                <a:gd name="connsiteX45" fmla="*/ 1404756 w 1892368"/>
                <a:gd name="connsiteY45" fmla="*/ 917144 h 953552"/>
                <a:gd name="connsiteX46" fmla="*/ 1398471 w 1892368"/>
                <a:gd name="connsiteY46" fmla="*/ 913027 h 953552"/>
                <a:gd name="connsiteX47" fmla="*/ 1387636 w 1892368"/>
                <a:gd name="connsiteY47" fmla="*/ 910859 h 953552"/>
                <a:gd name="connsiteX48" fmla="*/ 1379184 w 1892368"/>
                <a:gd name="connsiteY48" fmla="*/ 908692 h 953552"/>
                <a:gd name="connsiteX49" fmla="*/ 1372682 w 1892368"/>
                <a:gd name="connsiteY49" fmla="*/ 908692 h 953552"/>
                <a:gd name="connsiteX50" fmla="*/ 1366397 w 1892368"/>
                <a:gd name="connsiteY50" fmla="*/ 906525 h 953552"/>
                <a:gd name="connsiteX51" fmla="*/ 1359896 w 1892368"/>
                <a:gd name="connsiteY51" fmla="*/ 906525 h 953552"/>
                <a:gd name="connsiteX52" fmla="*/ 1353394 w 1892368"/>
                <a:gd name="connsiteY52" fmla="*/ 908692 h 953552"/>
                <a:gd name="connsiteX53" fmla="*/ 1347110 w 1892368"/>
                <a:gd name="connsiteY53" fmla="*/ 910859 h 953552"/>
                <a:gd name="connsiteX54" fmla="*/ 1342775 w 1892368"/>
                <a:gd name="connsiteY54" fmla="*/ 913027 h 953552"/>
                <a:gd name="connsiteX55" fmla="*/ 1336490 w 1892368"/>
                <a:gd name="connsiteY55" fmla="*/ 917144 h 953552"/>
                <a:gd name="connsiteX56" fmla="*/ 1332156 w 1892368"/>
                <a:gd name="connsiteY56" fmla="*/ 919311 h 953552"/>
                <a:gd name="connsiteX57" fmla="*/ 1325655 w 1892368"/>
                <a:gd name="connsiteY57" fmla="*/ 923646 h 953552"/>
                <a:gd name="connsiteX58" fmla="*/ 1323487 w 1892368"/>
                <a:gd name="connsiteY58" fmla="*/ 927980 h 953552"/>
                <a:gd name="connsiteX59" fmla="*/ 1319370 w 1892368"/>
                <a:gd name="connsiteY59" fmla="*/ 932314 h 953552"/>
                <a:gd name="connsiteX60" fmla="*/ 1317203 w 1892368"/>
                <a:gd name="connsiteY60" fmla="*/ 936432 h 953552"/>
                <a:gd name="connsiteX61" fmla="*/ 1310701 w 1892368"/>
                <a:gd name="connsiteY61" fmla="*/ 940766 h 953552"/>
                <a:gd name="connsiteX62" fmla="*/ 1304416 w 1892368"/>
                <a:gd name="connsiteY62" fmla="*/ 940766 h 953552"/>
                <a:gd name="connsiteX63" fmla="*/ 1297915 w 1892368"/>
                <a:gd name="connsiteY63" fmla="*/ 938599 h 953552"/>
                <a:gd name="connsiteX64" fmla="*/ 1291414 w 1892368"/>
                <a:gd name="connsiteY64" fmla="*/ 938599 h 953552"/>
                <a:gd name="connsiteX65" fmla="*/ 1285129 w 1892368"/>
                <a:gd name="connsiteY65" fmla="*/ 936432 h 953552"/>
                <a:gd name="connsiteX66" fmla="*/ 1278627 w 1892368"/>
                <a:gd name="connsiteY66" fmla="*/ 934265 h 953552"/>
                <a:gd name="connsiteX67" fmla="*/ 1257172 w 1892368"/>
                <a:gd name="connsiteY67" fmla="*/ 934265 h 953552"/>
                <a:gd name="connsiteX68" fmla="*/ 1253055 w 1892368"/>
                <a:gd name="connsiteY68" fmla="*/ 938599 h 953552"/>
                <a:gd name="connsiteX69" fmla="*/ 1244386 w 1892368"/>
                <a:gd name="connsiteY69" fmla="*/ 940766 h 953552"/>
                <a:gd name="connsiteX70" fmla="*/ 1238101 w 1892368"/>
                <a:gd name="connsiteY70" fmla="*/ 942933 h 953552"/>
                <a:gd name="connsiteX71" fmla="*/ 1231600 w 1892368"/>
                <a:gd name="connsiteY71" fmla="*/ 945101 h 953552"/>
                <a:gd name="connsiteX72" fmla="*/ 1227265 w 1892368"/>
                <a:gd name="connsiteY72" fmla="*/ 947268 h 953552"/>
                <a:gd name="connsiteX73" fmla="*/ 1223148 w 1892368"/>
                <a:gd name="connsiteY73" fmla="*/ 949218 h 953552"/>
                <a:gd name="connsiteX74" fmla="*/ 1214479 w 1892368"/>
                <a:gd name="connsiteY74" fmla="*/ 949218 h 953552"/>
                <a:gd name="connsiteX75" fmla="*/ 1206027 w 1892368"/>
                <a:gd name="connsiteY75" fmla="*/ 951385 h 953552"/>
                <a:gd name="connsiteX76" fmla="*/ 1197358 w 1892368"/>
                <a:gd name="connsiteY76" fmla="*/ 953553 h 953552"/>
                <a:gd name="connsiteX77" fmla="*/ 1191074 w 1892368"/>
                <a:gd name="connsiteY77" fmla="*/ 953553 h 953552"/>
                <a:gd name="connsiteX78" fmla="*/ 1184572 w 1892368"/>
                <a:gd name="connsiteY78" fmla="*/ 953553 h 953552"/>
                <a:gd name="connsiteX79" fmla="*/ 1178071 w 1892368"/>
                <a:gd name="connsiteY79" fmla="*/ 953553 h 953552"/>
                <a:gd name="connsiteX80" fmla="*/ 1171786 w 1892368"/>
                <a:gd name="connsiteY80" fmla="*/ 951385 h 953552"/>
                <a:gd name="connsiteX81" fmla="*/ 1159000 w 1892368"/>
                <a:gd name="connsiteY81" fmla="*/ 947268 h 953552"/>
                <a:gd name="connsiteX82" fmla="*/ 1152498 w 1892368"/>
                <a:gd name="connsiteY82" fmla="*/ 942933 h 953552"/>
                <a:gd name="connsiteX83" fmla="*/ 1145997 w 1892368"/>
                <a:gd name="connsiteY83" fmla="*/ 938599 h 953552"/>
                <a:gd name="connsiteX84" fmla="*/ 1141879 w 1892368"/>
                <a:gd name="connsiteY84" fmla="*/ 936432 h 953552"/>
                <a:gd name="connsiteX85" fmla="*/ 1133210 w 1892368"/>
                <a:gd name="connsiteY85" fmla="*/ 934265 h 953552"/>
                <a:gd name="connsiteX86" fmla="*/ 1126926 w 1892368"/>
                <a:gd name="connsiteY86" fmla="*/ 934265 h 953552"/>
                <a:gd name="connsiteX87" fmla="*/ 1120424 w 1892368"/>
                <a:gd name="connsiteY87" fmla="*/ 932314 h 953552"/>
                <a:gd name="connsiteX88" fmla="*/ 1107638 w 1892368"/>
                <a:gd name="connsiteY88" fmla="*/ 932314 h 953552"/>
                <a:gd name="connsiteX89" fmla="*/ 1103304 w 1892368"/>
                <a:gd name="connsiteY89" fmla="*/ 934265 h 953552"/>
                <a:gd name="connsiteX90" fmla="*/ 1097019 w 1892368"/>
                <a:gd name="connsiteY90" fmla="*/ 934265 h 953552"/>
                <a:gd name="connsiteX91" fmla="*/ 1088350 w 1892368"/>
                <a:gd name="connsiteY91" fmla="*/ 936432 h 953552"/>
                <a:gd name="connsiteX92" fmla="*/ 1081849 w 1892368"/>
                <a:gd name="connsiteY92" fmla="*/ 938599 h 953552"/>
                <a:gd name="connsiteX93" fmla="*/ 1077731 w 1892368"/>
                <a:gd name="connsiteY93" fmla="*/ 940766 h 953552"/>
                <a:gd name="connsiteX94" fmla="*/ 1071230 w 1892368"/>
                <a:gd name="connsiteY94" fmla="*/ 942933 h 953552"/>
                <a:gd name="connsiteX95" fmla="*/ 1062778 w 1892368"/>
                <a:gd name="connsiteY95" fmla="*/ 947268 h 953552"/>
                <a:gd name="connsiteX96" fmla="*/ 1060610 w 1892368"/>
                <a:gd name="connsiteY96" fmla="*/ 942933 h 953552"/>
                <a:gd name="connsiteX97" fmla="*/ 1051942 w 1892368"/>
                <a:gd name="connsiteY97" fmla="*/ 927980 h 953552"/>
                <a:gd name="connsiteX98" fmla="*/ 1047824 w 1892368"/>
                <a:gd name="connsiteY98" fmla="*/ 898073 h 953552"/>
                <a:gd name="connsiteX99" fmla="*/ 1047824 w 1892368"/>
                <a:gd name="connsiteY99" fmla="*/ 893739 h 953552"/>
                <a:gd name="connsiteX100" fmla="*/ 1056276 w 1892368"/>
                <a:gd name="connsiteY100" fmla="*/ 851046 h 953552"/>
                <a:gd name="connsiteX101" fmla="*/ 1058443 w 1892368"/>
                <a:gd name="connsiteY101" fmla="*/ 844544 h 953552"/>
                <a:gd name="connsiteX102" fmla="*/ 1060610 w 1892368"/>
                <a:gd name="connsiteY102" fmla="*/ 793182 h 953552"/>
                <a:gd name="connsiteX103" fmla="*/ 1056276 w 1892368"/>
                <a:gd name="connsiteY103" fmla="*/ 786897 h 953552"/>
                <a:gd name="connsiteX104" fmla="*/ 1060610 w 1892368"/>
                <a:gd name="connsiteY104" fmla="*/ 737703 h 953552"/>
                <a:gd name="connsiteX105" fmla="*/ 1062778 w 1892368"/>
                <a:gd name="connsiteY105" fmla="*/ 731202 h 953552"/>
                <a:gd name="connsiteX106" fmla="*/ 1073397 w 1892368"/>
                <a:gd name="connsiteY106" fmla="*/ 684174 h 953552"/>
                <a:gd name="connsiteX107" fmla="*/ 1071230 w 1892368"/>
                <a:gd name="connsiteY107" fmla="*/ 679840 h 953552"/>
                <a:gd name="connsiteX108" fmla="*/ 1028536 w 1892368"/>
                <a:gd name="connsiteY108" fmla="*/ 660769 h 953552"/>
                <a:gd name="connsiteX109" fmla="*/ 1024202 w 1892368"/>
                <a:gd name="connsiteY109" fmla="*/ 662719 h 953552"/>
                <a:gd name="connsiteX110" fmla="*/ 953552 w 1892368"/>
                <a:gd name="connsiteY110" fmla="*/ 664886 h 953552"/>
                <a:gd name="connsiteX111" fmla="*/ 938599 w 1892368"/>
                <a:gd name="connsiteY111" fmla="*/ 667053 h 953552"/>
                <a:gd name="connsiteX112" fmla="*/ 923646 w 1892368"/>
                <a:gd name="connsiteY112" fmla="*/ 669220 h 953552"/>
                <a:gd name="connsiteX113" fmla="*/ 917361 w 1892368"/>
                <a:gd name="connsiteY113" fmla="*/ 669220 h 953552"/>
                <a:gd name="connsiteX114" fmla="*/ 908692 w 1892368"/>
                <a:gd name="connsiteY114" fmla="*/ 671388 h 953552"/>
                <a:gd name="connsiteX115" fmla="*/ 872501 w 1892368"/>
                <a:gd name="connsiteY115" fmla="*/ 673555 h 953552"/>
                <a:gd name="connsiteX116" fmla="*/ 865999 w 1892368"/>
                <a:gd name="connsiteY116" fmla="*/ 673555 h 953552"/>
                <a:gd name="connsiteX117" fmla="*/ 836092 w 1892368"/>
                <a:gd name="connsiteY117" fmla="*/ 671388 h 953552"/>
                <a:gd name="connsiteX118" fmla="*/ 829591 w 1892368"/>
                <a:gd name="connsiteY118" fmla="*/ 673555 h 953552"/>
                <a:gd name="connsiteX119" fmla="*/ 799684 w 1892368"/>
                <a:gd name="connsiteY119" fmla="*/ 671388 h 953552"/>
                <a:gd name="connsiteX120" fmla="*/ 793399 w 1892368"/>
                <a:gd name="connsiteY120" fmla="*/ 671388 h 953552"/>
                <a:gd name="connsiteX121" fmla="*/ 750489 w 1892368"/>
                <a:gd name="connsiteY121" fmla="*/ 669220 h 953552"/>
                <a:gd name="connsiteX122" fmla="*/ 739870 w 1892368"/>
                <a:gd name="connsiteY122" fmla="*/ 671388 h 953552"/>
                <a:gd name="connsiteX123" fmla="*/ 709963 w 1892368"/>
                <a:gd name="connsiteY123" fmla="*/ 660769 h 953552"/>
                <a:gd name="connsiteX124" fmla="*/ 703462 w 1892368"/>
                <a:gd name="connsiteY124" fmla="*/ 658601 h 953552"/>
                <a:gd name="connsiteX125" fmla="*/ 652100 w 1892368"/>
                <a:gd name="connsiteY125" fmla="*/ 641481 h 953552"/>
                <a:gd name="connsiteX126" fmla="*/ 645815 w 1892368"/>
                <a:gd name="connsiteY126" fmla="*/ 641481 h 953552"/>
                <a:gd name="connsiteX127" fmla="*/ 637146 w 1892368"/>
                <a:gd name="connsiteY127" fmla="*/ 639314 h 953552"/>
                <a:gd name="connsiteX128" fmla="*/ 624360 w 1892368"/>
                <a:gd name="connsiteY128" fmla="*/ 639314 h 953552"/>
                <a:gd name="connsiteX129" fmla="*/ 605072 w 1892368"/>
                <a:gd name="connsiteY129" fmla="*/ 643648 h 953552"/>
                <a:gd name="connsiteX130" fmla="*/ 577333 w 1892368"/>
                <a:gd name="connsiteY130" fmla="*/ 649933 h 953552"/>
                <a:gd name="connsiteX131" fmla="*/ 570831 w 1892368"/>
                <a:gd name="connsiteY131" fmla="*/ 652100 h 953552"/>
                <a:gd name="connsiteX132" fmla="*/ 568881 w 1892368"/>
                <a:gd name="connsiteY132" fmla="*/ 656434 h 953552"/>
                <a:gd name="connsiteX133" fmla="*/ 562379 w 1892368"/>
                <a:gd name="connsiteY133" fmla="*/ 660769 h 953552"/>
                <a:gd name="connsiteX134" fmla="*/ 545259 w 1892368"/>
                <a:gd name="connsiteY134" fmla="*/ 669220 h 953552"/>
                <a:gd name="connsiteX135" fmla="*/ 511017 w 1892368"/>
                <a:gd name="connsiteY135" fmla="*/ 688508 h 953552"/>
                <a:gd name="connsiteX136" fmla="*/ 504733 w 1892368"/>
                <a:gd name="connsiteY136" fmla="*/ 692843 h 953552"/>
                <a:gd name="connsiteX137" fmla="*/ 500398 w 1892368"/>
                <a:gd name="connsiteY137" fmla="*/ 696960 h 953552"/>
                <a:gd name="connsiteX138" fmla="*/ 459656 w 1892368"/>
                <a:gd name="connsiteY138" fmla="*/ 690675 h 953552"/>
                <a:gd name="connsiteX139" fmla="*/ 449037 w 1892368"/>
                <a:gd name="connsiteY139" fmla="*/ 690675 h 953552"/>
                <a:gd name="connsiteX140" fmla="*/ 442535 w 1892368"/>
                <a:gd name="connsiteY140" fmla="*/ 692843 h 953552"/>
                <a:gd name="connsiteX141" fmla="*/ 399842 w 1892368"/>
                <a:gd name="connsiteY141" fmla="*/ 714081 h 953552"/>
                <a:gd name="connsiteX142" fmla="*/ 395508 w 1892368"/>
                <a:gd name="connsiteY142" fmla="*/ 716248 h 953552"/>
                <a:gd name="connsiteX143" fmla="*/ 365601 w 1892368"/>
                <a:gd name="connsiteY143" fmla="*/ 720582 h 953552"/>
                <a:gd name="connsiteX144" fmla="*/ 350647 w 1892368"/>
                <a:gd name="connsiteY144" fmla="*/ 722750 h 953552"/>
                <a:gd name="connsiteX145" fmla="*/ 346313 w 1892368"/>
                <a:gd name="connsiteY145" fmla="*/ 720582 h 953552"/>
                <a:gd name="connsiteX146" fmla="*/ 288666 w 1892368"/>
                <a:gd name="connsiteY146" fmla="*/ 718415 h 953552"/>
                <a:gd name="connsiteX147" fmla="*/ 284332 w 1892368"/>
                <a:gd name="connsiteY147" fmla="*/ 718415 h 953552"/>
                <a:gd name="connsiteX148" fmla="*/ 235137 w 1892368"/>
                <a:gd name="connsiteY148" fmla="*/ 735536 h 953552"/>
                <a:gd name="connsiteX149" fmla="*/ 231020 w 1892368"/>
                <a:gd name="connsiteY149" fmla="*/ 739870 h 953552"/>
                <a:gd name="connsiteX150" fmla="*/ 222351 w 1892368"/>
                <a:gd name="connsiteY150" fmla="*/ 743988 h 953552"/>
                <a:gd name="connsiteX151" fmla="*/ 216066 w 1892368"/>
                <a:gd name="connsiteY151" fmla="*/ 746155 h 953552"/>
                <a:gd name="connsiteX152" fmla="*/ 179658 w 1892368"/>
                <a:gd name="connsiteY152" fmla="*/ 739870 h 953552"/>
                <a:gd name="connsiteX153" fmla="*/ 145417 w 1892368"/>
                <a:gd name="connsiteY153" fmla="*/ 718415 h 953552"/>
                <a:gd name="connsiteX154" fmla="*/ 141082 w 1892368"/>
                <a:gd name="connsiteY154" fmla="*/ 718415 h 953552"/>
                <a:gd name="connsiteX155" fmla="*/ 109008 w 1892368"/>
                <a:gd name="connsiteY155" fmla="*/ 707796 h 953552"/>
                <a:gd name="connsiteX156" fmla="*/ 91888 w 1892368"/>
                <a:gd name="connsiteY156" fmla="*/ 673555 h 953552"/>
                <a:gd name="connsiteX157" fmla="*/ 89937 w 1892368"/>
                <a:gd name="connsiteY157" fmla="*/ 667053 h 953552"/>
                <a:gd name="connsiteX158" fmla="*/ 76934 w 1892368"/>
                <a:gd name="connsiteY158" fmla="*/ 662719 h 953552"/>
                <a:gd name="connsiteX159" fmla="*/ 74767 w 1892368"/>
                <a:gd name="connsiteY159" fmla="*/ 645598 h 953552"/>
                <a:gd name="connsiteX160" fmla="*/ 74767 w 1892368"/>
                <a:gd name="connsiteY160" fmla="*/ 639314 h 953552"/>
                <a:gd name="connsiteX161" fmla="*/ 76934 w 1892368"/>
                <a:gd name="connsiteY161" fmla="*/ 632812 h 953552"/>
                <a:gd name="connsiteX162" fmla="*/ 76934 w 1892368"/>
                <a:gd name="connsiteY162" fmla="*/ 615691 h 953552"/>
                <a:gd name="connsiteX163" fmla="*/ 74767 w 1892368"/>
                <a:gd name="connsiteY163" fmla="*/ 609407 h 953552"/>
                <a:gd name="connsiteX164" fmla="*/ 72817 w 1892368"/>
                <a:gd name="connsiteY164" fmla="*/ 605072 h 953552"/>
                <a:gd name="connsiteX165" fmla="*/ 70650 w 1892368"/>
                <a:gd name="connsiteY165" fmla="*/ 600738 h 953552"/>
                <a:gd name="connsiteX166" fmla="*/ 66315 w 1892368"/>
                <a:gd name="connsiteY166" fmla="*/ 594453 h 953552"/>
                <a:gd name="connsiteX167" fmla="*/ 64148 w 1892368"/>
                <a:gd name="connsiteY167" fmla="*/ 590119 h 953552"/>
                <a:gd name="connsiteX168" fmla="*/ 61981 w 1892368"/>
                <a:gd name="connsiteY168" fmla="*/ 583618 h 953552"/>
                <a:gd name="connsiteX169" fmla="*/ 59814 w 1892368"/>
                <a:gd name="connsiteY169" fmla="*/ 579500 h 953552"/>
                <a:gd name="connsiteX170" fmla="*/ 57863 w 1892368"/>
                <a:gd name="connsiteY170" fmla="*/ 572998 h 953552"/>
                <a:gd name="connsiteX171" fmla="*/ 57863 w 1892368"/>
                <a:gd name="connsiteY171" fmla="*/ 543091 h 953552"/>
                <a:gd name="connsiteX172" fmla="*/ 59814 w 1892368"/>
                <a:gd name="connsiteY172" fmla="*/ 538757 h 953552"/>
                <a:gd name="connsiteX173" fmla="*/ 59814 w 1892368"/>
                <a:gd name="connsiteY173" fmla="*/ 532472 h 953552"/>
                <a:gd name="connsiteX174" fmla="*/ 61981 w 1892368"/>
                <a:gd name="connsiteY174" fmla="*/ 525971 h 953552"/>
                <a:gd name="connsiteX175" fmla="*/ 64148 w 1892368"/>
                <a:gd name="connsiteY175" fmla="*/ 517519 h 953552"/>
                <a:gd name="connsiteX176" fmla="*/ 66315 w 1892368"/>
                <a:gd name="connsiteY176" fmla="*/ 511018 h 953552"/>
                <a:gd name="connsiteX177" fmla="*/ 66315 w 1892368"/>
                <a:gd name="connsiteY177" fmla="*/ 500398 h 953552"/>
                <a:gd name="connsiteX178" fmla="*/ 68482 w 1892368"/>
                <a:gd name="connsiteY178" fmla="*/ 491730 h 953552"/>
                <a:gd name="connsiteX179" fmla="*/ 68482 w 1892368"/>
                <a:gd name="connsiteY179" fmla="*/ 470275 h 953552"/>
                <a:gd name="connsiteX180" fmla="*/ 66315 w 1892368"/>
                <a:gd name="connsiteY180" fmla="*/ 461823 h 953552"/>
                <a:gd name="connsiteX181" fmla="*/ 66315 w 1892368"/>
                <a:gd name="connsiteY181" fmla="*/ 451204 h 953552"/>
                <a:gd name="connsiteX182" fmla="*/ 64148 w 1892368"/>
                <a:gd name="connsiteY182" fmla="*/ 442535 h 953552"/>
                <a:gd name="connsiteX183" fmla="*/ 64148 w 1892368"/>
                <a:gd name="connsiteY183" fmla="*/ 431916 h 953552"/>
                <a:gd name="connsiteX184" fmla="*/ 61981 w 1892368"/>
                <a:gd name="connsiteY184" fmla="*/ 427582 h 953552"/>
                <a:gd name="connsiteX185" fmla="*/ 61981 w 1892368"/>
                <a:gd name="connsiteY185" fmla="*/ 419130 h 953552"/>
                <a:gd name="connsiteX186" fmla="*/ 59814 w 1892368"/>
                <a:gd name="connsiteY186" fmla="*/ 412628 h 953552"/>
                <a:gd name="connsiteX187" fmla="*/ 57863 w 1892368"/>
                <a:gd name="connsiteY187" fmla="*/ 406127 h 953552"/>
                <a:gd name="connsiteX188" fmla="*/ 55696 w 1892368"/>
                <a:gd name="connsiteY188" fmla="*/ 397675 h 953552"/>
                <a:gd name="connsiteX189" fmla="*/ 55696 w 1892368"/>
                <a:gd name="connsiteY189" fmla="*/ 393340 h 953552"/>
                <a:gd name="connsiteX190" fmla="*/ 53529 w 1892368"/>
                <a:gd name="connsiteY190" fmla="*/ 387056 h 953552"/>
                <a:gd name="connsiteX191" fmla="*/ 53529 w 1892368"/>
                <a:gd name="connsiteY191" fmla="*/ 382721 h 953552"/>
                <a:gd name="connsiteX192" fmla="*/ 51362 w 1892368"/>
                <a:gd name="connsiteY192" fmla="*/ 376220 h 953552"/>
                <a:gd name="connsiteX193" fmla="*/ 49195 w 1892368"/>
                <a:gd name="connsiteY193" fmla="*/ 369935 h 953552"/>
                <a:gd name="connsiteX194" fmla="*/ 0 w 1892368"/>
                <a:gd name="connsiteY194" fmla="*/ 325075 h 953552"/>
                <a:gd name="connsiteX195" fmla="*/ 34241 w 1892368"/>
                <a:gd name="connsiteY195" fmla="*/ 293001 h 953552"/>
                <a:gd name="connsiteX196" fmla="*/ 40743 w 1892368"/>
                <a:gd name="connsiteY196" fmla="*/ 288666 h 953552"/>
                <a:gd name="connsiteX197" fmla="*/ 44860 w 1892368"/>
                <a:gd name="connsiteY197" fmla="*/ 286499 h 953552"/>
                <a:gd name="connsiteX198" fmla="*/ 49195 w 1892368"/>
                <a:gd name="connsiteY198" fmla="*/ 282165 h 953552"/>
                <a:gd name="connsiteX199" fmla="*/ 55696 w 1892368"/>
                <a:gd name="connsiteY199" fmla="*/ 278047 h 953552"/>
                <a:gd name="connsiteX200" fmla="*/ 61981 w 1892368"/>
                <a:gd name="connsiteY200" fmla="*/ 275880 h 953552"/>
                <a:gd name="connsiteX201" fmla="*/ 66315 w 1892368"/>
                <a:gd name="connsiteY201" fmla="*/ 271546 h 953552"/>
                <a:gd name="connsiteX202" fmla="*/ 70650 w 1892368"/>
                <a:gd name="connsiteY202" fmla="*/ 269379 h 953552"/>
                <a:gd name="connsiteX203" fmla="*/ 76934 w 1892368"/>
                <a:gd name="connsiteY203" fmla="*/ 265044 h 953552"/>
                <a:gd name="connsiteX204" fmla="*/ 83436 w 1892368"/>
                <a:gd name="connsiteY204" fmla="*/ 262877 h 953552"/>
                <a:gd name="connsiteX205" fmla="*/ 89937 w 1892368"/>
                <a:gd name="connsiteY205" fmla="*/ 260927 h 953552"/>
                <a:gd name="connsiteX206" fmla="*/ 102724 w 1892368"/>
                <a:gd name="connsiteY206" fmla="*/ 256592 h 953552"/>
                <a:gd name="connsiteX207" fmla="*/ 115510 w 1892368"/>
                <a:gd name="connsiteY207" fmla="*/ 256592 h 953552"/>
                <a:gd name="connsiteX208" fmla="*/ 123962 w 1892368"/>
                <a:gd name="connsiteY208" fmla="*/ 252258 h 953552"/>
                <a:gd name="connsiteX209" fmla="*/ 130463 w 1892368"/>
                <a:gd name="connsiteY209" fmla="*/ 250091 h 953552"/>
                <a:gd name="connsiteX210" fmla="*/ 136965 w 1892368"/>
                <a:gd name="connsiteY210" fmla="*/ 245973 h 953552"/>
                <a:gd name="connsiteX211" fmla="*/ 143250 w 1892368"/>
                <a:gd name="connsiteY211" fmla="*/ 241639 h 953552"/>
                <a:gd name="connsiteX212" fmla="*/ 149751 w 1892368"/>
                <a:gd name="connsiteY212" fmla="*/ 237304 h 953552"/>
                <a:gd name="connsiteX213" fmla="*/ 156036 w 1892368"/>
                <a:gd name="connsiteY213" fmla="*/ 235137 h 953552"/>
                <a:gd name="connsiteX214" fmla="*/ 162537 w 1892368"/>
                <a:gd name="connsiteY214" fmla="*/ 232970 h 953552"/>
                <a:gd name="connsiteX215" fmla="*/ 169039 w 1892368"/>
                <a:gd name="connsiteY215" fmla="*/ 228853 h 953552"/>
                <a:gd name="connsiteX216" fmla="*/ 177491 w 1892368"/>
                <a:gd name="connsiteY216" fmla="*/ 226685 h 953552"/>
                <a:gd name="connsiteX217" fmla="*/ 185943 w 1892368"/>
                <a:gd name="connsiteY217" fmla="*/ 222351 h 953552"/>
                <a:gd name="connsiteX218" fmla="*/ 198946 w 1892368"/>
                <a:gd name="connsiteY218" fmla="*/ 218017 h 953552"/>
                <a:gd name="connsiteX219" fmla="*/ 207398 w 1892368"/>
                <a:gd name="connsiteY219" fmla="*/ 213899 h 953552"/>
                <a:gd name="connsiteX220" fmla="*/ 213899 w 1892368"/>
                <a:gd name="connsiteY220" fmla="*/ 211732 h 953552"/>
                <a:gd name="connsiteX221" fmla="*/ 222351 w 1892368"/>
                <a:gd name="connsiteY221" fmla="*/ 207398 h 953552"/>
                <a:gd name="connsiteX222" fmla="*/ 228853 w 1892368"/>
                <a:gd name="connsiteY222" fmla="*/ 205231 h 953552"/>
                <a:gd name="connsiteX223" fmla="*/ 237305 w 1892368"/>
                <a:gd name="connsiteY223" fmla="*/ 203063 h 953552"/>
                <a:gd name="connsiteX224" fmla="*/ 245973 w 1892368"/>
                <a:gd name="connsiteY224" fmla="*/ 198729 h 953552"/>
                <a:gd name="connsiteX225" fmla="*/ 254425 w 1892368"/>
                <a:gd name="connsiteY225" fmla="*/ 196779 h 953552"/>
                <a:gd name="connsiteX226" fmla="*/ 263094 w 1892368"/>
                <a:gd name="connsiteY226" fmla="*/ 192444 h 953552"/>
                <a:gd name="connsiteX227" fmla="*/ 269379 w 1892368"/>
                <a:gd name="connsiteY227" fmla="*/ 190277 h 953552"/>
                <a:gd name="connsiteX228" fmla="*/ 275880 w 1892368"/>
                <a:gd name="connsiteY228" fmla="*/ 188110 h 953552"/>
                <a:gd name="connsiteX229" fmla="*/ 280214 w 1892368"/>
                <a:gd name="connsiteY229" fmla="*/ 185943 h 953552"/>
                <a:gd name="connsiteX230" fmla="*/ 286499 w 1892368"/>
                <a:gd name="connsiteY230" fmla="*/ 181825 h 953552"/>
                <a:gd name="connsiteX231" fmla="*/ 297335 w 1892368"/>
                <a:gd name="connsiteY231" fmla="*/ 177491 h 953552"/>
                <a:gd name="connsiteX232" fmla="*/ 305787 w 1892368"/>
                <a:gd name="connsiteY232" fmla="*/ 173156 h 953552"/>
                <a:gd name="connsiteX233" fmla="*/ 310121 w 1892368"/>
                <a:gd name="connsiteY233" fmla="*/ 170989 h 953552"/>
                <a:gd name="connsiteX234" fmla="*/ 318573 w 1892368"/>
                <a:gd name="connsiteY234" fmla="*/ 168822 h 953552"/>
                <a:gd name="connsiteX235" fmla="*/ 329409 w 1892368"/>
                <a:gd name="connsiteY235" fmla="*/ 166655 h 953552"/>
                <a:gd name="connsiteX236" fmla="*/ 337861 w 1892368"/>
                <a:gd name="connsiteY236" fmla="*/ 164704 h 953552"/>
                <a:gd name="connsiteX237" fmla="*/ 346313 w 1892368"/>
                <a:gd name="connsiteY237" fmla="*/ 164704 h 953552"/>
                <a:gd name="connsiteX238" fmla="*/ 354982 w 1892368"/>
                <a:gd name="connsiteY238" fmla="*/ 162537 h 953552"/>
                <a:gd name="connsiteX239" fmla="*/ 363434 w 1892368"/>
                <a:gd name="connsiteY239" fmla="*/ 160370 h 953552"/>
                <a:gd name="connsiteX240" fmla="*/ 369935 w 1892368"/>
                <a:gd name="connsiteY240" fmla="*/ 158203 h 953552"/>
                <a:gd name="connsiteX241" fmla="*/ 436250 w 1892368"/>
                <a:gd name="connsiteY241" fmla="*/ 160370 h 953552"/>
                <a:gd name="connsiteX242" fmla="*/ 470491 w 1892368"/>
                <a:gd name="connsiteY242" fmla="*/ 160370 h 953552"/>
                <a:gd name="connsiteX243" fmla="*/ 476776 w 1892368"/>
                <a:gd name="connsiteY243" fmla="*/ 158203 h 953552"/>
                <a:gd name="connsiteX244" fmla="*/ 483278 w 1892368"/>
                <a:gd name="connsiteY244" fmla="*/ 160370 h 953552"/>
                <a:gd name="connsiteX245" fmla="*/ 496064 w 1892368"/>
                <a:gd name="connsiteY245" fmla="*/ 160370 h 953552"/>
                <a:gd name="connsiteX246" fmla="*/ 504733 w 1892368"/>
                <a:gd name="connsiteY246" fmla="*/ 162537 h 953552"/>
                <a:gd name="connsiteX247" fmla="*/ 515352 w 1892368"/>
                <a:gd name="connsiteY247" fmla="*/ 164704 h 953552"/>
                <a:gd name="connsiteX248" fmla="*/ 523804 w 1892368"/>
                <a:gd name="connsiteY248" fmla="*/ 164704 h 953552"/>
                <a:gd name="connsiteX249" fmla="*/ 530305 w 1892368"/>
                <a:gd name="connsiteY249" fmla="*/ 166655 h 953552"/>
                <a:gd name="connsiteX250" fmla="*/ 540924 w 1892368"/>
                <a:gd name="connsiteY250" fmla="*/ 168822 h 953552"/>
                <a:gd name="connsiteX251" fmla="*/ 549593 w 1892368"/>
                <a:gd name="connsiteY251" fmla="*/ 170989 h 953552"/>
                <a:gd name="connsiteX252" fmla="*/ 558045 w 1892368"/>
                <a:gd name="connsiteY252" fmla="*/ 173156 h 953552"/>
                <a:gd name="connsiteX253" fmla="*/ 564546 w 1892368"/>
                <a:gd name="connsiteY253" fmla="*/ 175324 h 953552"/>
                <a:gd name="connsiteX254" fmla="*/ 572998 w 1892368"/>
                <a:gd name="connsiteY254" fmla="*/ 177491 h 953552"/>
                <a:gd name="connsiteX255" fmla="*/ 579500 w 1892368"/>
                <a:gd name="connsiteY255" fmla="*/ 179658 h 953552"/>
                <a:gd name="connsiteX256" fmla="*/ 590119 w 1892368"/>
                <a:gd name="connsiteY256" fmla="*/ 181825 h 953552"/>
                <a:gd name="connsiteX257" fmla="*/ 594453 w 1892368"/>
                <a:gd name="connsiteY257" fmla="*/ 181825 h 953552"/>
                <a:gd name="connsiteX258" fmla="*/ 600955 w 1892368"/>
                <a:gd name="connsiteY258" fmla="*/ 183775 h 953552"/>
                <a:gd name="connsiteX259" fmla="*/ 605072 w 1892368"/>
                <a:gd name="connsiteY259" fmla="*/ 185943 h 953552"/>
                <a:gd name="connsiteX260" fmla="*/ 609407 w 1892368"/>
                <a:gd name="connsiteY260" fmla="*/ 185943 h 953552"/>
                <a:gd name="connsiteX261" fmla="*/ 615908 w 1892368"/>
                <a:gd name="connsiteY261" fmla="*/ 188110 h 953552"/>
                <a:gd name="connsiteX262" fmla="*/ 620026 w 1892368"/>
                <a:gd name="connsiteY262" fmla="*/ 190277 h 953552"/>
                <a:gd name="connsiteX263" fmla="*/ 626527 w 1892368"/>
                <a:gd name="connsiteY263" fmla="*/ 192444 h 953552"/>
                <a:gd name="connsiteX264" fmla="*/ 633029 w 1892368"/>
                <a:gd name="connsiteY264" fmla="*/ 192444 h 953552"/>
                <a:gd name="connsiteX265" fmla="*/ 637146 w 1892368"/>
                <a:gd name="connsiteY265" fmla="*/ 194611 h 953552"/>
                <a:gd name="connsiteX266" fmla="*/ 647982 w 1892368"/>
                <a:gd name="connsiteY266" fmla="*/ 196779 h 953552"/>
                <a:gd name="connsiteX267" fmla="*/ 652100 w 1892368"/>
                <a:gd name="connsiteY267" fmla="*/ 198729 h 953552"/>
                <a:gd name="connsiteX268" fmla="*/ 660768 w 1892368"/>
                <a:gd name="connsiteY268" fmla="*/ 198729 h 953552"/>
                <a:gd name="connsiteX269" fmla="*/ 669220 w 1892368"/>
                <a:gd name="connsiteY269" fmla="*/ 200896 h 953552"/>
                <a:gd name="connsiteX270" fmla="*/ 680056 w 1892368"/>
                <a:gd name="connsiteY270" fmla="*/ 200896 h 953552"/>
                <a:gd name="connsiteX271" fmla="*/ 737703 w 1892368"/>
                <a:gd name="connsiteY271" fmla="*/ 194611 h 953552"/>
                <a:gd name="connsiteX272" fmla="*/ 752656 w 1892368"/>
                <a:gd name="connsiteY272" fmla="*/ 200896 h 953552"/>
                <a:gd name="connsiteX273" fmla="*/ 756991 w 1892368"/>
                <a:gd name="connsiteY273" fmla="*/ 200896 h 953552"/>
                <a:gd name="connsiteX274" fmla="*/ 763275 w 1892368"/>
                <a:gd name="connsiteY274" fmla="*/ 205231 h 953552"/>
                <a:gd name="connsiteX275" fmla="*/ 767610 w 1892368"/>
                <a:gd name="connsiteY275" fmla="*/ 207398 h 953552"/>
                <a:gd name="connsiteX276" fmla="*/ 774111 w 1892368"/>
                <a:gd name="connsiteY276" fmla="*/ 211732 h 953552"/>
                <a:gd name="connsiteX277" fmla="*/ 778229 w 1892368"/>
                <a:gd name="connsiteY277" fmla="*/ 215850 h 953552"/>
                <a:gd name="connsiteX278" fmla="*/ 784730 w 1892368"/>
                <a:gd name="connsiteY278" fmla="*/ 218017 h 953552"/>
                <a:gd name="connsiteX279" fmla="*/ 791232 w 1892368"/>
                <a:gd name="connsiteY279" fmla="*/ 222351 h 953552"/>
                <a:gd name="connsiteX280" fmla="*/ 795350 w 1892368"/>
                <a:gd name="connsiteY280" fmla="*/ 220184 h 953552"/>
                <a:gd name="connsiteX281" fmla="*/ 801851 w 1892368"/>
                <a:gd name="connsiteY281" fmla="*/ 218017 h 953552"/>
                <a:gd name="connsiteX282" fmla="*/ 808352 w 1892368"/>
                <a:gd name="connsiteY282" fmla="*/ 215850 h 953552"/>
                <a:gd name="connsiteX283" fmla="*/ 812470 w 1892368"/>
                <a:gd name="connsiteY283" fmla="*/ 213899 h 953552"/>
                <a:gd name="connsiteX284" fmla="*/ 818972 w 1892368"/>
                <a:gd name="connsiteY284" fmla="*/ 209565 h 953552"/>
                <a:gd name="connsiteX285" fmla="*/ 827423 w 1892368"/>
                <a:gd name="connsiteY285" fmla="*/ 205231 h 953552"/>
                <a:gd name="connsiteX286" fmla="*/ 836092 w 1892368"/>
                <a:gd name="connsiteY286" fmla="*/ 183775 h 953552"/>
                <a:gd name="connsiteX287" fmla="*/ 836092 w 1892368"/>
                <a:gd name="connsiteY287" fmla="*/ 179658 h 953552"/>
                <a:gd name="connsiteX288" fmla="*/ 838259 w 1892368"/>
                <a:gd name="connsiteY288" fmla="*/ 173156 h 953552"/>
                <a:gd name="connsiteX289" fmla="*/ 836092 w 1892368"/>
                <a:gd name="connsiteY289" fmla="*/ 166655 h 953552"/>
                <a:gd name="connsiteX290" fmla="*/ 836092 w 1892368"/>
                <a:gd name="connsiteY290" fmla="*/ 162537 h 953552"/>
                <a:gd name="connsiteX291" fmla="*/ 833925 w 1892368"/>
                <a:gd name="connsiteY291" fmla="*/ 156036 h 953552"/>
                <a:gd name="connsiteX292" fmla="*/ 836092 w 1892368"/>
                <a:gd name="connsiteY292" fmla="*/ 149751 h 953552"/>
                <a:gd name="connsiteX293" fmla="*/ 836092 w 1892368"/>
                <a:gd name="connsiteY293" fmla="*/ 145417 h 953552"/>
                <a:gd name="connsiteX294" fmla="*/ 838259 w 1892368"/>
                <a:gd name="connsiteY294" fmla="*/ 138915 h 953552"/>
                <a:gd name="connsiteX295" fmla="*/ 838259 w 1892368"/>
                <a:gd name="connsiteY295" fmla="*/ 134581 h 953552"/>
                <a:gd name="connsiteX296" fmla="*/ 857330 w 1892368"/>
                <a:gd name="connsiteY296" fmla="*/ 109008 h 953552"/>
                <a:gd name="connsiteX297" fmla="*/ 861665 w 1892368"/>
                <a:gd name="connsiteY297" fmla="*/ 98389 h 953552"/>
                <a:gd name="connsiteX298" fmla="*/ 865999 w 1892368"/>
                <a:gd name="connsiteY298" fmla="*/ 94055 h 953552"/>
                <a:gd name="connsiteX299" fmla="*/ 868166 w 1892368"/>
                <a:gd name="connsiteY299" fmla="*/ 87553 h 953552"/>
                <a:gd name="connsiteX300" fmla="*/ 872501 w 1892368"/>
                <a:gd name="connsiteY300" fmla="*/ 83436 h 953552"/>
                <a:gd name="connsiteX301" fmla="*/ 876618 w 1892368"/>
                <a:gd name="connsiteY301" fmla="*/ 76934 h 953552"/>
                <a:gd name="connsiteX302" fmla="*/ 883120 w 1892368"/>
                <a:gd name="connsiteY302" fmla="*/ 72600 h 953552"/>
                <a:gd name="connsiteX303" fmla="*/ 887454 w 1892368"/>
                <a:gd name="connsiteY303" fmla="*/ 66315 h 953552"/>
                <a:gd name="connsiteX304" fmla="*/ 889404 w 1892368"/>
                <a:gd name="connsiteY304" fmla="*/ 61981 h 953552"/>
                <a:gd name="connsiteX305" fmla="*/ 893739 w 1892368"/>
                <a:gd name="connsiteY305" fmla="*/ 57646 h 953552"/>
                <a:gd name="connsiteX306" fmla="*/ 895906 w 1892368"/>
                <a:gd name="connsiteY306" fmla="*/ 51362 h 953552"/>
                <a:gd name="connsiteX307" fmla="*/ 895906 w 1892368"/>
                <a:gd name="connsiteY307" fmla="*/ 44860 h 953552"/>
                <a:gd name="connsiteX308" fmla="*/ 902407 w 1892368"/>
                <a:gd name="connsiteY308" fmla="*/ 36408 h 953552"/>
                <a:gd name="connsiteX309" fmla="*/ 906525 w 1892368"/>
                <a:gd name="connsiteY309" fmla="*/ 32074 h 953552"/>
                <a:gd name="connsiteX310" fmla="*/ 913026 w 1892368"/>
                <a:gd name="connsiteY310" fmla="*/ 27740 h 953552"/>
                <a:gd name="connsiteX311" fmla="*/ 919528 w 1892368"/>
                <a:gd name="connsiteY311" fmla="*/ 25573 h 953552"/>
                <a:gd name="connsiteX312" fmla="*/ 925813 w 1892368"/>
                <a:gd name="connsiteY312" fmla="*/ 27740 h 953552"/>
                <a:gd name="connsiteX313" fmla="*/ 945101 w 1892368"/>
                <a:gd name="connsiteY313" fmla="*/ 27740 h 953552"/>
                <a:gd name="connsiteX314" fmla="*/ 951602 w 1892368"/>
                <a:gd name="connsiteY314" fmla="*/ 25573 h 953552"/>
                <a:gd name="connsiteX315" fmla="*/ 957887 w 1892368"/>
                <a:gd name="connsiteY315" fmla="*/ 21455 h 953552"/>
                <a:gd name="connsiteX316" fmla="*/ 962221 w 1892368"/>
                <a:gd name="connsiteY316" fmla="*/ 17121 h 953552"/>
                <a:gd name="connsiteX317" fmla="*/ 966555 w 1892368"/>
                <a:gd name="connsiteY317" fmla="*/ 12786 h 953552"/>
                <a:gd name="connsiteX318" fmla="*/ 972840 w 1892368"/>
                <a:gd name="connsiteY318" fmla="*/ 8452 h 953552"/>
                <a:gd name="connsiteX319" fmla="*/ 977175 w 1892368"/>
                <a:gd name="connsiteY319" fmla="*/ 6502 h 953552"/>
                <a:gd name="connsiteX320" fmla="*/ 983676 w 1892368"/>
                <a:gd name="connsiteY320" fmla="*/ 4334 h 953552"/>
                <a:gd name="connsiteX321" fmla="*/ 992128 w 1892368"/>
                <a:gd name="connsiteY321" fmla="*/ 0 h 953552"/>
                <a:gd name="connsiteX322" fmla="*/ 1019868 w 1892368"/>
                <a:gd name="connsiteY322" fmla="*/ 4334 h 953552"/>
                <a:gd name="connsiteX323" fmla="*/ 1019868 w 1892368"/>
                <a:gd name="connsiteY323" fmla="*/ 14953 h 953552"/>
                <a:gd name="connsiteX324" fmla="*/ 1022035 w 1892368"/>
                <a:gd name="connsiteY324" fmla="*/ 21455 h 953552"/>
                <a:gd name="connsiteX325" fmla="*/ 1026369 w 1892368"/>
                <a:gd name="connsiteY325" fmla="*/ 25573 h 953552"/>
                <a:gd name="connsiteX326" fmla="*/ 1030703 w 1892368"/>
                <a:gd name="connsiteY326" fmla="*/ 27740 h 953552"/>
                <a:gd name="connsiteX327" fmla="*/ 1036988 w 1892368"/>
                <a:gd name="connsiteY327" fmla="*/ 29907 h 953552"/>
                <a:gd name="connsiteX328" fmla="*/ 1062778 w 1892368"/>
                <a:gd name="connsiteY328" fmla="*/ 29907 h 953552"/>
                <a:gd name="connsiteX329" fmla="*/ 1069062 w 1892368"/>
                <a:gd name="connsiteY329" fmla="*/ 27740 h 953552"/>
                <a:gd name="connsiteX330" fmla="*/ 1077731 w 1892368"/>
                <a:gd name="connsiteY330" fmla="*/ 27740 h 953552"/>
                <a:gd name="connsiteX331" fmla="*/ 1084016 w 1892368"/>
                <a:gd name="connsiteY331" fmla="*/ 25573 h 953552"/>
                <a:gd name="connsiteX332" fmla="*/ 1098969 w 1892368"/>
                <a:gd name="connsiteY332" fmla="*/ 25573 h 953552"/>
                <a:gd name="connsiteX333" fmla="*/ 1103304 w 1892368"/>
                <a:gd name="connsiteY333" fmla="*/ 29907 h 953552"/>
                <a:gd name="connsiteX334" fmla="*/ 1109805 w 1892368"/>
                <a:gd name="connsiteY334" fmla="*/ 32074 h 953552"/>
                <a:gd name="connsiteX335" fmla="*/ 1113923 w 1892368"/>
                <a:gd name="connsiteY335" fmla="*/ 36408 h 953552"/>
                <a:gd name="connsiteX336" fmla="*/ 1120424 w 1892368"/>
                <a:gd name="connsiteY336" fmla="*/ 40526 h 953552"/>
                <a:gd name="connsiteX337" fmla="*/ 1124759 w 1892368"/>
                <a:gd name="connsiteY337" fmla="*/ 44860 h 953552"/>
                <a:gd name="connsiteX338" fmla="*/ 1131043 w 1892368"/>
                <a:gd name="connsiteY338" fmla="*/ 49195 h 953552"/>
                <a:gd name="connsiteX339" fmla="*/ 1139712 w 1892368"/>
                <a:gd name="connsiteY339" fmla="*/ 51362 h 953552"/>
                <a:gd name="connsiteX340" fmla="*/ 1150331 w 1892368"/>
                <a:gd name="connsiteY340" fmla="*/ 53529 h 953552"/>
                <a:gd name="connsiteX341" fmla="*/ 1159000 w 1892368"/>
                <a:gd name="connsiteY341" fmla="*/ 55479 h 953552"/>
                <a:gd name="connsiteX342" fmla="*/ 1176120 w 1892368"/>
                <a:gd name="connsiteY342" fmla="*/ 59814 h 953552"/>
                <a:gd name="connsiteX343" fmla="*/ 1184572 w 1892368"/>
                <a:gd name="connsiteY343" fmla="*/ 61981 h 953552"/>
                <a:gd name="connsiteX344" fmla="*/ 1191074 w 1892368"/>
                <a:gd name="connsiteY344" fmla="*/ 61981 h 953552"/>
                <a:gd name="connsiteX345" fmla="*/ 1195191 w 1892368"/>
                <a:gd name="connsiteY345" fmla="*/ 64148 h 953552"/>
                <a:gd name="connsiteX346" fmla="*/ 1201693 w 1892368"/>
                <a:gd name="connsiteY346" fmla="*/ 64148 h 953552"/>
                <a:gd name="connsiteX347" fmla="*/ 1208194 w 1892368"/>
                <a:gd name="connsiteY347" fmla="*/ 66315 h 953552"/>
                <a:gd name="connsiteX348" fmla="*/ 1216646 w 1892368"/>
                <a:gd name="connsiteY348" fmla="*/ 68482 h 953552"/>
                <a:gd name="connsiteX349" fmla="*/ 1223148 w 1892368"/>
                <a:gd name="connsiteY349" fmla="*/ 70433 h 953552"/>
                <a:gd name="connsiteX350" fmla="*/ 1231600 w 1892368"/>
                <a:gd name="connsiteY350" fmla="*/ 74767 h 953552"/>
                <a:gd name="connsiteX351" fmla="*/ 1235934 w 1892368"/>
                <a:gd name="connsiteY351" fmla="*/ 76934 h 953552"/>
                <a:gd name="connsiteX352" fmla="*/ 1242219 w 1892368"/>
                <a:gd name="connsiteY352" fmla="*/ 79102 h 953552"/>
                <a:gd name="connsiteX353" fmla="*/ 1263674 w 1892368"/>
                <a:gd name="connsiteY353" fmla="*/ 79102 h 953552"/>
                <a:gd name="connsiteX354" fmla="*/ 1270175 w 1892368"/>
                <a:gd name="connsiteY354" fmla="*/ 76934 h 953552"/>
                <a:gd name="connsiteX355" fmla="*/ 1274293 w 1892368"/>
                <a:gd name="connsiteY355" fmla="*/ 76934 h 953552"/>
                <a:gd name="connsiteX356" fmla="*/ 1287296 w 1892368"/>
                <a:gd name="connsiteY356" fmla="*/ 72600 h 953552"/>
                <a:gd name="connsiteX357" fmla="*/ 1293581 w 1892368"/>
                <a:gd name="connsiteY357" fmla="*/ 70433 h 953552"/>
                <a:gd name="connsiteX358" fmla="*/ 1300082 w 1892368"/>
                <a:gd name="connsiteY358" fmla="*/ 68482 h 953552"/>
                <a:gd name="connsiteX359" fmla="*/ 1304416 w 1892368"/>
                <a:gd name="connsiteY359" fmla="*/ 64148 h 953552"/>
                <a:gd name="connsiteX360" fmla="*/ 1308534 w 1892368"/>
                <a:gd name="connsiteY360" fmla="*/ 61981 h 953552"/>
                <a:gd name="connsiteX361" fmla="*/ 1315036 w 1892368"/>
                <a:gd name="connsiteY361" fmla="*/ 59814 h 953552"/>
                <a:gd name="connsiteX362" fmla="*/ 1323487 w 1892368"/>
                <a:gd name="connsiteY362" fmla="*/ 57646 h 953552"/>
                <a:gd name="connsiteX363" fmla="*/ 1334323 w 1892368"/>
                <a:gd name="connsiteY363" fmla="*/ 53529 h 953552"/>
                <a:gd name="connsiteX364" fmla="*/ 1338441 w 1892368"/>
                <a:gd name="connsiteY364" fmla="*/ 53529 h 953552"/>
                <a:gd name="connsiteX365" fmla="*/ 1344942 w 1892368"/>
                <a:gd name="connsiteY365" fmla="*/ 51362 h 953552"/>
                <a:gd name="connsiteX366" fmla="*/ 1353394 w 1892368"/>
                <a:gd name="connsiteY366" fmla="*/ 47027 h 953552"/>
                <a:gd name="connsiteX367" fmla="*/ 1368565 w 1892368"/>
                <a:gd name="connsiteY367" fmla="*/ 47027 h 953552"/>
                <a:gd name="connsiteX368" fmla="*/ 1374849 w 1892368"/>
                <a:gd name="connsiteY368" fmla="*/ 51362 h 953552"/>
                <a:gd name="connsiteX369" fmla="*/ 1381351 w 1892368"/>
                <a:gd name="connsiteY369" fmla="*/ 55479 h 953552"/>
                <a:gd name="connsiteX370" fmla="*/ 1387636 w 1892368"/>
                <a:gd name="connsiteY370" fmla="*/ 57646 h 953552"/>
                <a:gd name="connsiteX371" fmla="*/ 1396304 w 1892368"/>
                <a:gd name="connsiteY371" fmla="*/ 59814 h 953552"/>
                <a:gd name="connsiteX372" fmla="*/ 1406923 w 1892368"/>
                <a:gd name="connsiteY372" fmla="*/ 61981 h 953552"/>
                <a:gd name="connsiteX373" fmla="*/ 1417542 w 1892368"/>
                <a:gd name="connsiteY373" fmla="*/ 66315 h 953552"/>
                <a:gd name="connsiteX374" fmla="*/ 1426211 w 1892368"/>
                <a:gd name="connsiteY374" fmla="*/ 68482 h 953552"/>
                <a:gd name="connsiteX375" fmla="*/ 1434663 w 1892368"/>
                <a:gd name="connsiteY375" fmla="*/ 70433 h 953552"/>
                <a:gd name="connsiteX376" fmla="*/ 1441165 w 1892368"/>
                <a:gd name="connsiteY376" fmla="*/ 72600 h 953552"/>
                <a:gd name="connsiteX377" fmla="*/ 1447666 w 1892368"/>
                <a:gd name="connsiteY377" fmla="*/ 74767 h 953552"/>
                <a:gd name="connsiteX378" fmla="*/ 1453951 w 1892368"/>
                <a:gd name="connsiteY378" fmla="*/ 76934 h 953552"/>
                <a:gd name="connsiteX379" fmla="*/ 1460452 w 1892368"/>
                <a:gd name="connsiteY379" fmla="*/ 81269 h 953552"/>
                <a:gd name="connsiteX380" fmla="*/ 1477573 w 1892368"/>
                <a:gd name="connsiteY380" fmla="*/ 98389 h 953552"/>
                <a:gd name="connsiteX381" fmla="*/ 1483858 w 1892368"/>
                <a:gd name="connsiteY381" fmla="*/ 102507 h 953552"/>
                <a:gd name="connsiteX382" fmla="*/ 1490359 w 1892368"/>
                <a:gd name="connsiteY382" fmla="*/ 102507 h 953552"/>
                <a:gd name="connsiteX383" fmla="*/ 1496644 w 1892368"/>
                <a:gd name="connsiteY383" fmla="*/ 100556 h 953552"/>
                <a:gd name="connsiteX384" fmla="*/ 1498811 w 1892368"/>
                <a:gd name="connsiteY384" fmla="*/ 96222 h 953552"/>
                <a:gd name="connsiteX385" fmla="*/ 1500978 w 1892368"/>
                <a:gd name="connsiteY385" fmla="*/ 89721 h 953552"/>
                <a:gd name="connsiteX386" fmla="*/ 1503145 w 1892368"/>
                <a:gd name="connsiteY386" fmla="*/ 85603 h 953552"/>
                <a:gd name="connsiteX387" fmla="*/ 1507480 w 1892368"/>
                <a:gd name="connsiteY387" fmla="*/ 79102 h 953552"/>
                <a:gd name="connsiteX388" fmla="*/ 1511814 w 1892368"/>
                <a:gd name="connsiteY388" fmla="*/ 76934 h 953552"/>
                <a:gd name="connsiteX389" fmla="*/ 1524600 w 1892368"/>
                <a:gd name="connsiteY389" fmla="*/ 76934 h 953552"/>
                <a:gd name="connsiteX390" fmla="*/ 1530885 w 1892368"/>
                <a:gd name="connsiteY390" fmla="*/ 72600 h 953552"/>
                <a:gd name="connsiteX391" fmla="*/ 1535220 w 1892368"/>
                <a:gd name="connsiteY391" fmla="*/ 68482 h 953552"/>
                <a:gd name="connsiteX392" fmla="*/ 1539554 w 1892368"/>
                <a:gd name="connsiteY392" fmla="*/ 64148 h 953552"/>
                <a:gd name="connsiteX393" fmla="*/ 1545839 w 1892368"/>
                <a:gd name="connsiteY393" fmla="*/ 64148 h 953552"/>
                <a:gd name="connsiteX394" fmla="*/ 1550173 w 1892368"/>
                <a:gd name="connsiteY394" fmla="*/ 68482 h 953552"/>
                <a:gd name="connsiteX395" fmla="*/ 1550173 w 1892368"/>
                <a:gd name="connsiteY395" fmla="*/ 74767 h 953552"/>
                <a:gd name="connsiteX396" fmla="*/ 1545839 w 1892368"/>
                <a:gd name="connsiteY396" fmla="*/ 79102 h 953552"/>
                <a:gd name="connsiteX397" fmla="*/ 1541721 w 1892368"/>
                <a:gd name="connsiteY397" fmla="*/ 83436 h 953552"/>
                <a:gd name="connsiteX398" fmla="*/ 1541721 w 1892368"/>
                <a:gd name="connsiteY398" fmla="*/ 89721 h 953552"/>
                <a:gd name="connsiteX399" fmla="*/ 1548006 w 1892368"/>
                <a:gd name="connsiteY399" fmla="*/ 89721 h 953552"/>
                <a:gd name="connsiteX400" fmla="*/ 1554507 w 1892368"/>
                <a:gd name="connsiteY400" fmla="*/ 91888 h 953552"/>
                <a:gd name="connsiteX401" fmla="*/ 1558842 w 1892368"/>
                <a:gd name="connsiteY401" fmla="*/ 98389 h 953552"/>
                <a:gd name="connsiteX402" fmla="*/ 1567293 w 1892368"/>
                <a:gd name="connsiteY402" fmla="*/ 106841 h 953552"/>
                <a:gd name="connsiteX403" fmla="*/ 1571628 w 1892368"/>
                <a:gd name="connsiteY403" fmla="*/ 106841 h 953552"/>
                <a:gd name="connsiteX404" fmla="*/ 1575962 w 1892368"/>
                <a:gd name="connsiteY404" fmla="*/ 100556 h 953552"/>
                <a:gd name="connsiteX405" fmla="*/ 1575962 w 1892368"/>
                <a:gd name="connsiteY405" fmla="*/ 96222 h 953552"/>
                <a:gd name="connsiteX406" fmla="*/ 1573795 w 1892368"/>
                <a:gd name="connsiteY406" fmla="*/ 89721 h 953552"/>
                <a:gd name="connsiteX407" fmla="*/ 1580080 w 1892368"/>
                <a:gd name="connsiteY407" fmla="*/ 87553 h 953552"/>
                <a:gd name="connsiteX408" fmla="*/ 1584414 w 1892368"/>
                <a:gd name="connsiteY408" fmla="*/ 89721 h 953552"/>
                <a:gd name="connsiteX409" fmla="*/ 1595033 w 1892368"/>
                <a:gd name="connsiteY409" fmla="*/ 89721 h 953552"/>
                <a:gd name="connsiteX410" fmla="*/ 1599368 w 1892368"/>
                <a:gd name="connsiteY410" fmla="*/ 87553 h 953552"/>
                <a:gd name="connsiteX411" fmla="*/ 1605869 w 1892368"/>
                <a:gd name="connsiteY411" fmla="*/ 85603 h 953552"/>
                <a:gd name="connsiteX412" fmla="*/ 1609987 w 1892368"/>
                <a:gd name="connsiteY412" fmla="*/ 83436 h 953552"/>
                <a:gd name="connsiteX413" fmla="*/ 1622990 w 1892368"/>
                <a:gd name="connsiteY413" fmla="*/ 83436 h 953552"/>
                <a:gd name="connsiteX414" fmla="*/ 1627107 w 1892368"/>
                <a:gd name="connsiteY414" fmla="*/ 85603 h 953552"/>
                <a:gd name="connsiteX415" fmla="*/ 1631442 w 1892368"/>
                <a:gd name="connsiteY415" fmla="*/ 89721 h 953552"/>
                <a:gd name="connsiteX416" fmla="*/ 1635776 w 1892368"/>
                <a:gd name="connsiteY416" fmla="*/ 113343 h 953552"/>
                <a:gd name="connsiteX417" fmla="*/ 1635776 w 1892368"/>
                <a:gd name="connsiteY417" fmla="*/ 121795 h 953552"/>
                <a:gd name="connsiteX418" fmla="*/ 1633609 w 1892368"/>
                <a:gd name="connsiteY418" fmla="*/ 128296 h 953552"/>
                <a:gd name="connsiteX419" fmla="*/ 1629274 w 1892368"/>
                <a:gd name="connsiteY419" fmla="*/ 132631 h 953552"/>
                <a:gd name="connsiteX420" fmla="*/ 1629274 w 1892368"/>
                <a:gd name="connsiteY420" fmla="*/ 138915 h 953552"/>
                <a:gd name="connsiteX421" fmla="*/ 1633609 w 1892368"/>
                <a:gd name="connsiteY421" fmla="*/ 143250 h 953552"/>
                <a:gd name="connsiteX422" fmla="*/ 1640110 w 1892368"/>
                <a:gd name="connsiteY422" fmla="*/ 141082 h 953552"/>
                <a:gd name="connsiteX423" fmla="*/ 1652897 w 1892368"/>
                <a:gd name="connsiteY423" fmla="*/ 136748 h 953552"/>
                <a:gd name="connsiteX424" fmla="*/ 1659181 w 1892368"/>
                <a:gd name="connsiteY424" fmla="*/ 138915 h 953552"/>
                <a:gd name="connsiteX425" fmla="*/ 1659181 w 1892368"/>
                <a:gd name="connsiteY425" fmla="*/ 145417 h 953552"/>
                <a:gd name="connsiteX426" fmla="*/ 1657014 w 1892368"/>
                <a:gd name="connsiteY426" fmla="*/ 149751 h 953552"/>
                <a:gd name="connsiteX427" fmla="*/ 1655064 w 1892368"/>
                <a:gd name="connsiteY427" fmla="*/ 153869 h 953552"/>
                <a:gd name="connsiteX428" fmla="*/ 1652897 w 1892368"/>
                <a:gd name="connsiteY428" fmla="*/ 160370 h 953552"/>
                <a:gd name="connsiteX429" fmla="*/ 1655064 w 1892368"/>
                <a:gd name="connsiteY429" fmla="*/ 166655 h 953552"/>
                <a:gd name="connsiteX430" fmla="*/ 1663516 w 1892368"/>
                <a:gd name="connsiteY430" fmla="*/ 170989 h 953552"/>
                <a:gd name="connsiteX431" fmla="*/ 1670017 w 1892368"/>
                <a:gd name="connsiteY431" fmla="*/ 173156 h 953552"/>
                <a:gd name="connsiteX432" fmla="*/ 1676302 w 1892368"/>
                <a:gd name="connsiteY432" fmla="*/ 173156 h 953552"/>
                <a:gd name="connsiteX433" fmla="*/ 1680636 w 1892368"/>
                <a:gd name="connsiteY433" fmla="*/ 175324 h 953552"/>
                <a:gd name="connsiteX434" fmla="*/ 1684971 w 1892368"/>
                <a:gd name="connsiteY434" fmla="*/ 179658 h 953552"/>
                <a:gd name="connsiteX435" fmla="*/ 1689088 w 1892368"/>
                <a:gd name="connsiteY435" fmla="*/ 183775 h 953552"/>
                <a:gd name="connsiteX436" fmla="*/ 1691255 w 1892368"/>
                <a:gd name="connsiteY436" fmla="*/ 190277 h 953552"/>
                <a:gd name="connsiteX437" fmla="*/ 1691255 w 1892368"/>
                <a:gd name="connsiteY437" fmla="*/ 196779 h 953552"/>
                <a:gd name="connsiteX438" fmla="*/ 1693422 w 1892368"/>
                <a:gd name="connsiteY438" fmla="*/ 203063 h 953552"/>
                <a:gd name="connsiteX439" fmla="*/ 1695590 w 1892368"/>
                <a:gd name="connsiteY439" fmla="*/ 211732 h 953552"/>
                <a:gd name="connsiteX440" fmla="*/ 1699924 w 1892368"/>
                <a:gd name="connsiteY440" fmla="*/ 215850 h 953552"/>
                <a:gd name="connsiteX441" fmla="*/ 1704042 w 1892368"/>
                <a:gd name="connsiteY441" fmla="*/ 220184 h 953552"/>
                <a:gd name="connsiteX442" fmla="*/ 1706209 w 1892368"/>
                <a:gd name="connsiteY442" fmla="*/ 224518 h 953552"/>
                <a:gd name="connsiteX443" fmla="*/ 1738283 w 1892368"/>
                <a:gd name="connsiteY443" fmla="*/ 239472 h 953552"/>
                <a:gd name="connsiteX444" fmla="*/ 1764072 w 1892368"/>
                <a:gd name="connsiteY444" fmla="*/ 241639 h 953552"/>
                <a:gd name="connsiteX445" fmla="*/ 1791812 w 1892368"/>
                <a:gd name="connsiteY445" fmla="*/ 241639 h 953552"/>
                <a:gd name="connsiteX446" fmla="*/ 1800264 w 1892368"/>
                <a:gd name="connsiteY446" fmla="*/ 239472 h 953552"/>
                <a:gd name="connsiteX447" fmla="*/ 1808932 w 1892368"/>
                <a:gd name="connsiteY447" fmla="*/ 237304 h 953552"/>
                <a:gd name="connsiteX448" fmla="*/ 1821719 w 1892368"/>
                <a:gd name="connsiteY448" fmla="*/ 232970 h 953552"/>
                <a:gd name="connsiteX449" fmla="*/ 1828220 w 1892368"/>
                <a:gd name="connsiteY449" fmla="*/ 230803 h 953552"/>
                <a:gd name="connsiteX450" fmla="*/ 1838839 w 1892368"/>
                <a:gd name="connsiteY450" fmla="*/ 228853 h 953552"/>
                <a:gd name="connsiteX451" fmla="*/ 1853793 w 1892368"/>
                <a:gd name="connsiteY451" fmla="*/ 228853 h 953552"/>
                <a:gd name="connsiteX452" fmla="*/ 1855960 w 1892368"/>
                <a:gd name="connsiteY452" fmla="*/ 232970 h 953552"/>
                <a:gd name="connsiteX453" fmla="*/ 1860294 w 1892368"/>
                <a:gd name="connsiteY453" fmla="*/ 239472 h 953552"/>
                <a:gd name="connsiteX454" fmla="*/ 1879582 w 1892368"/>
                <a:gd name="connsiteY454" fmla="*/ 271546 h 953552"/>
                <a:gd name="connsiteX455" fmla="*/ 1888034 w 1892368"/>
                <a:gd name="connsiteY455" fmla="*/ 282165 h 953552"/>
                <a:gd name="connsiteX456" fmla="*/ 1890201 w 1892368"/>
                <a:gd name="connsiteY456" fmla="*/ 290833 h 953552"/>
                <a:gd name="connsiteX457" fmla="*/ 1892368 w 1892368"/>
                <a:gd name="connsiteY457" fmla="*/ 297118 h 953552"/>
                <a:gd name="connsiteX458" fmla="*/ 1892368 w 1892368"/>
                <a:gd name="connsiteY458" fmla="*/ 309905 h 953552"/>
                <a:gd name="connsiteX459" fmla="*/ 1890201 w 1892368"/>
                <a:gd name="connsiteY459" fmla="*/ 316406 h 953552"/>
                <a:gd name="connsiteX460" fmla="*/ 1885867 w 1892368"/>
                <a:gd name="connsiteY460" fmla="*/ 320740 h 953552"/>
                <a:gd name="connsiteX461" fmla="*/ 1883700 w 1892368"/>
                <a:gd name="connsiteY461" fmla="*/ 325075 h 953552"/>
                <a:gd name="connsiteX462" fmla="*/ 1879582 w 1892368"/>
                <a:gd name="connsiteY462" fmla="*/ 329192 h 953552"/>
                <a:gd name="connsiteX463" fmla="*/ 1873080 w 1892368"/>
                <a:gd name="connsiteY463" fmla="*/ 333527 h 953552"/>
                <a:gd name="connsiteX464" fmla="*/ 1868746 w 1892368"/>
                <a:gd name="connsiteY464" fmla="*/ 337861 h 953552"/>
                <a:gd name="connsiteX465" fmla="*/ 1860294 w 1892368"/>
                <a:gd name="connsiteY465" fmla="*/ 340028 h 953552"/>
                <a:gd name="connsiteX466" fmla="*/ 1855960 w 1892368"/>
                <a:gd name="connsiteY466" fmla="*/ 341979 h 953552"/>
                <a:gd name="connsiteX467" fmla="*/ 1849458 w 1892368"/>
                <a:gd name="connsiteY467" fmla="*/ 344146 h 953552"/>
                <a:gd name="connsiteX468" fmla="*/ 1843174 w 1892368"/>
                <a:gd name="connsiteY468" fmla="*/ 344146 h 953552"/>
                <a:gd name="connsiteX469" fmla="*/ 1836672 w 1892368"/>
                <a:gd name="connsiteY469" fmla="*/ 346313 h 953552"/>
                <a:gd name="connsiteX470" fmla="*/ 1830387 w 1892368"/>
                <a:gd name="connsiteY470" fmla="*/ 346313 h 953552"/>
                <a:gd name="connsiteX471" fmla="*/ 1826053 w 1892368"/>
                <a:gd name="connsiteY471" fmla="*/ 350647 h 953552"/>
                <a:gd name="connsiteX472" fmla="*/ 1823886 w 1892368"/>
                <a:gd name="connsiteY472" fmla="*/ 354982 h 953552"/>
                <a:gd name="connsiteX473" fmla="*/ 1823886 w 1892368"/>
                <a:gd name="connsiteY473" fmla="*/ 387056 h 953552"/>
                <a:gd name="connsiteX474" fmla="*/ 1821719 w 1892368"/>
                <a:gd name="connsiteY474" fmla="*/ 393340 h 953552"/>
                <a:gd name="connsiteX475" fmla="*/ 1821719 w 1892368"/>
                <a:gd name="connsiteY475" fmla="*/ 408294 h 953552"/>
                <a:gd name="connsiteX476" fmla="*/ 1823886 w 1892368"/>
                <a:gd name="connsiteY476" fmla="*/ 414795 h 953552"/>
                <a:gd name="connsiteX477" fmla="*/ 1826053 w 1892368"/>
                <a:gd name="connsiteY477" fmla="*/ 421297 h 953552"/>
                <a:gd name="connsiteX478" fmla="*/ 1828220 w 1892368"/>
                <a:gd name="connsiteY478" fmla="*/ 427582 h 953552"/>
                <a:gd name="connsiteX479" fmla="*/ 1834505 w 1892368"/>
                <a:gd name="connsiteY479" fmla="*/ 434083 h 953552"/>
                <a:gd name="connsiteX480" fmla="*/ 1841006 w 1892368"/>
                <a:gd name="connsiteY480" fmla="*/ 442535 h 953552"/>
                <a:gd name="connsiteX481" fmla="*/ 1847508 w 1892368"/>
                <a:gd name="connsiteY481" fmla="*/ 446869 h 953552"/>
                <a:gd name="connsiteX482" fmla="*/ 1851626 w 1892368"/>
                <a:gd name="connsiteY482" fmla="*/ 451204 h 953552"/>
                <a:gd name="connsiteX483" fmla="*/ 1855960 w 1892368"/>
                <a:gd name="connsiteY483" fmla="*/ 455321 h 953552"/>
                <a:gd name="connsiteX484" fmla="*/ 1860294 w 1892368"/>
                <a:gd name="connsiteY484" fmla="*/ 461823 h 953552"/>
                <a:gd name="connsiteX485" fmla="*/ 1862461 w 1892368"/>
                <a:gd name="connsiteY485" fmla="*/ 468324 h 953552"/>
                <a:gd name="connsiteX486" fmla="*/ 1864412 w 1892368"/>
                <a:gd name="connsiteY486" fmla="*/ 476776 h 953552"/>
                <a:gd name="connsiteX487" fmla="*/ 1866579 w 1892368"/>
                <a:gd name="connsiteY487" fmla="*/ 483278 h 953552"/>
                <a:gd name="connsiteX488" fmla="*/ 1868746 w 1892368"/>
                <a:gd name="connsiteY488" fmla="*/ 489562 h 953552"/>
                <a:gd name="connsiteX489" fmla="*/ 1868746 w 1892368"/>
                <a:gd name="connsiteY489" fmla="*/ 496064 h 953552"/>
                <a:gd name="connsiteX490" fmla="*/ 1866579 w 1892368"/>
                <a:gd name="connsiteY490" fmla="*/ 504516 h 953552"/>
                <a:gd name="connsiteX491" fmla="*/ 1864412 w 1892368"/>
                <a:gd name="connsiteY491" fmla="*/ 515352 h 953552"/>
                <a:gd name="connsiteX492" fmla="*/ 1864412 w 1892368"/>
                <a:gd name="connsiteY492" fmla="*/ 519469 h 953552"/>
                <a:gd name="connsiteX493" fmla="*/ 1860294 w 1892368"/>
                <a:gd name="connsiteY493" fmla="*/ 530305 h 953552"/>
                <a:gd name="connsiteX494" fmla="*/ 1858127 w 1892368"/>
                <a:gd name="connsiteY494" fmla="*/ 538757 h 953552"/>
                <a:gd name="connsiteX495" fmla="*/ 1855960 w 1892368"/>
                <a:gd name="connsiteY495" fmla="*/ 545259 h 953552"/>
                <a:gd name="connsiteX496" fmla="*/ 1849458 w 1892368"/>
                <a:gd name="connsiteY496" fmla="*/ 551543 h 953552"/>
                <a:gd name="connsiteX497" fmla="*/ 1843174 w 1892368"/>
                <a:gd name="connsiteY497" fmla="*/ 555878 h 953552"/>
                <a:gd name="connsiteX498" fmla="*/ 1834505 w 1892368"/>
                <a:gd name="connsiteY498" fmla="*/ 568664 h 953552"/>
                <a:gd name="connsiteX499" fmla="*/ 1830387 w 1892368"/>
                <a:gd name="connsiteY499" fmla="*/ 572998 h 953552"/>
                <a:gd name="connsiteX500" fmla="*/ 1828220 w 1892368"/>
                <a:gd name="connsiteY500" fmla="*/ 577333 h 953552"/>
                <a:gd name="connsiteX501" fmla="*/ 1821719 w 1892368"/>
                <a:gd name="connsiteY501" fmla="*/ 585785 h 953552"/>
                <a:gd name="connsiteX502" fmla="*/ 1815434 w 1892368"/>
                <a:gd name="connsiteY502" fmla="*/ 594453 h 953552"/>
                <a:gd name="connsiteX503" fmla="*/ 1811099 w 1892368"/>
                <a:gd name="connsiteY503" fmla="*/ 602905 h 953552"/>
                <a:gd name="connsiteX504" fmla="*/ 1806765 w 1892368"/>
                <a:gd name="connsiteY504" fmla="*/ 609407 h 953552"/>
                <a:gd name="connsiteX505" fmla="*/ 1804598 w 1892368"/>
                <a:gd name="connsiteY505" fmla="*/ 613524 h 953552"/>
                <a:gd name="connsiteX506" fmla="*/ 1800264 w 1892368"/>
                <a:gd name="connsiteY506" fmla="*/ 617859 h 953552"/>
                <a:gd name="connsiteX507" fmla="*/ 1798313 w 1892368"/>
                <a:gd name="connsiteY507" fmla="*/ 622193 h 953552"/>
                <a:gd name="connsiteX508" fmla="*/ 1796146 w 1892368"/>
                <a:gd name="connsiteY508" fmla="*/ 626527 h 953552"/>
                <a:gd name="connsiteX509" fmla="*/ 1793979 w 1892368"/>
                <a:gd name="connsiteY509" fmla="*/ 632812 h 953552"/>
                <a:gd name="connsiteX510" fmla="*/ 1791812 w 1892368"/>
                <a:gd name="connsiteY510" fmla="*/ 641481 h 953552"/>
                <a:gd name="connsiteX511" fmla="*/ 1789645 w 1892368"/>
                <a:gd name="connsiteY511" fmla="*/ 647766 h 953552"/>
                <a:gd name="connsiteX512" fmla="*/ 1789645 w 1892368"/>
                <a:gd name="connsiteY512" fmla="*/ 669220 h 953552"/>
                <a:gd name="connsiteX513" fmla="*/ 1791812 w 1892368"/>
                <a:gd name="connsiteY513" fmla="*/ 675722 h 953552"/>
                <a:gd name="connsiteX514" fmla="*/ 1791812 w 1892368"/>
                <a:gd name="connsiteY514" fmla="*/ 686341 h 953552"/>
                <a:gd name="connsiteX515" fmla="*/ 1789645 w 1892368"/>
                <a:gd name="connsiteY515" fmla="*/ 692843 h 953552"/>
                <a:gd name="connsiteX516" fmla="*/ 1789645 w 1892368"/>
                <a:gd name="connsiteY516" fmla="*/ 699127 h 953552"/>
                <a:gd name="connsiteX517" fmla="*/ 1787477 w 1892368"/>
                <a:gd name="connsiteY517" fmla="*/ 707796 h 953552"/>
                <a:gd name="connsiteX518" fmla="*/ 1787477 w 1892368"/>
                <a:gd name="connsiteY518" fmla="*/ 733369 h 953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</a:cxnLst>
              <a:rect l="l" t="t" r="r" b="b"/>
              <a:pathLst>
                <a:path w="1892368" h="953552">
                  <a:moveTo>
                    <a:pt x="1787477" y="733369"/>
                  </a:moveTo>
                  <a:lnTo>
                    <a:pt x="1740450" y="756991"/>
                  </a:lnTo>
                  <a:lnTo>
                    <a:pt x="1734165" y="761108"/>
                  </a:lnTo>
                  <a:lnTo>
                    <a:pt x="1727664" y="763275"/>
                  </a:lnTo>
                  <a:lnTo>
                    <a:pt x="1719212" y="767610"/>
                  </a:lnTo>
                  <a:lnTo>
                    <a:pt x="1712710" y="769777"/>
                  </a:lnTo>
                  <a:lnTo>
                    <a:pt x="1706209" y="771944"/>
                  </a:lnTo>
                  <a:lnTo>
                    <a:pt x="1699924" y="773895"/>
                  </a:lnTo>
                  <a:lnTo>
                    <a:pt x="1693422" y="778229"/>
                  </a:lnTo>
                  <a:lnTo>
                    <a:pt x="1674135" y="784731"/>
                  </a:lnTo>
                  <a:lnTo>
                    <a:pt x="1642061" y="799684"/>
                  </a:lnTo>
                  <a:lnTo>
                    <a:pt x="1635776" y="801851"/>
                  </a:lnTo>
                  <a:lnTo>
                    <a:pt x="1629274" y="808136"/>
                  </a:lnTo>
                  <a:lnTo>
                    <a:pt x="1624940" y="812470"/>
                  </a:lnTo>
                  <a:lnTo>
                    <a:pt x="1618655" y="816804"/>
                  </a:lnTo>
                  <a:lnTo>
                    <a:pt x="1616488" y="821139"/>
                  </a:lnTo>
                  <a:lnTo>
                    <a:pt x="1612154" y="825256"/>
                  </a:lnTo>
                  <a:lnTo>
                    <a:pt x="1605869" y="829591"/>
                  </a:lnTo>
                  <a:lnTo>
                    <a:pt x="1599368" y="833925"/>
                  </a:lnTo>
                  <a:lnTo>
                    <a:pt x="1595033" y="836092"/>
                  </a:lnTo>
                  <a:lnTo>
                    <a:pt x="1588748" y="836092"/>
                  </a:lnTo>
                  <a:lnTo>
                    <a:pt x="1582247" y="838043"/>
                  </a:lnTo>
                  <a:lnTo>
                    <a:pt x="1575962" y="842377"/>
                  </a:lnTo>
                  <a:lnTo>
                    <a:pt x="1569461" y="844544"/>
                  </a:lnTo>
                  <a:lnTo>
                    <a:pt x="1552340" y="855163"/>
                  </a:lnTo>
                  <a:lnTo>
                    <a:pt x="1524600" y="868166"/>
                  </a:lnTo>
                  <a:lnTo>
                    <a:pt x="1518099" y="870117"/>
                  </a:lnTo>
                  <a:lnTo>
                    <a:pt x="1513764" y="872284"/>
                  </a:lnTo>
                  <a:lnTo>
                    <a:pt x="1509647" y="876618"/>
                  </a:lnTo>
                  <a:lnTo>
                    <a:pt x="1505313" y="880952"/>
                  </a:lnTo>
                  <a:lnTo>
                    <a:pt x="1500978" y="885287"/>
                  </a:lnTo>
                  <a:lnTo>
                    <a:pt x="1488192" y="889404"/>
                  </a:lnTo>
                  <a:lnTo>
                    <a:pt x="1483858" y="891572"/>
                  </a:lnTo>
                  <a:lnTo>
                    <a:pt x="1477573" y="895906"/>
                  </a:lnTo>
                  <a:lnTo>
                    <a:pt x="1468904" y="904358"/>
                  </a:lnTo>
                  <a:lnTo>
                    <a:pt x="1466737" y="908692"/>
                  </a:lnTo>
                  <a:lnTo>
                    <a:pt x="1464570" y="913027"/>
                  </a:lnTo>
                  <a:lnTo>
                    <a:pt x="1460452" y="919311"/>
                  </a:lnTo>
                  <a:lnTo>
                    <a:pt x="1456118" y="923646"/>
                  </a:lnTo>
                  <a:lnTo>
                    <a:pt x="1449616" y="927980"/>
                  </a:lnTo>
                  <a:lnTo>
                    <a:pt x="1443332" y="930147"/>
                  </a:lnTo>
                  <a:lnTo>
                    <a:pt x="1434663" y="927980"/>
                  </a:lnTo>
                  <a:lnTo>
                    <a:pt x="1428378" y="925813"/>
                  </a:lnTo>
                  <a:lnTo>
                    <a:pt x="1419710" y="923646"/>
                  </a:lnTo>
                  <a:lnTo>
                    <a:pt x="1413425" y="919311"/>
                  </a:lnTo>
                  <a:lnTo>
                    <a:pt x="1404756" y="917144"/>
                  </a:lnTo>
                  <a:lnTo>
                    <a:pt x="1398471" y="913027"/>
                  </a:lnTo>
                  <a:lnTo>
                    <a:pt x="1387636" y="910859"/>
                  </a:lnTo>
                  <a:lnTo>
                    <a:pt x="1379184" y="908692"/>
                  </a:lnTo>
                  <a:lnTo>
                    <a:pt x="1372682" y="908692"/>
                  </a:lnTo>
                  <a:lnTo>
                    <a:pt x="1366397" y="906525"/>
                  </a:lnTo>
                  <a:lnTo>
                    <a:pt x="1359896" y="906525"/>
                  </a:lnTo>
                  <a:lnTo>
                    <a:pt x="1353394" y="908692"/>
                  </a:lnTo>
                  <a:lnTo>
                    <a:pt x="1347110" y="910859"/>
                  </a:lnTo>
                  <a:lnTo>
                    <a:pt x="1342775" y="913027"/>
                  </a:lnTo>
                  <a:lnTo>
                    <a:pt x="1336490" y="917144"/>
                  </a:lnTo>
                  <a:lnTo>
                    <a:pt x="1332156" y="919311"/>
                  </a:lnTo>
                  <a:lnTo>
                    <a:pt x="1325655" y="923646"/>
                  </a:lnTo>
                  <a:lnTo>
                    <a:pt x="1323487" y="927980"/>
                  </a:lnTo>
                  <a:lnTo>
                    <a:pt x="1319370" y="932314"/>
                  </a:lnTo>
                  <a:lnTo>
                    <a:pt x="1317203" y="936432"/>
                  </a:lnTo>
                  <a:lnTo>
                    <a:pt x="1310701" y="940766"/>
                  </a:lnTo>
                  <a:lnTo>
                    <a:pt x="1304416" y="940766"/>
                  </a:lnTo>
                  <a:lnTo>
                    <a:pt x="1297915" y="938599"/>
                  </a:lnTo>
                  <a:lnTo>
                    <a:pt x="1291414" y="938599"/>
                  </a:lnTo>
                  <a:lnTo>
                    <a:pt x="1285129" y="936432"/>
                  </a:lnTo>
                  <a:lnTo>
                    <a:pt x="1278627" y="934265"/>
                  </a:lnTo>
                  <a:lnTo>
                    <a:pt x="1257172" y="934265"/>
                  </a:lnTo>
                  <a:lnTo>
                    <a:pt x="1253055" y="938599"/>
                  </a:lnTo>
                  <a:lnTo>
                    <a:pt x="1244386" y="940766"/>
                  </a:lnTo>
                  <a:lnTo>
                    <a:pt x="1238101" y="942933"/>
                  </a:lnTo>
                  <a:lnTo>
                    <a:pt x="1231600" y="945101"/>
                  </a:lnTo>
                  <a:lnTo>
                    <a:pt x="1227265" y="947268"/>
                  </a:lnTo>
                  <a:lnTo>
                    <a:pt x="1223148" y="949218"/>
                  </a:lnTo>
                  <a:lnTo>
                    <a:pt x="1214479" y="949218"/>
                  </a:lnTo>
                  <a:lnTo>
                    <a:pt x="1206027" y="951385"/>
                  </a:lnTo>
                  <a:lnTo>
                    <a:pt x="1197358" y="953553"/>
                  </a:lnTo>
                  <a:lnTo>
                    <a:pt x="1191074" y="953553"/>
                  </a:lnTo>
                  <a:lnTo>
                    <a:pt x="1184572" y="953553"/>
                  </a:lnTo>
                  <a:lnTo>
                    <a:pt x="1178071" y="953553"/>
                  </a:lnTo>
                  <a:lnTo>
                    <a:pt x="1171786" y="951385"/>
                  </a:lnTo>
                  <a:lnTo>
                    <a:pt x="1159000" y="947268"/>
                  </a:lnTo>
                  <a:lnTo>
                    <a:pt x="1152498" y="942933"/>
                  </a:lnTo>
                  <a:lnTo>
                    <a:pt x="1145997" y="938599"/>
                  </a:lnTo>
                  <a:lnTo>
                    <a:pt x="1141879" y="936432"/>
                  </a:lnTo>
                  <a:lnTo>
                    <a:pt x="1133210" y="934265"/>
                  </a:lnTo>
                  <a:lnTo>
                    <a:pt x="1126926" y="934265"/>
                  </a:lnTo>
                  <a:lnTo>
                    <a:pt x="1120424" y="932314"/>
                  </a:lnTo>
                  <a:lnTo>
                    <a:pt x="1107638" y="932314"/>
                  </a:lnTo>
                  <a:lnTo>
                    <a:pt x="1103304" y="934265"/>
                  </a:lnTo>
                  <a:lnTo>
                    <a:pt x="1097019" y="934265"/>
                  </a:lnTo>
                  <a:lnTo>
                    <a:pt x="1088350" y="936432"/>
                  </a:lnTo>
                  <a:lnTo>
                    <a:pt x="1081849" y="938599"/>
                  </a:lnTo>
                  <a:lnTo>
                    <a:pt x="1077731" y="940766"/>
                  </a:lnTo>
                  <a:lnTo>
                    <a:pt x="1071230" y="942933"/>
                  </a:lnTo>
                  <a:lnTo>
                    <a:pt x="1062778" y="947268"/>
                  </a:lnTo>
                  <a:lnTo>
                    <a:pt x="1060610" y="942933"/>
                  </a:lnTo>
                  <a:lnTo>
                    <a:pt x="1051942" y="927980"/>
                  </a:lnTo>
                  <a:lnTo>
                    <a:pt x="1047824" y="898073"/>
                  </a:lnTo>
                  <a:lnTo>
                    <a:pt x="1047824" y="893739"/>
                  </a:lnTo>
                  <a:lnTo>
                    <a:pt x="1056276" y="851046"/>
                  </a:lnTo>
                  <a:lnTo>
                    <a:pt x="1058443" y="844544"/>
                  </a:lnTo>
                  <a:lnTo>
                    <a:pt x="1060610" y="793182"/>
                  </a:lnTo>
                  <a:lnTo>
                    <a:pt x="1056276" y="786897"/>
                  </a:lnTo>
                  <a:lnTo>
                    <a:pt x="1060610" y="737703"/>
                  </a:lnTo>
                  <a:lnTo>
                    <a:pt x="1062778" y="731202"/>
                  </a:lnTo>
                  <a:lnTo>
                    <a:pt x="1073397" y="684174"/>
                  </a:lnTo>
                  <a:lnTo>
                    <a:pt x="1071230" y="679840"/>
                  </a:lnTo>
                  <a:lnTo>
                    <a:pt x="1028536" y="660769"/>
                  </a:lnTo>
                  <a:lnTo>
                    <a:pt x="1024202" y="662719"/>
                  </a:lnTo>
                  <a:lnTo>
                    <a:pt x="953552" y="664886"/>
                  </a:lnTo>
                  <a:lnTo>
                    <a:pt x="938599" y="667053"/>
                  </a:lnTo>
                  <a:lnTo>
                    <a:pt x="923646" y="669220"/>
                  </a:lnTo>
                  <a:lnTo>
                    <a:pt x="917361" y="669220"/>
                  </a:lnTo>
                  <a:lnTo>
                    <a:pt x="908692" y="671388"/>
                  </a:lnTo>
                  <a:lnTo>
                    <a:pt x="872501" y="673555"/>
                  </a:lnTo>
                  <a:lnTo>
                    <a:pt x="865999" y="673555"/>
                  </a:lnTo>
                  <a:lnTo>
                    <a:pt x="836092" y="671388"/>
                  </a:lnTo>
                  <a:lnTo>
                    <a:pt x="829591" y="673555"/>
                  </a:lnTo>
                  <a:lnTo>
                    <a:pt x="799684" y="671388"/>
                  </a:lnTo>
                  <a:lnTo>
                    <a:pt x="793399" y="671388"/>
                  </a:lnTo>
                  <a:lnTo>
                    <a:pt x="750489" y="669220"/>
                  </a:lnTo>
                  <a:lnTo>
                    <a:pt x="739870" y="671388"/>
                  </a:lnTo>
                  <a:lnTo>
                    <a:pt x="709963" y="660769"/>
                  </a:lnTo>
                  <a:lnTo>
                    <a:pt x="703462" y="658601"/>
                  </a:lnTo>
                  <a:lnTo>
                    <a:pt x="652100" y="641481"/>
                  </a:lnTo>
                  <a:lnTo>
                    <a:pt x="645815" y="641481"/>
                  </a:lnTo>
                  <a:lnTo>
                    <a:pt x="637146" y="639314"/>
                  </a:lnTo>
                  <a:lnTo>
                    <a:pt x="624360" y="639314"/>
                  </a:lnTo>
                  <a:lnTo>
                    <a:pt x="605072" y="643648"/>
                  </a:lnTo>
                  <a:lnTo>
                    <a:pt x="577333" y="649933"/>
                  </a:lnTo>
                  <a:lnTo>
                    <a:pt x="570831" y="652100"/>
                  </a:lnTo>
                  <a:lnTo>
                    <a:pt x="568881" y="656434"/>
                  </a:lnTo>
                  <a:lnTo>
                    <a:pt x="562379" y="660769"/>
                  </a:lnTo>
                  <a:lnTo>
                    <a:pt x="545259" y="669220"/>
                  </a:lnTo>
                  <a:lnTo>
                    <a:pt x="511017" y="688508"/>
                  </a:lnTo>
                  <a:lnTo>
                    <a:pt x="504733" y="692843"/>
                  </a:lnTo>
                  <a:lnTo>
                    <a:pt x="500398" y="696960"/>
                  </a:lnTo>
                  <a:lnTo>
                    <a:pt x="459656" y="690675"/>
                  </a:lnTo>
                  <a:lnTo>
                    <a:pt x="449037" y="690675"/>
                  </a:lnTo>
                  <a:lnTo>
                    <a:pt x="442535" y="692843"/>
                  </a:lnTo>
                  <a:lnTo>
                    <a:pt x="399842" y="714081"/>
                  </a:lnTo>
                  <a:lnTo>
                    <a:pt x="395508" y="716248"/>
                  </a:lnTo>
                  <a:lnTo>
                    <a:pt x="365601" y="720582"/>
                  </a:lnTo>
                  <a:lnTo>
                    <a:pt x="350647" y="722750"/>
                  </a:lnTo>
                  <a:lnTo>
                    <a:pt x="346313" y="720582"/>
                  </a:lnTo>
                  <a:lnTo>
                    <a:pt x="288666" y="718415"/>
                  </a:lnTo>
                  <a:lnTo>
                    <a:pt x="284332" y="718415"/>
                  </a:lnTo>
                  <a:lnTo>
                    <a:pt x="235137" y="735536"/>
                  </a:lnTo>
                  <a:lnTo>
                    <a:pt x="231020" y="739870"/>
                  </a:lnTo>
                  <a:lnTo>
                    <a:pt x="222351" y="743988"/>
                  </a:lnTo>
                  <a:lnTo>
                    <a:pt x="216066" y="746155"/>
                  </a:lnTo>
                  <a:lnTo>
                    <a:pt x="179658" y="739870"/>
                  </a:lnTo>
                  <a:lnTo>
                    <a:pt x="145417" y="718415"/>
                  </a:lnTo>
                  <a:lnTo>
                    <a:pt x="141082" y="718415"/>
                  </a:lnTo>
                  <a:lnTo>
                    <a:pt x="109008" y="707796"/>
                  </a:lnTo>
                  <a:lnTo>
                    <a:pt x="91888" y="673555"/>
                  </a:lnTo>
                  <a:lnTo>
                    <a:pt x="89937" y="667053"/>
                  </a:lnTo>
                  <a:lnTo>
                    <a:pt x="76934" y="662719"/>
                  </a:lnTo>
                  <a:lnTo>
                    <a:pt x="74767" y="645598"/>
                  </a:lnTo>
                  <a:lnTo>
                    <a:pt x="74767" y="639314"/>
                  </a:lnTo>
                  <a:lnTo>
                    <a:pt x="76934" y="632812"/>
                  </a:lnTo>
                  <a:lnTo>
                    <a:pt x="76934" y="615691"/>
                  </a:lnTo>
                  <a:lnTo>
                    <a:pt x="74767" y="609407"/>
                  </a:lnTo>
                  <a:lnTo>
                    <a:pt x="72817" y="605072"/>
                  </a:lnTo>
                  <a:lnTo>
                    <a:pt x="70650" y="600738"/>
                  </a:lnTo>
                  <a:lnTo>
                    <a:pt x="66315" y="594453"/>
                  </a:lnTo>
                  <a:lnTo>
                    <a:pt x="64148" y="590119"/>
                  </a:lnTo>
                  <a:lnTo>
                    <a:pt x="61981" y="583618"/>
                  </a:lnTo>
                  <a:lnTo>
                    <a:pt x="59814" y="579500"/>
                  </a:lnTo>
                  <a:lnTo>
                    <a:pt x="57863" y="572998"/>
                  </a:lnTo>
                  <a:lnTo>
                    <a:pt x="57863" y="543091"/>
                  </a:lnTo>
                  <a:lnTo>
                    <a:pt x="59814" y="538757"/>
                  </a:lnTo>
                  <a:lnTo>
                    <a:pt x="59814" y="532472"/>
                  </a:lnTo>
                  <a:lnTo>
                    <a:pt x="61981" y="525971"/>
                  </a:lnTo>
                  <a:lnTo>
                    <a:pt x="64148" y="517519"/>
                  </a:lnTo>
                  <a:lnTo>
                    <a:pt x="66315" y="511018"/>
                  </a:lnTo>
                  <a:lnTo>
                    <a:pt x="66315" y="500398"/>
                  </a:lnTo>
                  <a:lnTo>
                    <a:pt x="68482" y="491730"/>
                  </a:lnTo>
                  <a:lnTo>
                    <a:pt x="68482" y="470275"/>
                  </a:lnTo>
                  <a:lnTo>
                    <a:pt x="66315" y="461823"/>
                  </a:lnTo>
                  <a:lnTo>
                    <a:pt x="66315" y="451204"/>
                  </a:lnTo>
                  <a:lnTo>
                    <a:pt x="64148" y="442535"/>
                  </a:lnTo>
                  <a:lnTo>
                    <a:pt x="64148" y="431916"/>
                  </a:lnTo>
                  <a:lnTo>
                    <a:pt x="61981" y="427582"/>
                  </a:lnTo>
                  <a:lnTo>
                    <a:pt x="61981" y="419130"/>
                  </a:lnTo>
                  <a:lnTo>
                    <a:pt x="59814" y="412628"/>
                  </a:lnTo>
                  <a:lnTo>
                    <a:pt x="57863" y="406127"/>
                  </a:lnTo>
                  <a:lnTo>
                    <a:pt x="55696" y="397675"/>
                  </a:lnTo>
                  <a:lnTo>
                    <a:pt x="55696" y="393340"/>
                  </a:lnTo>
                  <a:lnTo>
                    <a:pt x="53529" y="387056"/>
                  </a:lnTo>
                  <a:lnTo>
                    <a:pt x="53529" y="382721"/>
                  </a:lnTo>
                  <a:lnTo>
                    <a:pt x="51362" y="376220"/>
                  </a:lnTo>
                  <a:lnTo>
                    <a:pt x="49195" y="369935"/>
                  </a:lnTo>
                  <a:lnTo>
                    <a:pt x="0" y="325075"/>
                  </a:lnTo>
                  <a:lnTo>
                    <a:pt x="34241" y="293001"/>
                  </a:lnTo>
                  <a:lnTo>
                    <a:pt x="40743" y="288666"/>
                  </a:lnTo>
                  <a:lnTo>
                    <a:pt x="44860" y="286499"/>
                  </a:lnTo>
                  <a:lnTo>
                    <a:pt x="49195" y="282165"/>
                  </a:lnTo>
                  <a:lnTo>
                    <a:pt x="55696" y="278047"/>
                  </a:lnTo>
                  <a:lnTo>
                    <a:pt x="61981" y="275880"/>
                  </a:lnTo>
                  <a:lnTo>
                    <a:pt x="66315" y="271546"/>
                  </a:lnTo>
                  <a:lnTo>
                    <a:pt x="70650" y="269379"/>
                  </a:lnTo>
                  <a:lnTo>
                    <a:pt x="76934" y="265044"/>
                  </a:lnTo>
                  <a:lnTo>
                    <a:pt x="83436" y="262877"/>
                  </a:lnTo>
                  <a:lnTo>
                    <a:pt x="89937" y="260927"/>
                  </a:lnTo>
                  <a:lnTo>
                    <a:pt x="102724" y="256592"/>
                  </a:lnTo>
                  <a:lnTo>
                    <a:pt x="115510" y="256592"/>
                  </a:lnTo>
                  <a:lnTo>
                    <a:pt x="123962" y="252258"/>
                  </a:lnTo>
                  <a:lnTo>
                    <a:pt x="130463" y="250091"/>
                  </a:lnTo>
                  <a:lnTo>
                    <a:pt x="136965" y="245973"/>
                  </a:lnTo>
                  <a:lnTo>
                    <a:pt x="143250" y="241639"/>
                  </a:lnTo>
                  <a:lnTo>
                    <a:pt x="149751" y="237304"/>
                  </a:lnTo>
                  <a:lnTo>
                    <a:pt x="156036" y="235137"/>
                  </a:lnTo>
                  <a:lnTo>
                    <a:pt x="162537" y="232970"/>
                  </a:lnTo>
                  <a:lnTo>
                    <a:pt x="169039" y="228853"/>
                  </a:lnTo>
                  <a:lnTo>
                    <a:pt x="177491" y="226685"/>
                  </a:lnTo>
                  <a:lnTo>
                    <a:pt x="185943" y="222351"/>
                  </a:lnTo>
                  <a:lnTo>
                    <a:pt x="198946" y="218017"/>
                  </a:lnTo>
                  <a:lnTo>
                    <a:pt x="207398" y="213899"/>
                  </a:lnTo>
                  <a:lnTo>
                    <a:pt x="213899" y="211732"/>
                  </a:lnTo>
                  <a:lnTo>
                    <a:pt x="222351" y="207398"/>
                  </a:lnTo>
                  <a:lnTo>
                    <a:pt x="228853" y="205231"/>
                  </a:lnTo>
                  <a:lnTo>
                    <a:pt x="237305" y="203063"/>
                  </a:lnTo>
                  <a:lnTo>
                    <a:pt x="245973" y="198729"/>
                  </a:lnTo>
                  <a:lnTo>
                    <a:pt x="254425" y="196779"/>
                  </a:lnTo>
                  <a:lnTo>
                    <a:pt x="263094" y="192444"/>
                  </a:lnTo>
                  <a:lnTo>
                    <a:pt x="269379" y="190277"/>
                  </a:lnTo>
                  <a:lnTo>
                    <a:pt x="275880" y="188110"/>
                  </a:lnTo>
                  <a:lnTo>
                    <a:pt x="280214" y="185943"/>
                  </a:lnTo>
                  <a:lnTo>
                    <a:pt x="286499" y="181825"/>
                  </a:lnTo>
                  <a:lnTo>
                    <a:pt x="297335" y="177491"/>
                  </a:lnTo>
                  <a:lnTo>
                    <a:pt x="305787" y="173156"/>
                  </a:lnTo>
                  <a:lnTo>
                    <a:pt x="310121" y="170989"/>
                  </a:lnTo>
                  <a:lnTo>
                    <a:pt x="318573" y="168822"/>
                  </a:lnTo>
                  <a:lnTo>
                    <a:pt x="329409" y="166655"/>
                  </a:lnTo>
                  <a:lnTo>
                    <a:pt x="337861" y="164704"/>
                  </a:lnTo>
                  <a:lnTo>
                    <a:pt x="346313" y="164704"/>
                  </a:lnTo>
                  <a:lnTo>
                    <a:pt x="354982" y="162537"/>
                  </a:lnTo>
                  <a:lnTo>
                    <a:pt x="363434" y="160370"/>
                  </a:lnTo>
                  <a:lnTo>
                    <a:pt x="369935" y="158203"/>
                  </a:lnTo>
                  <a:lnTo>
                    <a:pt x="436250" y="160370"/>
                  </a:lnTo>
                  <a:lnTo>
                    <a:pt x="470491" y="160370"/>
                  </a:lnTo>
                  <a:lnTo>
                    <a:pt x="476776" y="158203"/>
                  </a:lnTo>
                  <a:lnTo>
                    <a:pt x="483278" y="160370"/>
                  </a:lnTo>
                  <a:lnTo>
                    <a:pt x="496064" y="160370"/>
                  </a:lnTo>
                  <a:lnTo>
                    <a:pt x="504733" y="162537"/>
                  </a:lnTo>
                  <a:lnTo>
                    <a:pt x="515352" y="164704"/>
                  </a:lnTo>
                  <a:lnTo>
                    <a:pt x="523804" y="164704"/>
                  </a:lnTo>
                  <a:lnTo>
                    <a:pt x="530305" y="166655"/>
                  </a:lnTo>
                  <a:lnTo>
                    <a:pt x="540924" y="168822"/>
                  </a:lnTo>
                  <a:lnTo>
                    <a:pt x="549593" y="170989"/>
                  </a:lnTo>
                  <a:lnTo>
                    <a:pt x="558045" y="173156"/>
                  </a:lnTo>
                  <a:lnTo>
                    <a:pt x="564546" y="175324"/>
                  </a:lnTo>
                  <a:lnTo>
                    <a:pt x="572998" y="177491"/>
                  </a:lnTo>
                  <a:lnTo>
                    <a:pt x="579500" y="179658"/>
                  </a:lnTo>
                  <a:lnTo>
                    <a:pt x="590119" y="181825"/>
                  </a:lnTo>
                  <a:lnTo>
                    <a:pt x="594453" y="181825"/>
                  </a:lnTo>
                  <a:lnTo>
                    <a:pt x="600955" y="183775"/>
                  </a:lnTo>
                  <a:lnTo>
                    <a:pt x="605072" y="185943"/>
                  </a:lnTo>
                  <a:lnTo>
                    <a:pt x="609407" y="185943"/>
                  </a:lnTo>
                  <a:lnTo>
                    <a:pt x="615908" y="188110"/>
                  </a:lnTo>
                  <a:lnTo>
                    <a:pt x="620026" y="190277"/>
                  </a:lnTo>
                  <a:lnTo>
                    <a:pt x="626527" y="192444"/>
                  </a:lnTo>
                  <a:lnTo>
                    <a:pt x="633029" y="192444"/>
                  </a:lnTo>
                  <a:lnTo>
                    <a:pt x="637146" y="194611"/>
                  </a:lnTo>
                  <a:lnTo>
                    <a:pt x="647982" y="196779"/>
                  </a:lnTo>
                  <a:lnTo>
                    <a:pt x="652100" y="198729"/>
                  </a:lnTo>
                  <a:lnTo>
                    <a:pt x="660768" y="198729"/>
                  </a:lnTo>
                  <a:lnTo>
                    <a:pt x="669220" y="200896"/>
                  </a:lnTo>
                  <a:lnTo>
                    <a:pt x="680056" y="200896"/>
                  </a:lnTo>
                  <a:lnTo>
                    <a:pt x="737703" y="194611"/>
                  </a:lnTo>
                  <a:lnTo>
                    <a:pt x="752656" y="200896"/>
                  </a:lnTo>
                  <a:lnTo>
                    <a:pt x="756991" y="200896"/>
                  </a:lnTo>
                  <a:lnTo>
                    <a:pt x="763275" y="205231"/>
                  </a:lnTo>
                  <a:lnTo>
                    <a:pt x="767610" y="207398"/>
                  </a:lnTo>
                  <a:lnTo>
                    <a:pt x="774111" y="211732"/>
                  </a:lnTo>
                  <a:lnTo>
                    <a:pt x="778229" y="215850"/>
                  </a:lnTo>
                  <a:lnTo>
                    <a:pt x="784730" y="218017"/>
                  </a:lnTo>
                  <a:lnTo>
                    <a:pt x="791232" y="222351"/>
                  </a:lnTo>
                  <a:lnTo>
                    <a:pt x="795350" y="220184"/>
                  </a:lnTo>
                  <a:lnTo>
                    <a:pt x="801851" y="218017"/>
                  </a:lnTo>
                  <a:lnTo>
                    <a:pt x="808352" y="215850"/>
                  </a:lnTo>
                  <a:lnTo>
                    <a:pt x="812470" y="213899"/>
                  </a:lnTo>
                  <a:lnTo>
                    <a:pt x="818972" y="209565"/>
                  </a:lnTo>
                  <a:lnTo>
                    <a:pt x="827423" y="205231"/>
                  </a:lnTo>
                  <a:lnTo>
                    <a:pt x="836092" y="183775"/>
                  </a:lnTo>
                  <a:lnTo>
                    <a:pt x="836092" y="179658"/>
                  </a:lnTo>
                  <a:lnTo>
                    <a:pt x="838259" y="173156"/>
                  </a:lnTo>
                  <a:lnTo>
                    <a:pt x="836092" y="166655"/>
                  </a:lnTo>
                  <a:lnTo>
                    <a:pt x="836092" y="162537"/>
                  </a:lnTo>
                  <a:lnTo>
                    <a:pt x="833925" y="156036"/>
                  </a:lnTo>
                  <a:lnTo>
                    <a:pt x="836092" y="149751"/>
                  </a:lnTo>
                  <a:lnTo>
                    <a:pt x="836092" y="145417"/>
                  </a:lnTo>
                  <a:lnTo>
                    <a:pt x="838259" y="138915"/>
                  </a:lnTo>
                  <a:lnTo>
                    <a:pt x="838259" y="134581"/>
                  </a:lnTo>
                  <a:lnTo>
                    <a:pt x="857330" y="109008"/>
                  </a:lnTo>
                  <a:lnTo>
                    <a:pt x="861665" y="98389"/>
                  </a:lnTo>
                  <a:lnTo>
                    <a:pt x="865999" y="94055"/>
                  </a:lnTo>
                  <a:lnTo>
                    <a:pt x="868166" y="87553"/>
                  </a:lnTo>
                  <a:lnTo>
                    <a:pt x="872501" y="83436"/>
                  </a:lnTo>
                  <a:lnTo>
                    <a:pt x="876618" y="76934"/>
                  </a:lnTo>
                  <a:lnTo>
                    <a:pt x="883120" y="72600"/>
                  </a:lnTo>
                  <a:lnTo>
                    <a:pt x="887454" y="66315"/>
                  </a:lnTo>
                  <a:lnTo>
                    <a:pt x="889404" y="61981"/>
                  </a:lnTo>
                  <a:lnTo>
                    <a:pt x="893739" y="57646"/>
                  </a:lnTo>
                  <a:lnTo>
                    <a:pt x="895906" y="51362"/>
                  </a:lnTo>
                  <a:lnTo>
                    <a:pt x="895906" y="44860"/>
                  </a:lnTo>
                  <a:lnTo>
                    <a:pt x="902407" y="36408"/>
                  </a:lnTo>
                  <a:lnTo>
                    <a:pt x="906525" y="32074"/>
                  </a:lnTo>
                  <a:lnTo>
                    <a:pt x="913026" y="27740"/>
                  </a:lnTo>
                  <a:lnTo>
                    <a:pt x="919528" y="25573"/>
                  </a:lnTo>
                  <a:lnTo>
                    <a:pt x="925813" y="27740"/>
                  </a:lnTo>
                  <a:lnTo>
                    <a:pt x="945101" y="27740"/>
                  </a:lnTo>
                  <a:lnTo>
                    <a:pt x="951602" y="25573"/>
                  </a:lnTo>
                  <a:lnTo>
                    <a:pt x="957887" y="21455"/>
                  </a:lnTo>
                  <a:lnTo>
                    <a:pt x="962221" y="17121"/>
                  </a:lnTo>
                  <a:lnTo>
                    <a:pt x="966555" y="12786"/>
                  </a:lnTo>
                  <a:lnTo>
                    <a:pt x="972840" y="8452"/>
                  </a:lnTo>
                  <a:lnTo>
                    <a:pt x="977175" y="6502"/>
                  </a:lnTo>
                  <a:lnTo>
                    <a:pt x="983676" y="4334"/>
                  </a:lnTo>
                  <a:lnTo>
                    <a:pt x="992128" y="0"/>
                  </a:lnTo>
                  <a:lnTo>
                    <a:pt x="1019868" y="4334"/>
                  </a:lnTo>
                  <a:lnTo>
                    <a:pt x="1019868" y="14953"/>
                  </a:lnTo>
                  <a:lnTo>
                    <a:pt x="1022035" y="21455"/>
                  </a:lnTo>
                  <a:lnTo>
                    <a:pt x="1026369" y="25573"/>
                  </a:lnTo>
                  <a:lnTo>
                    <a:pt x="1030703" y="27740"/>
                  </a:lnTo>
                  <a:lnTo>
                    <a:pt x="1036988" y="29907"/>
                  </a:lnTo>
                  <a:lnTo>
                    <a:pt x="1062778" y="29907"/>
                  </a:lnTo>
                  <a:lnTo>
                    <a:pt x="1069062" y="27740"/>
                  </a:lnTo>
                  <a:lnTo>
                    <a:pt x="1077731" y="27740"/>
                  </a:lnTo>
                  <a:lnTo>
                    <a:pt x="1084016" y="25573"/>
                  </a:lnTo>
                  <a:lnTo>
                    <a:pt x="1098969" y="25573"/>
                  </a:lnTo>
                  <a:lnTo>
                    <a:pt x="1103304" y="29907"/>
                  </a:lnTo>
                  <a:lnTo>
                    <a:pt x="1109805" y="32074"/>
                  </a:lnTo>
                  <a:lnTo>
                    <a:pt x="1113923" y="36408"/>
                  </a:lnTo>
                  <a:lnTo>
                    <a:pt x="1120424" y="40526"/>
                  </a:lnTo>
                  <a:lnTo>
                    <a:pt x="1124759" y="44860"/>
                  </a:lnTo>
                  <a:lnTo>
                    <a:pt x="1131043" y="49195"/>
                  </a:lnTo>
                  <a:lnTo>
                    <a:pt x="1139712" y="51362"/>
                  </a:lnTo>
                  <a:lnTo>
                    <a:pt x="1150331" y="53529"/>
                  </a:lnTo>
                  <a:lnTo>
                    <a:pt x="1159000" y="55479"/>
                  </a:lnTo>
                  <a:lnTo>
                    <a:pt x="1176120" y="59814"/>
                  </a:lnTo>
                  <a:lnTo>
                    <a:pt x="1184572" y="61981"/>
                  </a:lnTo>
                  <a:lnTo>
                    <a:pt x="1191074" y="61981"/>
                  </a:lnTo>
                  <a:lnTo>
                    <a:pt x="1195191" y="64148"/>
                  </a:lnTo>
                  <a:lnTo>
                    <a:pt x="1201693" y="64148"/>
                  </a:lnTo>
                  <a:lnTo>
                    <a:pt x="1208194" y="66315"/>
                  </a:lnTo>
                  <a:lnTo>
                    <a:pt x="1216646" y="68482"/>
                  </a:lnTo>
                  <a:lnTo>
                    <a:pt x="1223148" y="70433"/>
                  </a:lnTo>
                  <a:lnTo>
                    <a:pt x="1231600" y="74767"/>
                  </a:lnTo>
                  <a:lnTo>
                    <a:pt x="1235934" y="76934"/>
                  </a:lnTo>
                  <a:lnTo>
                    <a:pt x="1242219" y="79102"/>
                  </a:lnTo>
                  <a:lnTo>
                    <a:pt x="1263674" y="79102"/>
                  </a:lnTo>
                  <a:lnTo>
                    <a:pt x="1270175" y="76934"/>
                  </a:lnTo>
                  <a:lnTo>
                    <a:pt x="1274293" y="76934"/>
                  </a:lnTo>
                  <a:lnTo>
                    <a:pt x="1287296" y="72600"/>
                  </a:lnTo>
                  <a:lnTo>
                    <a:pt x="1293581" y="70433"/>
                  </a:lnTo>
                  <a:lnTo>
                    <a:pt x="1300082" y="68482"/>
                  </a:lnTo>
                  <a:lnTo>
                    <a:pt x="1304416" y="64148"/>
                  </a:lnTo>
                  <a:lnTo>
                    <a:pt x="1308534" y="61981"/>
                  </a:lnTo>
                  <a:lnTo>
                    <a:pt x="1315036" y="59814"/>
                  </a:lnTo>
                  <a:lnTo>
                    <a:pt x="1323487" y="57646"/>
                  </a:lnTo>
                  <a:lnTo>
                    <a:pt x="1334323" y="53529"/>
                  </a:lnTo>
                  <a:lnTo>
                    <a:pt x="1338441" y="53529"/>
                  </a:lnTo>
                  <a:lnTo>
                    <a:pt x="1344942" y="51362"/>
                  </a:lnTo>
                  <a:lnTo>
                    <a:pt x="1353394" y="47027"/>
                  </a:lnTo>
                  <a:lnTo>
                    <a:pt x="1368565" y="47027"/>
                  </a:lnTo>
                  <a:lnTo>
                    <a:pt x="1374849" y="51362"/>
                  </a:lnTo>
                  <a:lnTo>
                    <a:pt x="1381351" y="55479"/>
                  </a:lnTo>
                  <a:lnTo>
                    <a:pt x="1387636" y="57646"/>
                  </a:lnTo>
                  <a:lnTo>
                    <a:pt x="1396304" y="59814"/>
                  </a:lnTo>
                  <a:lnTo>
                    <a:pt x="1406923" y="61981"/>
                  </a:lnTo>
                  <a:lnTo>
                    <a:pt x="1417542" y="66315"/>
                  </a:lnTo>
                  <a:lnTo>
                    <a:pt x="1426211" y="68482"/>
                  </a:lnTo>
                  <a:lnTo>
                    <a:pt x="1434663" y="70433"/>
                  </a:lnTo>
                  <a:lnTo>
                    <a:pt x="1441165" y="72600"/>
                  </a:lnTo>
                  <a:lnTo>
                    <a:pt x="1447666" y="74767"/>
                  </a:lnTo>
                  <a:lnTo>
                    <a:pt x="1453951" y="76934"/>
                  </a:lnTo>
                  <a:lnTo>
                    <a:pt x="1460452" y="81269"/>
                  </a:lnTo>
                  <a:lnTo>
                    <a:pt x="1477573" y="98389"/>
                  </a:lnTo>
                  <a:lnTo>
                    <a:pt x="1483858" y="102507"/>
                  </a:lnTo>
                  <a:lnTo>
                    <a:pt x="1490359" y="102507"/>
                  </a:lnTo>
                  <a:lnTo>
                    <a:pt x="1496644" y="100556"/>
                  </a:lnTo>
                  <a:lnTo>
                    <a:pt x="1498811" y="96222"/>
                  </a:lnTo>
                  <a:lnTo>
                    <a:pt x="1500978" y="89721"/>
                  </a:lnTo>
                  <a:lnTo>
                    <a:pt x="1503145" y="85603"/>
                  </a:lnTo>
                  <a:lnTo>
                    <a:pt x="1507480" y="79102"/>
                  </a:lnTo>
                  <a:lnTo>
                    <a:pt x="1511814" y="76934"/>
                  </a:lnTo>
                  <a:lnTo>
                    <a:pt x="1524600" y="76934"/>
                  </a:lnTo>
                  <a:lnTo>
                    <a:pt x="1530885" y="72600"/>
                  </a:lnTo>
                  <a:lnTo>
                    <a:pt x="1535220" y="68482"/>
                  </a:lnTo>
                  <a:lnTo>
                    <a:pt x="1539554" y="64148"/>
                  </a:lnTo>
                  <a:lnTo>
                    <a:pt x="1545839" y="64148"/>
                  </a:lnTo>
                  <a:lnTo>
                    <a:pt x="1550173" y="68482"/>
                  </a:lnTo>
                  <a:lnTo>
                    <a:pt x="1550173" y="74767"/>
                  </a:lnTo>
                  <a:lnTo>
                    <a:pt x="1545839" y="79102"/>
                  </a:lnTo>
                  <a:lnTo>
                    <a:pt x="1541721" y="83436"/>
                  </a:lnTo>
                  <a:lnTo>
                    <a:pt x="1541721" y="89721"/>
                  </a:lnTo>
                  <a:lnTo>
                    <a:pt x="1548006" y="89721"/>
                  </a:lnTo>
                  <a:lnTo>
                    <a:pt x="1554507" y="91888"/>
                  </a:lnTo>
                  <a:lnTo>
                    <a:pt x="1558842" y="98389"/>
                  </a:lnTo>
                  <a:lnTo>
                    <a:pt x="1567293" y="106841"/>
                  </a:lnTo>
                  <a:lnTo>
                    <a:pt x="1571628" y="106841"/>
                  </a:lnTo>
                  <a:lnTo>
                    <a:pt x="1575962" y="100556"/>
                  </a:lnTo>
                  <a:lnTo>
                    <a:pt x="1575962" y="96222"/>
                  </a:lnTo>
                  <a:lnTo>
                    <a:pt x="1573795" y="89721"/>
                  </a:lnTo>
                  <a:lnTo>
                    <a:pt x="1580080" y="87553"/>
                  </a:lnTo>
                  <a:lnTo>
                    <a:pt x="1584414" y="89721"/>
                  </a:lnTo>
                  <a:lnTo>
                    <a:pt x="1595033" y="89721"/>
                  </a:lnTo>
                  <a:lnTo>
                    <a:pt x="1599368" y="87553"/>
                  </a:lnTo>
                  <a:lnTo>
                    <a:pt x="1605869" y="85603"/>
                  </a:lnTo>
                  <a:lnTo>
                    <a:pt x="1609987" y="83436"/>
                  </a:lnTo>
                  <a:lnTo>
                    <a:pt x="1622990" y="83436"/>
                  </a:lnTo>
                  <a:lnTo>
                    <a:pt x="1627107" y="85603"/>
                  </a:lnTo>
                  <a:lnTo>
                    <a:pt x="1631442" y="89721"/>
                  </a:lnTo>
                  <a:lnTo>
                    <a:pt x="1635776" y="113343"/>
                  </a:lnTo>
                  <a:lnTo>
                    <a:pt x="1635776" y="121795"/>
                  </a:lnTo>
                  <a:lnTo>
                    <a:pt x="1633609" y="128296"/>
                  </a:lnTo>
                  <a:lnTo>
                    <a:pt x="1629274" y="132631"/>
                  </a:lnTo>
                  <a:lnTo>
                    <a:pt x="1629274" y="138915"/>
                  </a:lnTo>
                  <a:lnTo>
                    <a:pt x="1633609" y="143250"/>
                  </a:lnTo>
                  <a:lnTo>
                    <a:pt x="1640110" y="141082"/>
                  </a:lnTo>
                  <a:lnTo>
                    <a:pt x="1652897" y="136748"/>
                  </a:lnTo>
                  <a:lnTo>
                    <a:pt x="1659181" y="138915"/>
                  </a:lnTo>
                  <a:lnTo>
                    <a:pt x="1659181" y="145417"/>
                  </a:lnTo>
                  <a:lnTo>
                    <a:pt x="1657014" y="149751"/>
                  </a:lnTo>
                  <a:lnTo>
                    <a:pt x="1655064" y="153869"/>
                  </a:lnTo>
                  <a:lnTo>
                    <a:pt x="1652897" y="160370"/>
                  </a:lnTo>
                  <a:lnTo>
                    <a:pt x="1655064" y="166655"/>
                  </a:lnTo>
                  <a:lnTo>
                    <a:pt x="1663516" y="170989"/>
                  </a:lnTo>
                  <a:lnTo>
                    <a:pt x="1670017" y="173156"/>
                  </a:lnTo>
                  <a:lnTo>
                    <a:pt x="1676302" y="173156"/>
                  </a:lnTo>
                  <a:lnTo>
                    <a:pt x="1680636" y="175324"/>
                  </a:lnTo>
                  <a:lnTo>
                    <a:pt x="1684971" y="179658"/>
                  </a:lnTo>
                  <a:lnTo>
                    <a:pt x="1689088" y="183775"/>
                  </a:lnTo>
                  <a:lnTo>
                    <a:pt x="1691255" y="190277"/>
                  </a:lnTo>
                  <a:lnTo>
                    <a:pt x="1691255" y="196779"/>
                  </a:lnTo>
                  <a:lnTo>
                    <a:pt x="1693422" y="203063"/>
                  </a:lnTo>
                  <a:lnTo>
                    <a:pt x="1695590" y="211732"/>
                  </a:lnTo>
                  <a:lnTo>
                    <a:pt x="1699924" y="215850"/>
                  </a:lnTo>
                  <a:lnTo>
                    <a:pt x="1704042" y="220184"/>
                  </a:lnTo>
                  <a:lnTo>
                    <a:pt x="1706209" y="224518"/>
                  </a:lnTo>
                  <a:lnTo>
                    <a:pt x="1738283" y="239472"/>
                  </a:lnTo>
                  <a:lnTo>
                    <a:pt x="1764072" y="241639"/>
                  </a:lnTo>
                  <a:lnTo>
                    <a:pt x="1791812" y="241639"/>
                  </a:lnTo>
                  <a:lnTo>
                    <a:pt x="1800264" y="239472"/>
                  </a:lnTo>
                  <a:lnTo>
                    <a:pt x="1808932" y="237304"/>
                  </a:lnTo>
                  <a:lnTo>
                    <a:pt x="1821719" y="232970"/>
                  </a:lnTo>
                  <a:lnTo>
                    <a:pt x="1828220" y="230803"/>
                  </a:lnTo>
                  <a:lnTo>
                    <a:pt x="1838839" y="228853"/>
                  </a:lnTo>
                  <a:lnTo>
                    <a:pt x="1853793" y="228853"/>
                  </a:lnTo>
                  <a:lnTo>
                    <a:pt x="1855960" y="232970"/>
                  </a:lnTo>
                  <a:lnTo>
                    <a:pt x="1860294" y="239472"/>
                  </a:lnTo>
                  <a:lnTo>
                    <a:pt x="1879582" y="271546"/>
                  </a:lnTo>
                  <a:lnTo>
                    <a:pt x="1888034" y="282165"/>
                  </a:lnTo>
                  <a:lnTo>
                    <a:pt x="1890201" y="290833"/>
                  </a:lnTo>
                  <a:lnTo>
                    <a:pt x="1892368" y="297118"/>
                  </a:lnTo>
                  <a:lnTo>
                    <a:pt x="1892368" y="309905"/>
                  </a:lnTo>
                  <a:lnTo>
                    <a:pt x="1890201" y="316406"/>
                  </a:lnTo>
                  <a:lnTo>
                    <a:pt x="1885867" y="320740"/>
                  </a:lnTo>
                  <a:lnTo>
                    <a:pt x="1883700" y="325075"/>
                  </a:lnTo>
                  <a:lnTo>
                    <a:pt x="1879582" y="329192"/>
                  </a:lnTo>
                  <a:lnTo>
                    <a:pt x="1873080" y="333527"/>
                  </a:lnTo>
                  <a:lnTo>
                    <a:pt x="1868746" y="337861"/>
                  </a:lnTo>
                  <a:lnTo>
                    <a:pt x="1860294" y="340028"/>
                  </a:lnTo>
                  <a:lnTo>
                    <a:pt x="1855960" y="341979"/>
                  </a:lnTo>
                  <a:lnTo>
                    <a:pt x="1849458" y="344146"/>
                  </a:lnTo>
                  <a:lnTo>
                    <a:pt x="1843174" y="344146"/>
                  </a:lnTo>
                  <a:lnTo>
                    <a:pt x="1836672" y="346313"/>
                  </a:lnTo>
                  <a:lnTo>
                    <a:pt x="1830387" y="346313"/>
                  </a:lnTo>
                  <a:lnTo>
                    <a:pt x="1826053" y="350647"/>
                  </a:lnTo>
                  <a:lnTo>
                    <a:pt x="1823886" y="354982"/>
                  </a:lnTo>
                  <a:lnTo>
                    <a:pt x="1823886" y="387056"/>
                  </a:lnTo>
                  <a:lnTo>
                    <a:pt x="1821719" y="393340"/>
                  </a:lnTo>
                  <a:lnTo>
                    <a:pt x="1821719" y="408294"/>
                  </a:lnTo>
                  <a:lnTo>
                    <a:pt x="1823886" y="414795"/>
                  </a:lnTo>
                  <a:lnTo>
                    <a:pt x="1826053" y="421297"/>
                  </a:lnTo>
                  <a:lnTo>
                    <a:pt x="1828220" y="427582"/>
                  </a:lnTo>
                  <a:lnTo>
                    <a:pt x="1834505" y="434083"/>
                  </a:lnTo>
                  <a:lnTo>
                    <a:pt x="1841006" y="442535"/>
                  </a:lnTo>
                  <a:lnTo>
                    <a:pt x="1847508" y="446869"/>
                  </a:lnTo>
                  <a:lnTo>
                    <a:pt x="1851626" y="451204"/>
                  </a:lnTo>
                  <a:lnTo>
                    <a:pt x="1855960" y="455321"/>
                  </a:lnTo>
                  <a:lnTo>
                    <a:pt x="1860294" y="461823"/>
                  </a:lnTo>
                  <a:lnTo>
                    <a:pt x="1862461" y="468324"/>
                  </a:lnTo>
                  <a:lnTo>
                    <a:pt x="1864412" y="476776"/>
                  </a:lnTo>
                  <a:lnTo>
                    <a:pt x="1866579" y="483278"/>
                  </a:lnTo>
                  <a:lnTo>
                    <a:pt x="1868746" y="489562"/>
                  </a:lnTo>
                  <a:lnTo>
                    <a:pt x="1868746" y="496064"/>
                  </a:lnTo>
                  <a:lnTo>
                    <a:pt x="1866579" y="504516"/>
                  </a:lnTo>
                  <a:lnTo>
                    <a:pt x="1864412" y="515352"/>
                  </a:lnTo>
                  <a:lnTo>
                    <a:pt x="1864412" y="519469"/>
                  </a:lnTo>
                  <a:lnTo>
                    <a:pt x="1860294" y="530305"/>
                  </a:lnTo>
                  <a:lnTo>
                    <a:pt x="1858127" y="538757"/>
                  </a:lnTo>
                  <a:lnTo>
                    <a:pt x="1855960" y="545259"/>
                  </a:lnTo>
                  <a:lnTo>
                    <a:pt x="1849458" y="551543"/>
                  </a:lnTo>
                  <a:lnTo>
                    <a:pt x="1843174" y="555878"/>
                  </a:lnTo>
                  <a:lnTo>
                    <a:pt x="1834505" y="568664"/>
                  </a:lnTo>
                  <a:lnTo>
                    <a:pt x="1830387" y="572998"/>
                  </a:lnTo>
                  <a:lnTo>
                    <a:pt x="1828220" y="577333"/>
                  </a:lnTo>
                  <a:lnTo>
                    <a:pt x="1821719" y="585785"/>
                  </a:lnTo>
                  <a:lnTo>
                    <a:pt x="1815434" y="594453"/>
                  </a:lnTo>
                  <a:lnTo>
                    <a:pt x="1811099" y="602905"/>
                  </a:lnTo>
                  <a:lnTo>
                    <a:pt x="1806765" y="609407"/>
                  </a:lnTo>
                  <a:lnTo>
                    <a:pt x="1804598" y="613524"/>
                  </a:lnTo>
                  <a:lnTo>
                    <a:pt x="1800264" y="617859"/>
                  </a:lnTo>
                  <a:lnTo>
                    <a:pt x="1798313" y="622193"/>
                  </a:lnTo>
                  <a:lnTo>
                    <a:pt x="1796146" y="626527"/>
                  </a:lnTo>
                  <a:lnTo>
                    <a:pt x="1793979" y="632812"/>
                  </a:lnTo>
                  <a:lnTo>
                    <a:pt x="1791812" y="641481"/>
                  </a:lnTo>
                  <a:lnTo>
                    <a:pt x="1789645" y="647766"/>
                  </a:lnTo>
                  <a:lnTo>
                    <a:pt x="1789645" y="669220"/>
                  </a:lnTo>
                  <a:lnTo>
                    <a:pt x="1791812" y="675722"/>
                  </a:lnTo>
                  <a:lnTo>
                    <a:pt x="1791812" y="686341"/>
                  </a:lnTo>
                  <a:lnTo>
                    <a:pt x="1789645" y="692843"/>
                  </a:lnTo>
                  <a:lnTo>
                    <a:pt x="1789645" y="699127"/>
                  </a:lnTo>
                  <a:lnTo>
                    <a:pt x="1787477" y="707796"/>
                  </a:lnTo>
                  <a:lnTo>
                    <a:pt x="1787477" y="733369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10831" cap="rnd">
              <a:solidFill>
                <a:schemeClr val="bg1">
                  <a:lumMod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Graphic 2">
              <a:extLst>
                <a:ext uri="{FF2B5EF4-FFF2-40B4-BE49-F238E27FC236}">
                  <a16:creationId xmlns:a16="http://schemas.microsoft.com/office/drawing/2014/main" id="{00A10A47-1A78-4F37-A373-77BC400BBFE6}"/>
                </a:ext>
              </a:extLst>
            </p:cNvPr>
            <p:cNvSpPr/>
            <p:nvPr/>
          </p:nvSpPr>
          <p:spPr>
            <a:xfrm>
              <a:off x="9233526" y="4883818"/>
              <a:ext cx="621959" cy="377303"/>
            </a:xfrm>
            <a:custGeom>
              <a:avLst/>
              <a:gdLst>
                <a:gd name="connsiteX0" fmla="*/ 507767 w 621959"/>
                <a:gd name="connsiteY0" fmla="*/ 0 h 377303"/>
                <a:gd name="connsiteX1" fmla="*/ 513835 w 621959"/>
                <a:gd name="connsiteY1" fmla="*/ 6068 h 377303"/>
                <a:gd name="connsiteX2" fmla="*/ 524020 w 621959"/>
                <a:gd name="connsiteY2" fmla="*/ 11486 h 377303"/>
                <a:gd name="connsiteX3" fmla="*/ 532256 w 621959"/>
                <a:gd name="connsiteY3" fmla="*/ 16904 h 377303"/>
                <a:gd name="connsiteX4" fmla="*/ 555228 w 621959"/>
                <a:gd name="connsiteY4" fmla="*/ 29690 h 377303"/>
                <a:gd name="connsiteX5" fmla="*/ 545692 w 621959"/>
                <a:gd name="connsiteY5" fmla="*/ 23622 h 377303"/>
                <a:gd name="connsiteX6" fmla="*/ 566714 w 621959"/>
                <a:gd name="connsiteY6" fmla="*/ 37275 h 377303"/>
                <a:gd name="connsiteX7" fmla="*/ 576899 w 621959"/>
                <a:gd name="connsiteY7" fmla="*/ 43994 h 377303"/>
                <a:gd name="connsiteX8" fmla="*/ 589685 w 621959"/>
                <a:gd name="connsiteY8" fmla="*/ 54179 h 377303"/>
                <a:gd name="connsiteX9" fmla="*/ 603989 w 621959"/>
                <a:gd name="connsiteY9" fmla="*/ 70433 h 377303"/>
                <a:gd name="connsiteX10" fmla="*/ 616125 w 621959"/>
                <a:gd name="connsiteY10" fmla="*/ 91454 h 377303"/>
                <a:gd name="connsiteX11" fmla="*/ 620893 w 621959"/>
                <a:gd name="connsiteY11" fmla="*/ 103591 h 377303"/>
                <a:gd name="connsiteX12" fmla="*/ 620243 w 621959"/>
                <a:gd name="connsiteY12" fmla="*/ 119845 h 377303"/>
                <a:gd name="connsiteX13" fmla="*/ 612007 w 621959"/>
                <a:gd name="connsiteY13" fmla="*/ 129380 h 377303"/>
                <a:gd name="connsiteX14" fmla="*/ 613958 w 621959"/>
                <a:gd name="connsiteY14" fmla="*/ 143033 h 377303"/>
                <a:gd name="connsiteX15" fmla="*/ 619376 w 621959"/>
                <a:gd name="connsiteY15" fmla="*/ 153219 h 377303"/>
                <a:gd name="connsiteX16" fmla="*/ 620026 w 621959"/>
                <a:gd name="connsiteY16" fmla="*/ 175540 h 377303"/>
                <a:gd name="connsiteX17" fmla="*/ 620026 w 621959"/>
                <a:gd name="connsiteY17" fmla="*/ 169472 h 377303"/>
                <a:gd name="connsiteX18" fmla="*/ 617208 w 621959"/>
                <a:gd name="connsiteY18" fmla="*/ 183126 h 377303"/>
                <a:gd name="connsiteX19" fmla="*/ 611140 w 621959"/>
                <a:gd name="connsiteY19" fmla="*/ 198729 h 377303"/>
                <a:gd name="connsiteX20" fmla="*/ 614608 w 621959"/>
                <a:gd name="connsiteY20" fmla="*/ 189844 h 377303"/>
                <a:gd name="connsiteX21" fmla="*/ 608540 w 621959"/>
                <a:gd name="connsiteY21" fmla="*/ 209565 h 377303"/>
                <a:gd name="connsiteX22" fmla="*/ 600305 w 621959"/>
                <a:gd name="connsiteY22" fmla="*/ 215633 h 377303"/>
                <a:gd name="connsiteX23" fmla="*/ 571915 w 621959"/>
                <a:gd name="connsiteY23" fmla="*/ 218450 h 377303"/>
                <a:gd name="connsiteX24" fmla="*/ 559779 w 621959"/>
                <a:gd name="connsiteY24" fmla="*/ 218450 h 377303"/>
                <a:gd name="connsiteX25" fmla="*/ 544175 w 621959"/>
                <a:gd name="connsiteY25" fmla="*/ 217150 h 377303"/>
                <a:gd name="connsiteX26" fmla="*/ 529872 w 621959"/>
                <a:gd name="connsiteY26" fmla="*/ 214333 h 377303"/>
                <a:gd name="connsiteX27" fmla="*/ 513618 w 621959"/>
                <a:gd name="connsiteY27" fmla="*/ 210865 h 377303"/>
                <a:gd name="connsiteX28" fmla="*/ 500832 w 621959"/>
                <a:gd name="connsiteY28" fmla="*/ 206748 h 377303"/>
                <a:gd name="connsiteX29" fmla="*/ 487179 w 621959"/>
                <a:gd name="connsiteY29" fmla="*/ 202630 h 377303"/>
                <a:gd name="connsiteX30" fmla="*/ 478943 w 621959"/>
                <a:gd name="connsiteY30" fmla="*/ 199813 h 377303"/>
                <a:gd name="connsiteX31" fmla="*/ 453804 w 621959"/>
                <a:gd name="connsiteY31" fmla="*/ 193094 h 377303"/>
                <a:gd name="connsiteX32" fmla="*/ 428665 w 621959"/>
                <a:gd name="connsiteY32" fmla="*/ 195045 h 377303"/>
                <a:gd name="connsiteX33" fmla="*/ 408294 w 621959"/>
                <a:gd name="connsiteY33" fmla="*/ 196345 h 377303"/>
                <a:gd name="connsiteX34" fmla="*/ 393991 w 621959"/>
                <a:gd name="connsiteY34" fmla="*/ 196996 h 377303"/>
                <a:gd name="connsiteX35" fmla="*/ 375786 w 621959"/>
                <a:gd name="connsiteY35" fmla="*/ 197646 h 377303"/>
                <a:gd name="connsiteX36" fmla="*/ 359533 w 621959"/>
                <a:gd name="connsiteY36" fmla="*/ 202413 h 377303"/>
                <a:gd name="connsiteX37" fmla="*/ 348047 w 621959"/>
                <a:gd name="connsiteY37" fmla="*/ 215200 h 377303"/>
                <a:gd name="connsiteX38" fmla="*/ 333743 w 621959"/>
                <a:gd name="connsiteY38" fmla="*/ 232754 h 377303"/>
                <a:gd name="connsiteX39" fmla="*/ 322257 w 621959"/>
                <a:gd name="connsiteY39" fmla="*/ 247057 h 377303"/>
                <a:gd name="connsiteX40" fmla="*/ 308604 w 621959"/>
                <a:gd name="connsiteY40" fmla="*/ 283032 h 377303"/>
                <a:gd name="connsiteX41" fmla="*/ 307304 w 621959"/>
                <a:gd name="connsiteY41" fmla="*/ 300586 h 377303"/>
                <a:gd name="connsiteX42" fmla="*/ 307954 w 621959"/>
                <a:gd name="connsiteY42" fmla="*/ 294518 h 377303"/>
                <a:gd name="connsiteX43" fmla="*/ 299069 w 621959"/>
                <a:gd name="connsiteY43" fmla="*/ 314239 h 377303"/>
                <a:gd name="connsiteX44" fmla="*/ 277397 w 621959"/>
                <a:gd name="connsiteY44" fmla="*/ 336561 h 377303"/>
                <a:gd name="connsiteX45" fmla="*/ 233404 w 621959"/>
                <a:gd name="connsiteY45" fmla="*/ 367768 h 377303"/>
                <a:gd name="connsiteX46" fmla="*/ 205664 w 621959"/>
                <a:gd name="connsiteY46" fmla="*/ 376003 h 377303"/>
                <a:gd name="connsiteX47" fmla="*/ 180525 w 621959"/>
                <a:gd name="connsiteY47" fmla="*/ 377303 h 377303"/>
                <a:gd name="connsiteX48" fmla="*/ 137182 w 621959"/>
                <a:gd name="connsiteY48" fmla="*/ 375353 h 377303"/>
                <a:gd name="connsiteX49" fmla="*/ 107275 w 621959"/>
                <a:gd name="connsiteY49" fmla="*/ 373403 h 377303"/>
                <a:gd name="connsiteX50" fmla="*/ 69999 w 621959"/>
                <a:gd name="connsiteY50" fmla="*/ 368635 h 377303"/>
                <a:gd name="connsiteX51" fmla="*/ 28607 w 621959"/>
                <a:gd name="connsiteY51" fmla="*/ 360400 h 377303"/>
                <a:gd name="connsiteX52" fmla="*/ 14953 w 621959"/>
                <a:gd name="connsiteY52" fmla="*/ 359099 h 377303"/>
                <a:gd name="connsiteX53" fmla="*/ 0 w 621959"/>
                <a:gd name="connsiteY53" fmla="*/ 359099 h 377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621959" h="377303">
                  <a:moveTo>
                    <a:pt x="507767" y="0"/>
                  </a:moveTo>
                  <a:cubicBezTo>
                    <a:pt x="508850" y="1517"/>
                    <a:pt x="510801" y="3901"/>
                    <a:pt x="513835" y="6068"/>
                  </a:cubicBezTo>
                  <a:cubicBezTo>
                    <a:pt x="517302" y="8452"/>
                    <a:pt x="519469" y="8885"/>
                    <a:pt x="524020" y="11486"/>
                  </a:cubicBezTo>
                  <a:cubicBezTo>
                    <a:pt x="527488" y="13437"/>
                    <a:pt x="529438" y="14953"/>
                    <a:pt x="532256" y="16904"/>
                  </a:cubicBezTo>
                  <a:cubicBezTo>
                    <a:pt x="543091" y="24706"/>
                    <a:pt x="555011" y="30124"/>
                    <a:pt x="555228" y="29690"/>
                  </a:cubicBezTo>
                  <a:cubicBezTo>
                    <a:pt x="555444" y="29473"/>
                    <a:pt x="545692" y="23622"/>
                    <a:pt x="545692" y="23622"/>
                  </a:cubicBezTo>
                  <a:cubicBezTo>
                    <a:pt x="545692" y="23622"/>
                    <a:pt x="551543" y="27306"/>
                    <a:pt x="566714" y="37275"/>
                  </a:cubicBezTo>
                  <a:cubicBezTo>
                    <a:pt x="572132" y="40743"/>
                    <a:pt x="574082" y="42043"/>
                    <a:pt x="576899" y="43994"/>
                  </a:cubicBezTo>
                  <a:cubicBezTo>
                    <a:pt x="580583" y="46594"/>
                    <a:pt x="584918" y="49845"/>
                    <a:pt x="589685" y="54179"/>
                  </a:cubicBezTo>
                  <a:cubicBezTo>
                    <a:pt x="596837" y="60681"/>
                    <a:pt x="601171" y="66532"/>
                    <a:pt x="603989" y="70433"/>
                  </a:cubicBezTo>
                  <a:cubicBezTo>
                    <a:pt x="607239" y="74767"/>
                    <a:pt x="611790" y="81919"/>
                    <a:pt x="616125" y="91454"/>
                  </a:cubicBezTo>
                  <a:cubicBezTo>
                    <a:pt x="619376" y="98823"/>
                    <a:pt x="620459" y="101640"/>
                    <a:pt x="620893" y="103591"/>
                  </a:cubicBezTo>
                  <a:cubicBezTo>
                    <a:pt x="621760" y="108142"/>
                    <a:pt x="623060" y="114210"/>
                    <a:pt x="620243" y="119845"/>
                  </a:cubicBezTo>
                  <a:cubicBezTo>
                    <a:pt x="617425" y="125262"/>
                    <a:pt x="613741" y="124395"/>
                    <a:pt x="612007" y="129380"/>
                  </a:cubicBezTo>
                  <a:cubicBezTo>
                    <a:pt x="610490" y="133714"/>
                    <a:pt x="612224" y="138049"/>
                    <a:pt x="613958" y="143033"/>
                  </a:cubicBezTo>
                  <a:cubicBezTo>
                    <a:pt x="616125" y="148668"/>
                    <a:pt x="617642" y="148884"/>
                    <a:pt x="619376" y="153219"/>
                  </a:cubicBezTo>
                  <a:cubicBezTo>
                    <a:pt x="623927" y="163838"/>
                    <a:pt x="620243" y="175540"/>
                    <a:pt x="620026" y="175540"/>
                  </a:cubicBezTo>
                  <a:cubicBezTo>
                    <a:pt x="619809" y="175540"/>
                    <a:pt x="620459" y="169472"/>
                    <a:pt x="620026" y="169472"/>
                  </a:cubicBezTo>
                  <a:cubicBezTo>
                    <a:pt x="619592" y="169472"/>
                    <a:pt x="619376" y="175540"/>
                    <a:pt x="617208" y="183126"/>
                  </a:cubicBezTo>
                  <a:cubicBezTo>
                    <a:pt x="614825" y="192011"/>
                    <a:pt x="611357" y="198729"/>
                    <a:pt x="611140" y="198729"/>
                  </a:cubicBezTo>
                  <a:cubicBezTo>
                    <a:pt x="610924" y="198729"/>
                    <a:pt x="613741" y="189844"/>
                    <a:pt x="614608" y="189844"/>
                  </a:cubicBezTo>
                  <a:cubicBezTo>
                    <a:pt x="615258" y="190060"/>
                    <a:pt x="615475" y="201330"/>
                    <a:pt x="608540" y="209565"/>
                  </a:cubicBezTo>
                  <a:cubicBezTo>
                    <a:pt x="605506" y="213032"/>
                    <a:pt x="602255" y="214766"/>
                    <a:pt x="600305" y="215633"/>
                  </a:cubicBezTo>
                  <a:cubicBezTo>
                    <a:pt x="595970" y="217800"/>
                    <a:pt x="592720" y="218017"/>
                    <a:pt x="571915" y="218450"/>
                  </a:cubicBezTo>
                  <a:cubicBezTo>
                    <a:pt x="564113" y="218450"/>
                    <a:pt x="562163" y="218450"/>
                    <a:pt x="559779" y="218450"/>
                  </a:cubicBezTo>
                  <a:cubicBezTo>
                    <a:pt x="551977" y="218234"/>
                    <a:pt x="546125" y="217367"/>
                    <a:pt x="544175" y="217150"/>
                  </a:cubicBezTo>
                  <a:cubicBezTo>
                    <a:pt x="542441" y="216933"/>
                    <a:pt x="541791" y="216716"/>
                    <a:pt x="529872" y="214333"/>
                  </a:cubicBezTo>
                  <a:cubicBezTo>
                    <a:pt x="517085" y="211732"/>
                    <a:pt x="516002" y="211515"/>
                    <a:pt x="513618" y="210865"/>
                  </a:cubicBezTo>
                  <a:cubicBezTo>
                    <a:pt x="508850" y="209565"/>
                    <a:pt x="510367" y="209565"/>
                    <a:pt x="500832" y="206748"/>
                  </a:cubicBezTo>
                  <a:cubicBezTo>
                    <a:pt x="494980" y="205014"/>
                    <a:pt x="492813" y="204364"/>
                    <a:pt x="487179" y="202630"/>
                  </a:cubicBezTo>
                  <a:cubicBezTo>
                    <a:pt x="483278" y="201330"/>
                    <a:pt x="480894" y="200463"/>
                    <a:pt x="478943" y="199813"/>
                  </a:cubicBezTo>
                  <a:cubicBezTo>
                    <a:pt x="469625" y="196779"/>
                    <a:pt x="461606" y="193962"/>
                    <a:pt x="453804" y="193094"/>
                  </a:cubicBezTo>
                  <a:cubicBezTo>
                    <a:pt x="450120" y="192661"/>
                    <a:pt x="452287" y="193311"/>
                    <a:pt x="428665" y="195045"/>
                  </a:cubicBezTo>
                  <a:cubicBezTo>
                    <a:pt x="418696" y="195912"/>
                    <a:pt x="411328" y="196128"/>
                    <a:pt x="408294" y="196345"/>
                  </a:cubicBezTo>
                  <a:cubicBezTo>
                    <a:pt x="402876" y="196562"/>
                    <a:pt x="399192" y="196779"/>
                    <a:pt x="393991" y="196996"/>
                  </a:cubicBezTo>
                  <a:cubicBezTo>
                    <a:pt x="381204" y="197429"/>
                    <a:pt x="380554" y="196996"/>
                    <a:pt x="375786" y="197646"/>
                  </a:cubicBezTo>
                  <a:cubicBezTo>
                    <a:pt x="369501" y="198512"/>
                    <a:pt x="364734" y="199163"/>
                    <a:pt x="359533" y="202413"/>
                  </a:cubicBezTo>
                  <a:cubicBezTo>
                    <a:pt x="356499" y="204147"/>
                    <a:pt x="355848" y="205447"/>
                    <a:pt x="348047" y="215200"/>
                  </a:cubicBezTo>
                  <a:cubicBezTo>
                    <a:pt x="343279" y="221051"/>
                    <a:pt x="338511" y="226902"/>
                    <a:pt x="333743" y="232754"/>
                  </a:cubicBezTo>
                  <a:cubicBezTo>
                    <a:pt x="322257" y="247057"/>
                    <a:pt x="323558" y="245107"/>
                    <a:pt x="322257" y="247057"/>
                  </a:cubicBezTo>
                  <a:cubicBezTo>
                    <a:pt x="312288" y="262010"/>
                    <a:pt x="309688" y="277181"/>
                    <a:pt x="308604" y="283032"/>
                  </a:cubicBezTo>
                  <a:cubicBezTo>
                    <a:pt x="307304" y="291484"/>
                    <a:pt x="306870" y="300586"/>
                    <a:pt x="307304" y="300586"/>
                  </a:cubicBezTo>
                  <a:cubicBezTo>
                    <a:pt x="307521" y="300586"/>
                    <a:pt x="308604" y="294735"/>
                    <a:pt x="307954" y="294518"/>
                  </a:cubicBezTo>
                  <a:cubicBezTo>
                    <a:pt x="307087" y="294301"/>
                    <a:pt x="304487" y="304920"/>
                    <a:pt x="299069" y="314239"/>
                  </a:cubicBezTo>
                  <a:cubicBezTo>
                    <a:pt x="296035" y="319657"/>
                    <a:pt x="292134" y="324425"/>
                    <a:pt x="277397" y="336561"/>
                  </a:cubicBezTo>
                  <a:cubicBezTo>
                    <a:pt x="257026" y="353465"/>
                    <a:pt x="246840" y="361917"/>
                    <a:pt x="233404" y="367768"/>
                  </a:cubicBezTo>
                  <a:cubicBezTo>
                    <a:pt x="220834" y="373186"/>
                    <a:pt x="209998" y="375137"/>
                    <a:pt x="205664" y="376003"/>
                  </a:cubicBezTo>
                  <a:cubicBezTo>
                    <a:pt x="197645" y="377303"/>
                    <a:pt x="191794" y="377303"/>
                    <a:pt x="180525" y="377303"/>
                  </a:cubicBezTo>
                  <a:cubicBezTo>
                    <a:pt x="171639" y="377303"/>
                    <a:pt x="164921" y="377087"/>
                    <a:pt x="137182" y="375353"/>
                  </a:cubicBezTo>
                  <a:cubicBezTo>
                    <a:pt x="120278" y="374269"/>
                    <a:pt x="111826" y="373836"/>
                    <a:pt x="107275" y="373403"/>
                  </a:cubicBezTo>
                  <a:cubicBezTo>
                    <a:pt x="93405" y="372102"/>
                    <a:pt x="83436" y="371235"/>
                    <a:pt x="69999" y="368635"/>
                  </a:cubicBezTo>
                  <a:cubicBezTo>
                    <a:pt x="53312" y="365601"/>
                    <a:pt x="46811" y="362784"/>
                    <a:pt x="28607" y="360400"/>
                  </a:cubicBezTo>
                  <a:cubicBezTo>
                    <a:pt x="26006" y="359966"/>
                    <a:pt x="21238" y="359316"/>
                    <a:pt x="14953" y="359099"/>
                  </a:cubicBezTo>
                  <a:cubicBezTo>
                    <a:pt x="8669" y="358883"/>
                    <a:pt x="3684" y="358883"/>
                    <a:pt x="0" y="359099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 w="10831" cap="rnd">
              <a:solidFill>
                <a:schemeClr val="bg1">
                  <a:lumMod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EEB62326-648F-45C5-A46F-0657BE394DBC}"/>
                </a:ext>
              </a:extLst>
            </p:cNvPr>
            <p:cNvGrpSpPr/>
            <p:nvPr/>
          </p:nvGrpSpPr>
          <p:grpSpPr>
            <a:xfrm>
              <a:off x="7664913" y="697591"/>
              <a:ext cx="3688766" cy="5120807"/>
              <a:chOff x="1606319" y="553483"/>
              <a:chExt cx="3688766" cy="5120807"/>
            </a:xfrm>
          </p:grpSpPr>
          <p:sp>
            <p:nvSpPr>
              <p:cNvPr id="107" name="Graphic 2">
                <a:extLst>
                  <a:ext uri="{FF2B5EF4-FFF2-40B4-BE49-F238E27FC236}">
                    <a16:creationId xmlns:a16="http://schemas.microsoft.com/office/drawing/2014/main" id="{E61CE3FD-F382-452E-8CC9-45EA517C45C9}"/>
                  </a:ext>
                </a:extLst>
              </p:cNvPr>
              <p:cNvSpPr txBox="1"/>
              <p:nvPr/>
            </p:nvSpPr>
            <p:spPr>
              <a:xfrm>
                <a:off x="4127180" y="4733857"/>
                <a:ext cx="8819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00000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Arial"/>
                    <a:rtl val="0"/>
                  </a:rPr>
                  <a:t>อ.เรณูนคร</a:t>
                </a:r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1CC7B62-B2D7-4C05-AA46-0A07DF1A3CEA}"/>
                  </a:ext>
                </a:extLst>
              </p:cNvPr>
              <p:cNvGrpSpPr/>
              <p:nvPr/>
            </p:nvGrpSpPr>
            <p:grpSpPr>
              <a:xfrm>
                <a:off x="1606319" y="553483"/>
                <a:ext cx="3688766" cy="5120807"/>
                <a:chOff x="1606319" y="553483"/>
                <a:chExt cx="3688766" cy="5120807"/>
              </a:xfrm>
            </p:grpSpPr>
            <p:sp>
              <p:nvSpPr>
                <p:cNvPr id="109" name="Graphic 2">
                  <a:extLst>
                    <a:ext uri="{FF2B5EF4-FFF2-40B4-BE49-F238E27FC236}">
                      <a16:creationId xmlns:a16="http://schemas.microsoft.com/office/drawing/2014/main" id="{63253563-23BE-4511-9048-243465D8EB68}"/>
                    </a:ext>
                  </a:extLst>
                </p:cNvPr>
                <p:cNvSpPr txBox="1"/>
                <p:nvPr/>
              </p:nvSpPr>
              <p:spPr>
                <a:xfrm>
                  <a:off x="4403494" y="5397291"/>
                  <a:ext cx="89159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200" spc="0" baseline="0">
                      <a:solidFill>
                        <a:srgbClr val="000000"/>
                      </a:solidFill>
                      <a:latin typeface="Anakotmai Light" panose="00000400000000000000" pitchFamily="2" charset="-34"/>
                      <a:cs typeface="Anakotmai Light" panose="00000400000000000000" pitchFamily="2" charset="-34"/>
                      <a:sym typeface="Arial"/>
                      <a:rtl val="0"/>
                    </a:rPr>
                    <a:t>อ.ธาตุพนม</a:t>
                  </a:r>
                </a:p>
              </p:txBody>
            </p:sp>
            <p:sp>
              <p:nvSpPr>
                <p:cNvPr id="110" name="Graphic 2">
                  <a:extLst>
                    <a:ext uri="{FF2B5EF4-FFF2-40B4-BE49-F238E27FC236}">
                      <a16:creationId xmlns:a16="http://schemas.microsoft.com/office/drawing/2014/main" id="{1F263816-316A-495B-A559-EA3AA95F1306}"/>
                    </a:ext>
                  </a:extLst>
                </p:cNvPr>
                <p:cNvSpPr txBox="1"/>
                <p:nvPr/>
              </p:nvSpPr>
              <p:spPr>
                <a:xfrm>
                  <a:off x="3497359" y="5265289"/>
                  <a:ext cx="67678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200" spc="0" baseline="0">
                      <a:solidFill>
                        <a:srgbClr val="000000"/>
                      </a:solidFill>
                      <a:latin typeface="Anakotmai Light" panose="00000400000000000000" pitchFamily="2" charset="-34"/>
                      <a:cs typeface="Anakotmai Light" panose="00000400000000000000" pitchFamily="2" charset="-34"/>
                      <a:sym typeface="Arial"/>
                      <a:rtl val="0"/>
                    </a:rPr>
                    <a:t>อ.นาแก</a:t>
                  </a:r>
                </a:p>
              </p:txBody>
            </p:sp>
            <p:sp>
              <p:nvSpPr>
                <p:cNvPr id="111" name="Graphic 2">
                  <a:extLst>
                    <a:ext uri="{FF2B5EF4-FFF2-40B4-BE49-F238E27FC236}">
                      <a16:creationId xmlns:a16="http://schemas.microsoft.com/office/drawing/2014/main" id="{AE4DF08B-E8FF-4EC0-812B-9B68B8C7ACD2}"/>
                    </a:ext>
                  </a:extLst>
                </p:cNvPr>
                <p:cNvSpPr txBox="1"/>
                <p:nvPr/>
              </p:nvSpPr>
              <p:spPr>
                <a:xfrm>
                  <a:off x="3160408" y="4626105"/>
                  <a:ext cx="74090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200" spc="0" baseline="0">
                      <a:solidFill>
                        <a:srgbClr val="000000"/>
                      </a:solidFill>
                      <a:latin typeface="Anakotmai Light" panose="00000400000000000000" pitchFamily="2" charset="-34"/>
                      <a:cs typeface="Anakotmai Light" panose="00000400000000000000" pitchFamily="2" charset="-34"/>
                      <a:sym typeface="Arial"/>
                      <a:rtl val="0"/>
                    </a:rPr>
                    <a:t>อ.วังยาง</a:t>
                  </a:r>
                </a:p>
              </p:txBody>
            </p:sp>
            <p:sp>
              <p:nvSpPr>
                <p:cNvPr id="112" name="Graphic 2">
                  <a:extLst>
                    <a:ext uri="{FF2B5EF4-FFF2-40B4-BE49-F238E27FC236}">
                      <a16:creationId xmlns:a16="http://schemas.microsoft.com/office/drawing/2014/main" id="{47D9C520-905B-4037-9A57-9ABC790AE1AF}"/>
                    </a:ext>
                  </a:extLst>
                </p:cNvPr>
                <p:cNvSpPr txBox="1"/>
                <p:nvPr/>
              </p:nvSpPr>
              <p:spPr>
                <a:xfrm>
                  <a:off x="3601405" y="4099788"/>
                  <a:ext cx="84670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200" spc="0" baseline="0" dirty="0" err="1">
                      <a:solidFill>
                        <a:srgbClr val="000000"/>
                      </a:solidFill>
                      <a:latin typeface="Anakotmai Light" panose="00000400000000000000" pitchFamily="2" charset="-34"/>
                      <a:cs typeface="Anakotmai Light" panose="00000400000000000000" pitchFamily="2" charset="-34"/>
                      <a:sym typeface="Arial"/>
                      <a:rtl val="0"/>
                    </a:rPr>
                    <a:t>อ.ปลาปาก</a:t>
                  </a:r>
                  <a:endParaRPr lang="en-US" sz="1200" spc="0" baseline="0" dirty="0">
                    <a:solidFill>
                      <a:srgbClr val="00000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Arial"/>
                    <a:rtl val="0"/>
                  </a:endParaRPr>
                </a:p>
              </p:txBody>
            </p:sp>
            <p:sp>
              <p:nvSpPr>
                <p:cNvPr id="113" name="Graphic 2">
                  <a:extLst>
                    <a:ext uri="{FF2B5EF4-FFF2-40B4-BE49-F238E27FC236}">
                      <a16:creationId xmlns:a16="http://schemas.microsoft.com/office/drawing/2014/main" id="{C14A4DCF-9404-43C3-B669-2937786DC762}"/>
                    </a:ext>
                  </a:extLst>
                </p:cNvPr>
                <p:cNvSpPr txBox="1"/>
                <p:nvPr/>
              </p:nvSpPr>
              <p:spPr>
                <a:xfrm>
                  <a:off x="3856415" y="3295206"/>
                  <a:ext cx="124585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200" spc="0" baseline="0" dirty="0" err="1">
                      <a:solidFill>
                        <a:srgbClr val="000000"/>
                      </a:solidFill>
                      <a:latin typeface="Anakotmai Light" panose="00000400000000000000" pitchFamily="2" charset="-34"/>
                      <a:cs typeface="Anakotmai Light" panose="00000400000000000000" pitchFamily="2" charset="-34"/>
                      <a:sym typeface="Arial"/>
                      <a:rtl val="0"/>
                    </a:rPr>
                    <a:t>อ.เมืองนครพนม</a:t>
                  </a:r>
                  <a:endParaRPr lang="en-US" sz="1200" spc="0" baseline="0" dirty="0">
                    <a:solidFill>
                      <a:srgbClr val="00000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Arial"/>
                    <a:rtl val="0"/>
                  </a:endParaRPr>
                </a:p>
              </p:txBody>
            </p:sp>
            <p:sp>
              <p:nvSpPr>
                <p:cNvPr id="114" name="Graphic 2">
                  <a:extLst>
                    <a:ext uri="{FF2B5EF4-FFF2-40B4-BE49-F238E27FC236}">
                      <a16:creationId xmlns:a16="http://schemas.microsoft.com/office/drawing/2014/main" id="{34C45870-78E9-4638-8204-CC6C556BF2C1}"/>
                    </a:ext>
                  </a:extLst>
                </p:cNvPr>
                <p:cNvSpPr txBox="1"/>
                <p:nvPr/>
              </p:nvSpPr>
              <p:spPr>
                <a:xfrm>
                  <a:off x="2914927" y="2771966"/>
                  <a:ext cx="101983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200" spc="0" baseline="0">
                      <a:solidFill>
                        <a:srgbClr val="000000"/>
                      </a:solidFill>
                      <a:latin typeface="Anakotmai Light" panose="00000400000000000000" pitchFamily="2" charset="-34"/>
                      <a:cs typeface="Anakotmai Light" panose="00000400000000000000" pitchFamily="2" charset="-34"/>
                      <a:sym typeface="Arial"/>
                      <a:rtl val="0"/>
                    </a:rPr>
                    <a:t>อ.โพนสวรรค์</a:t>
                  </a:r>
                </a:p>
              </p:txBody>
            </p:sp>
            <p:sp>
              <p:nvSpPr>
                <p:cNvPr id="115" name="Graphic 2">
                  <a:extLst>
                    <a:ext uri="{FF2B5EF4-FFF2-40B4-BE49-F238E27FC236}">
                      <a16:creationId xmlns:a16="http://schemas.microsoft.com/office/drawing/2014/main" id="{72790948-ACF0-4570-80B9-CEBCEC786D53}"/>
                    </a:ext>
                  </a:extLst>
                </p:cNvPr>
                <p:cNvSpPr txBox="1"/>
                <p:nvPr/>
              </p:nvSpPr>
              <p:spPr>
                <a:xfrm>
                  <a:off x="3352891" y="2241000"/>
                  <a:ext cx="83067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200" spc="0" baseline="0" dirty="0" err="1">
                      <a:solidFill>
                        <a:srgbClr val="000000"/>
                      </a:solidFill>
                      <a:latin typeface="Anakotmai Light" panose="00000400000000000000" pitchFamily="2" charset="-34"/>
                      <a:cs typeface="Anakotmai Light" panose="00000400000000000000" pitchFamily="2" charset="-34"/>
                      <a:sym typeface="Arial"/>
                      <a:rtl val="0"/>
                    </a:rPr>
                    <a:t>อ.ท่าอุเทน</a:t>
                  </a:r>
                  <a:endParaRPr lang="en-US" sz="1200" spc="0" baseline="0" dirty="0">
                    <a:solidFill>
                      <a:srgbClr val="00000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Arial"/>
                    <a:rtl val="0"/>
                  </a:endParaRPr>
                </a:p>
              </p:txBody>
            </p:sp>
            <p:sp>
              <p:nvSpPr>
                <p:cNvPr id="116" name="Graphic 2">
                  <a:extLst>
                    <a:ext uri="{FF2B5EF4-FFF2-40B4-BE49-F238E27FC236}">
                      <a16:creationId xmlns:a16="http://schemas.microsoft.com/office/drawing/2014/main" id="{F14A5B06-B5B4-4BDE-9987-387F59CFDFF5}"/>
                    </a:ext>
                  </a:extLst>
                </p:cNvPr>
                <p:cNvSpPr txBox="1"/>
                <p:nvPr/>
              </p:nvSpPr>
              <p:spPr>
                <a:xfrm>
                  <a:off x="1606319" y="2818712"/>
                  <a:ext cx="72968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200" spc="0" baseline="0">
                      <a:solidFill>
                        <a:srgbClr val="000000"/>
                      </a:solidFill>
                      <a:latin typeface="Anakotmai Light" panose="00000400000000000000" pitchFamily="2" charset="-34"/>
                      <a:cs typeface="Anakotmai Light" panose="00000400000000000000" pitchFamily="2" charset="-34"/>
                      <a:sym typeface="Arial"/>
                      <a:rtl val="0"/>
                    </a:rPr>
                    <a:t>อ.นาหว้า</a:t>
                  </a:r>
                </a:p>
              </p:txBody>
            </p:sp>
            <p:sp>
              <p:nvSpPr>
                <p:cNvPr id="117" name="Graphic 2">
                  <a:extLst>
                    <a:ext uri="{FF2B5EF4-FFF2-40B4-BE49-F238E27FC236}">
                      <a16:creationId xmlns:a16="http://schemas.microsoft.com/office/drawing/2014/main" id="{CD7AFAAE-CD74-48D2-8779-7711AF980D09}"/>
                    </a:ext>
                  </a:extLst>
                </p:cNvPr>
                <p:cNvSpPr txBox="1"/>
                <p:nvPr/>
              </p:nvSpPr>
              <p:spPr>
                <a:xfrm>
                  <a:off x="2127089" y="2017582"/>
                  <a:ext cx="103746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200" spc="0" baseline="0">
                      <a:solidFill>
                        <a:srgbClr val="000000"/>
                      </a:solidFill>
                      <a:latin typeface="Anakotmai Light" panose="00000400000000000000" pitchFamily="2" charset="-34"/>
                      <a:cs typeface="Anakotmai Light" panose="00000400000000000000" pitchFamily="2" charset="-34"/>
                      <a:sym typeface="Arial"/>
                      <a:rtl val="0"/>
                    </a:rPr>
                    <a:t>อ.ศรีสงคราม</a:t>
                  </a:r>
                </a:p>
              </p:txBody>
            </p:sp>
            <p:sp>
              <p:nvSpPr>
                <p:cNvPr id="118" name="Graphic 2">
                  <a:extLst>
                    <a:ext uri="{FF2B5EF4-FFF2-40B4-BE49-F238E27FC236}">
                      <a16:creationId xmlns:a16="http://schemas.microsoft.com/office/drawing/2014/main" id="{2769895B-CB9B-4883-8D59-AB9B71EAA875}"/>
                    </a:ext>
                  </a:extLst>
                </p:cNvPr>
                <p:cNvSpPr txBox="1"/>
                <p:nvPr/>
              </p:nvSpPr>
              <p:spPr>
                <a:xfrm>
                  <a:off x="1668888" y="1158553"/>
                  <a:ext cx="68961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200" spc="0" baseline="0">
                      <a:solidFill>
                        <a:srgbClr val="000000"/>
                      </a:solidFill>
                      <a:latin typeface="Anakotmai Light" panose="00000400000000000000" pitchFamily="2" charset="-34"/>
                      <a:cs typeface="Anakotmai Light" panose="00000400000000000000" pitchFamily="2" charset="-34"/>
                      <a:sym typeface="Arial"/>
                      <a:rtl val="0"/>
                    </a:rPr>
                    <a:t>อ.นาทม</a:t>
                  </a:r>
                </a:p>
              </p:txBody>
            </p:sp>
            <p:sp>
              <p:nvSpPr>
                <p:cNvPr id="119" name="Graphic 2">
                  <a:extLst>
                    <a:ext uri="{FF2B5EF4-FFF2-40B4-BE49-F238E27FC236}">
                      <a16:creationId xmlns:a16="http://schemas.microsoft.com/office/drawing/2014/main" id="{2A3069D0-BCB7-416A-A457-A9EF4C64235A}"/>
                    </a:ext>
                  </a:extLst>
                </p:cNvPr>
                <p:cNvSpPr txBox="1"/>
                <p:nvPr/>
              </p:nvSpPr>
              <p:spPr>
                <a:xfrm>
                  <a:off x="2146301" y="553483"/>
                  <a:ext cx="87876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200" spc="0" baseline="0" dirty="0" err="1">
                      <a:solidFill>
                        <a:srgbClr val="000000"/>
                      </a:solidFill>
                      <a:latin typeface="Anakotmai Light" panose="00000400000000000000" pitchFamily="2" charset="-34"/>
                      <a:cs typeface="Anakotmai Light" panose="00000400000000000000" pitchFamily="2" charset="-34"/>
                      <a:sym typeface="Arial"/>
                      <a:rtl val="0"/>
                    </a:rPr>
                    <a:t>อ.บ้านแพง</a:t>
                  </a:r>
                  <a:endParaRPr lang="en-US" sz="1200" spc="0" baseline="0" dirty="0">
                    <a:solidFill>
                      <a:srgbClr val="00000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Arial"/>
                    <a:rtl val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3850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54BE2F65-4496-433D-8E6D-68BDA5CE1CEC}"/>
              </a:ext>
            </a:extLst>
          </p:cNvPr>
          <p:cNvGrpSpPr/>
          <p:nvPr/>
        </p:nvGrpSpPr>
        <p:grpSpPr>
          <a:xfrm>
            <a:off x="6638483" y="1438722"/>
            <a:ext cx="5028861" cy="1675310"/>
            <a:chOff x="839624" y="3324218"/>
            <a:chExt cx="4114461" cy="1675310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D5ACC3B-01E6-482A-9608-DA796878C5BB}"/>
                </a:ext>
              </a:extLst>
            </p:cNvPr>
            <p:cNvSpPr/>
            <p:nvPr/>
          </p:nvSpPr>
          <p:spPr>
            <a:xfrm>
              <a:off x="839624" y="3641464"/>
              <a:ext cx="4114461" cy="13580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400">
                  <a:solidFill>
                    <a:schemeClr val="tx2"/>
                  </a:solidFill>
                  <a:cs typeface="Kanit Light" panose="00000400000000000000" pitchFamily="2" charset="-34"/>
                </a:rPr>
                <a:t>นครพนมเศรษฐกิยสนธิกำลังยุคใหม่จัดการ ประวัติศาสตร์เอสเอ็มอีจริยธรรมพลเมืองประชารัฐการท่องเที่ยวอาเซียน มุ่งมั่นบริหารพันธกิจประชากรนครพนมเศรษฐกิย กระแสนวัตกรรมประชารัฐสตาร์ทอัพพลเมืองอาเซียนพัฒนา</a:t>
              </a:r>
              <a:endParaRPr lang="en-US" sz="1400" dirty="0">
                <a:cs typeface="Kanit Light" panose="00000400000000000000" pitchFamily="2" charset="-34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EBD264B-147B-415C-9F4D-DA5A7E331B5F}"/>
                </a:ext>
              </a:extLst>
            </p:cNvPr>
            <p:cNvSpPr txBox="1"/>
            <p:nvPr/>
          </p:nvSpPr>
          <p:spPr>
            <a:xfrm>
              <a:off x="841654" y="3324218"/>
              <a:ext cx="4112431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th-TH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พันธกิจผสมผสานเศรษฐกิยนครพนมยุคใหม่</a:t>
              </a:r>
              <a:endParaRPr lang="en-US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799E7B8-8719-4EB3-8B7A-15487DA4CA36}"/>
              </a:ext>
            </a:extLst>
          </p:cNvPr>
          <p:cNvGrpSpPr/>
          <p:nvPr/>
        </p:nvGrpSpPr>
        <p:grpSpPr>
          <a:xfrm>
            <a:off x="7593487" y="3331598"/>
            <a:ext cx="4114800" cy="1352145"/>
            <a:chOff x="839624" y="3324218"/>
            <a:chExt cx="4114461" cy="1352145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6765D9A-A6A1-4E6E-B98A-65CDA324BF3F}"/>
                </a:ext>
              </a:extLst>
            </p:cNvPr>
            <p:cNvSpPr/>
            <p:nvPr/>
          </p:nvSpPr>
          <p:spPr>
            <a:xfrm>
              <a:off x="839624" y="3641464"/>
              <a:ext cx="4114461" cy="10348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400">
                  <a:solidFill>
                    <a:schemeClr val="tx2"/>
                  </a:solidFill>
                  <a:cs typeface="Kanit Light" panose="00000400000000000000" pitchFamily="2" charset="-34"/>
                </a:rPr>
                <a:t>นครพนมประชารัฐโลกาภิวัฒน์พันธกิจวิสาหกิจเศรษฐกิย ยุคใหม่พัฒนานวัตกรรมก้าวหน้าความเป็นอยู่กระแสพันธกิจ เศรษฐกิยยุคใหม่</a:t>
              </a:r>
              <a:endParaRPr lang="en-US" sz="14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6C246C9-162E-4378-A11B-443789E75EA7}"/>
                </a:ext>
              </a:extLst>
            </p:cNvPr>
            <p:cNvSpPr txBox="1"/>
            <p:nvPr/>
          </p:nvSpPr>
          <p:spPr>
            <a:xfrm>
              <a:off x="841654" y="3324218"/>
              <a:ext cx="4112431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th-TH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ประวัติศาสตร์นครพนมสร้างสรรค์</a:t>
              </a:r>
              <a:endParaRPr lang="en-US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DE497A6-87DE-4F1D-B960-659C52628EC6}"/>
              </a:ext>
            </a:extLst>
          </p:cNvPr>
          <p:cNvGrpSpPr/>
          <p:nvPr/>
        </p:nvGrpSpPr>
        <p:grpSpPr>
          <a:xfrm>
            <a:off x="7593487" y="4974761"/>
            <a:ext cx="4114800" cy="1352145"/>
            <a:chOff x="839624" y="3324218"/>
            <a:chExt cx="4114461" cy="1352145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F726814-A15A-414D-804D-12D78CF2CE3E}"/>
                </a:ext>
              </a:extLst>
            </p:cNvPr>
            <p:cNvSpPr/>
            <p:nvPr/>
          </p:nvSpPr>
          <p:spPr>
            <a:xfrm>
              <a:off x="839624" y="3641464"/>
              <a:ext cx="4114461" cy="10348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400">
                  <a:solidFill>
                    <a:schemeClr val="tx2"/>
                  </a:solidFill>
                  <a:cs typeface="Kanit Light" panose="00000400000000000000" pitchFamily="2" charset="-34"/>
                </a:rPr>
                <a:t>เทคโนโลยีประชารัฐประวัติศาสตร์เป้าหมายนครพนมผสมผสานบูรณาการ เศรษฐกิยกระแสเอสเอ็มอีนวัตกรรมจริยธรรมความเป็นอยู่อาเซียน </a:t>
              </a:r>
              <a:endParaRPr lang="en-US" sz="14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70B2CC8-E34E-4005-912F-C72B02FEA424}"/>
                </a:ext>
              </a:extLst>
            </p:cNvPr>
            <p:cNvSpPr txBox="1"/>
            <p:nvPr/>
          </p:nvSpPr>
          <p:spPr>
            <a:xfrm>
              <a:off x="841654" y="3324218"/>
              <a:ext cx="4112431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th-TH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บริหารวิสัยทัศน์มุ่งมั่นพลเมืองจัดการ</a:t>
              </a:r>
              <a:endParaRPr lang="en-US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id="{3D37EC11-3708-43FA-B995-30DF32A59C44}"/>
              </a:ext>
            </a:extLst>
          </p:cNvPr>
          <p:cNvSpPr/>
          <p:nvPr/>
        </p:nvSpPr>
        <p:spPr>
          <a:xfrm>
            <a:off x="6679087" y="5003271"/>
            <a:ext cx="671259" cy="67125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DC52F4C1-6F7A-4CDE-907E-7CC531E099DD}"/>
              </a:ext>
            </a:extLst>
          </p:cNvPr>
          <p:cNvSpPr/>
          <p:nvPr/>
        </p:nvSpPr>
        <p:spPr>
          <a:xfrm>
            <a:off x="6679087" y="3360108"/>
            <a:ext cx="671259" cy="6712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Graphic 54" descr="Marker with solid fill">
            <a:extLst>
              <a:ext uri="{FF2B5EF4-FFF2-40B4-BE49-F238E27FC236}">
                <a16:creationId xmlns:a16="http://schemas.microsoft.com/office/drawing/2014/main" id="{B49A529A-7104-458F-A5AF-88CEE82B1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06698" y="3466879"/>
            <a:ext cx="441005" cy="441005"/>
          </a:xfrm>
          <a:prstGeom prst="rect">
            <a:avLst/>
          </a:prstGeom>
        </p:spPr>
      </p:pic>
      <p:pic>
        <p:nvPicPr>
          <p:cNvPr id="56" name="Graphic 55" descr="Marker with solid fill">
            <a:extLst>
              <a:ext uri="{FF2B5EF4-FFF2-40B4-BE49-F238E27FC236}">
                <a16:creationId xmlns:a16="http://schemas.microsoft.com/office/drawing/2014/main" id="{DF68DB1D-EA03-4F0C-9D5D-AAE6F29738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73170" y="5101206"/>
            <a:ext cx="441005" cy="441005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30702188-1421-4DC3-9DFA-A7FD44A231CF}"/>
              </a:ext>
            </a:extLst>
          </p:cNvPr>
          <p:cNvSpPr txBox="1"/>
          <p:nvPr/>
        </p:nvSpPr>
        <p:spPr>
          <a:xfrm>
            <a:off x="2923909" y="460501"/>
            <a:ext cx="634418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แผนที่</a:t>
            </a:r>
            <a:r>
              <a:rPr lang="th-TH" sz="4400" b="0" i="0">
                <a:solidFill>
                  <a:srgbClr val="000000"/>
                </a:solidFill>
                <a:effectLst/>
                <a:latin typeface="+mj-lt"/>
                <a:cs typeface="Anakotmai Bold" panose="00000800000000000000" pitchFamily="2" charset="-34"/>
              </a:rPr>
              <a:t>จังหวั</a:t>
            </a:r>
            <a: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ด</a:t>
            </a:r>
            <a:r>
              <a:rPr lang="th-TH" sz="4400" b="0" i="0">
                <a:solidFill>
                  <a:srgbClr val="000000"/>
                </a:solidFill>
                <a:effectLst/>
                <a:latin typeface="+mj-lt"/>
                <a:cs typeface="Anakotmai Bold" panose="00000800000000000000" pitchFamily="2" charset="-34"/>
              </a:rPr>
              <a:t>นครพนม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988DDDE-0136-4010-B1F2-F222C7755206}"/>
              </a:ext>
            </a:extLst>
          </p:cNvPr>
          <p:cNvGrpSpPr/>
          <p:nvPr/>
        </p:nvGrpSpPr>
        <p:grpSpPr>
          <a:xfrm>
            <a:off x="1462318" y="1096166"/>
            <a:ext cx="3741798" cy="5301333"/>
            <a:chOff x="7363479" y="632274"/>
            <a:chExt cx="3990200" cy="5653266"/>
          </a:xfrm>
        </p:grpSpPr>
        <p:sp>
          <p:nvSpPr>
            <p:cNvPr id="35" name="Graphic 2">
              <a:extLst>
                <a:ext uri="{FF2B5EF4-FFF2-40B4-BE49-F238E27FC236}">
                  <a16:creationId xmlns:a16="http://schemas.microsoft.com/office/drawing/2014/main" id="{DB8E2E72-6CE4-4F7A-AB44-8A0686248841}"/>
                </a:ext>
              </a:extLst>
            </p:cNvPr>
            <p:cNvSpPr/>
            <p:nvPr/>
          </p:nvSpPr>
          <p:spPr>
            <a:xfrm>
              <a:off x="7973320" y="632274"/>
              <a:ext cx="851045" cy="1351227"/>
            </a:xfrm>
            <a:custGeom>
              <a:avLst/>
              <a:gdLst>
                <a:gd name="connsiteX0" fmla="*/ 331359 w 851045"/>
                <a:gd name="connsiteY0" fmla="*/ 0 h 1351227"/>
                <a:gd name="connsiteX1" fmla="*/ 387056 w 851045"/>
                <a:gd name="connsiteY1" fmla="*/ 38576 h 1351227"/>
                <a:gd name="connsiteX2" fmla="*/ 391173 w 851045"/>
                <a:gd name="connsiteY2" fmla="*/ 42693 h 1351227"/>
                <a:gd name="connsiteX3" fmla="*/ 395508 w 851045"/>
                <a:gd name="connsiteY3" fmla="*/ 49195 h 1351227"/>
                <a:gd name="connsiteX4" fmla="*/ 414795 w 851045"/>
                <a:gd name="connsiteY4" fmla="*/ 70650 h 1351227"/>
                <a:gd name="connsiteX5" fmla="*/ 461823 w 851045"/>
                <a:gd name="connsiteY5" fmla="*/ 126129 h 1351227"/>
                <a:gd name="connsiteX6" fmla="*/ 463990 w 851045"/>
                <a:gd name="connsiteY6" fmla="*/ 130463 h 1351227"/>
                <a:gd name="connsiteX7" fmla="*/ 470275 w 851045"/>
                <a:gd name="connsiteY7" fmla="*/ 136748 h 1351227"/>
                <a:gd name="connsiteX8" fmla="*/ 523804 w 851045"/>
                <a:gd name="connsiteY8" fmla="*/ 239472 h 1351227"/>
                <a:gd name="connsiteX9" fmla="*/ 528138 w 851045"/>
                <a:gd name="connsiteY9" fmla="*/ 252258 h 1351227"/>
                <a:gd name="connsiteX10" fmla="*/ 530305 w 851045"/>
                <a:gd name="connsiteY10" fmla="*/ 263094 h 1351227"/>
                <a:gd name="connsiteX11" fmla="*/ 532256 w 851045"/>
                <a:gd name="connsiteY11" fmla="*/ 273713 h 1351227"/>
                <a:gd name="connsiteX12" fmla="*/ 534423 w 851045"/>
                <a:gd name="connsiteY12" fmla="*/ 282165 h 1351227"/>
                <a:gd name="connsiteX13" fmla="*/ 566497 w 851045"/>
                <a:gd name="connsiteY13" fmla="*/ 372102 h 1351227"/>
                <a:gd name="connsiteX14" fmla="*/ 568664 w 851045"/>
                <a:gd name="connsiteY14" fmla="*/ 378387 h 1351227"/>
                <a:gd name="connsiteX15" fmla="*/ 572998 w 851045"/>
                <a:gd name="connsiteY15" fmla="*/ 382721 h 1351227"/>
                <a:gd name="connsiteX16" fmla="*/ 577333 w 851045"/>
                <a:gd name="connsiteY16" fmla="*/ 389223 h 1351227"/>
                <a:gd name="connsiteX17" fmla="*/ 581450 w 851045"/>
                <a:gd name="connsiteY17" fmla="*/ 397675 h 1351227"/>
                <a:gd name="connsiteX18" fmla="*/ 615691 w 851045"/>
                <a:gd name="connsiteY18" fmla="*/ 468324 h 1351227"/>
                <a:gd name="connsiteX19" fmla="*/ 620026 w 851045"/>
                <a:gd name="connsiteY19" fmla="*/ 474609 h 1351227"/>
                <a:gd name="connsiteX20" fmla="*/ 624360 w 851045"/>
                <a:gd name="connsiteY20" fmla="*/ 483278 h 1351227"/>
                <a:gd name="connsiteX21" fmla="*/ 626527 w 851045"/>
                <a:gd name="connsiteY21" fmla="*/ 493897 h 1351227"/>
                <a:gd name="connsiteX22" fmla="*/ 628478 w 851045"/>
                <a:gd name="connsiteY22" fmla="*/ 504516 h 1351227"/>
                <a:gd name="connsiteX23" fmla="*/ 634979 w 851045"/>
                <a:gd name="connsiteY23" fmla="*/ 528138 h 1351227"/>
                <a:gd name="connsiteX24" fmla="*/ 654267 w 851045"/>
                <a:gd name="connsiteY24" fmla="*/ 585785 h 1351227"/>
                <a:gd name="connsiteX25" fmla="*/ 658601 w 851045"/>
                <a:gd name="connsiteY25" fmla="*/ 596621 h 1351227"/>
                <a:gd name="connsiteX26" fmla="*/ 660552 w 851045"/>
                <a:gd name="connsiteY26" fmla="*/ 605072 h 1351227"/>
                <a:gd name="connsiteX27" fmla="*/ 664886 w 851045"/>
                <a:gd name="connsiteY27" fmla="*/ 615692 h 1351227"/>
                <a:gd name="connsiteX28" fmla="*/ 692626 w 851045"/>
                <a:gd name="connsiteY28" fmla="*/ 690675 h 1351227"/>
                <a:gd name="connsiteX29" fmla="*/ 701294 w 851045"/>
                <a:gd name="connsiteY29" fmla="*/ 703462 h 1351227"/>
                <a:gd name="connsiteX30" fmla="*/ 703462 w 851045"/>
                <a:gd name="connsiteY30" fmla="*/ 709963 h 1351227"/>
                <a:gd name="connsiteX31" fmla="*/ 743988 w 851045"/>
                <a:gd name="connsiteY31" fmla="*/ 752656 h 1351227"/>
                <a:gd name="connsiteX32" fmla="*/ 746155 w 851045"/>
                <a:gd name="connsiteY32" fmla="*/ 756991 h 1351227"/>
                <a:gd name="connsiteX33" fmla="*/ 750489 w 851045"/>
                <a:gd name="connsiteY33" fmla="*/ 758941 h 1351227"/>
                <a:gd name="connsiteX34" fmla="*/ 784730 w 851045"/>
                <a:gd name="connsiteY34" fmla="*/ 782563 h 1351227"/>
                <a:gd name="connsiteX35" fmla="*/ 788848 w 851045"/>
                <a:gd name="connsiteY35" fmla="*/ 784730 h 1351227"/>
                <a:gd name="connsiteX36" fmla="*/ 810303 w 851045"/>
                <a:gd name="connsiteY36" fmla="*/ 791015 h 1351227"/>
                <a:gd name="connsiteX37" fmla="*/ 816804 w 851045"/>
                <a:gd name="connsiteY37" fmla="*/ 793182 h 1351227"/>
                <a:gd name="connsiteX38" fmla="*/ 842377 w 851045"/>
                <a:gd name="connsiteY38" fmla="*/ 797517 h 1351227"/>
                <a:gd name="connsiteX39" fmla="*/ 851046 w 851045"/>
                <a:gd name="connsiteY39" fmla="*/ 799684 h 1351227"/>
                <a:gd name="connsiteX40" fmla="*/ 816804 w 851045"/>
                <a:gd name="connsiteY40" fmla="*/ 818972 h 1351227"/>
                <a:gd name="connsiteX41" fmla="*/ 812470 w 851045"/>
                <a:gd name="connsiteY41" fmla="*/ 821139 h 1351227"/>
                <a:gd name="connsiteX42" fmla="*/ 805969 w 851045"/>
                <a:gd name="connsiteY42" fmla="*/ 825256 h 1351227"/>
                <a:gd name="connsiteX43" fmla="*/ 791015 w 851045"/>
                <a:gd name="connsiteY43" fmla="*/ 829591 h 1351227"/>
                <a:gd name="connsiteX44" fmla="*/ 773894 w 851045"/>
                <a:gd name="connsiteY44" fmla="*/ 816804 h 1351227"/>
                <a:gd name="connsiteX45" fmla="*/ 769777 w 851045"/>
                <a:gd name="connsiteY45" fmla="*/ 816804 h 1351227"/>
                <a:gd name="connsiteX46" fmla="*/ 750489 w 851045"/>
                <a:gd name="connsiteY46" fmla="*/ 825256 h 1351227"/>
                <a:gd name="connsiteX47" fmla="*/ 750489 w 851045"/>
                <a:gd name="connsiteY47" fmla="*/ 838259 h 1351227"/>
                <a:gd name="connsiteX48" fmla="*/ 746155 w 851045"/>
                <a:gd name="connsiteY48" fmla="*/ 876618 h 1351227"/>
                <a:gd name="connsiteX49" fmla="*/ 750489 w 851045"/>
                <a:gd name="connsiteY49" fmla="*/ 883120 h 1351227"/>
                <a:gd name="connsiteX50" fmla="*/ 756774 w 851045"/>
                <a:gd name="connsiteY50" fmla="*/ 889404 h 1351227"/>
                <a:gd name="connsiteX51" fmla="*/ 786897 w 851045"/>
                <a:gd name="connsiteY51" fmla="*/ 904358 h 1351227"/>
                <a:gd name="connsiteX52" fmla="*/ 795349 w 851045"/>
                <a:gd name="connsiteY52" fmla="*/ 906525 h 1351227"/>
                <a:gd name="connsiteX53" fmla="*/ 801851 w 851045"/>
                <a:gd name="connsiteY53" fmla="*/ 910859 h 1351227"/>
                <a:gd name="connsiteX54" fmla="*/ 820922 w 851045"/>
                <a:gd name="connsiteY54" fmla="*/ 947268 h 1351227"/>
                <a:gd name="connsiteX55" fmla="*/ 820922 w 851045"/>
                <a:gd name="connsiteY55" fmla="*/ 960054 h 1351227"/>
                <a:gd name="connsiteX56" fmla="*/ 823089 w 851045"/>
                <a:gd name="connsiteY56" fmla="*/ 998630 h 1351227"/>
                <a:gd name="connsiteX57" fmla="*/ 823089 w 851045"/>
                <a:gd name="connsiteY57" fmla="*/ 1004914 h 1351227"/>
                <a:gd name="connsiteX58" fmla="*/ 808136 w 851045"/>
                <a:gd name="connsiteY58" fmla="*/ 1028536 h 1351227"/>
                <a:gd name="connsiteX59" fmla="*/ 805969 w 851045"/>
                <a:gd name="connsiteY59" fmla="*/ 1034821 h 1351227"/>
                <a:gd name="connsiteX60" fmla="*/ 803801 w 851045"/>
                <a:gd name="connsiteY60" fmla="*/ 1041323 h 1351227"/>
                <a:gd name="connsiteX61" fmla="*/ 814637 w 851045"/>
                <a:gd name="connsiteY61" fmla="*/ 1073397 h 1351227"/>
                <a:gd name="connsiteX62" fmla="*/ 814637 w 851045"/>
                <a:gd name="connsiteY62" fmla="*/ 1113923 h 1351227"/>
                <a:gd name="connsiteX63" fmla="*/ 795349 w 851045"/>
                <a:gd name="connsiteY63" fmla="*/ 1137545 h 1351227"/>
                <a:gd name="connsiteX64" fmla="*/ 791015 w 851045"/>
                <a:gd name="connsiteY64" fmla="*/ 1143830 h 1351227"/>
                <a:gd name="connsiteX65" fmla="*/ 788848 w 851045"/>
                <a:gd name="connsiteY65" fmla="*/ 1148164 h 1351227"/>
                <a:gd name="connsiteX66" fmla="*/ 795349 w 851045"/>
                <a:gd name="connsiteY66" fmla="*/ 1167452 h 1351227"/>
                <a:gd name="connsiteX67" fmla="*/ 797517 w 851045"/>
                <a:gd name="connsiteY67" fmla="*/ 1173953 h 1351227"/>
                <a:gd name="connsiteX68" fmla="*/ 797517 w 851045"/>
                <a:gd name="connsiteY68" fmla="*/ 1197359 h 1351227"/>
                <a:gd name="connsiteX69" fmla="*/ 795349 w 851045"/>
                <a:gd name="connsiteY69" fmla="*/ 1207978 h 1351227"/>
                <a:gd name="connsiteX70" fmla="*/ 795349 w 851045"/>
                <a:gd name="connsiteY70" fmla="*/ 1214479 h 1351227"/>
                <a:gd name="connsiteX71" fmla="*/ 827423 w 851045"/>
                <a:gd name="connsiteY71" fmla="*/ 1246553 h 1351227"/>
                <a:gd name="connsiteX72" fmla="*/ 812470 w 851045"/>
                <a:gd name="connsiteY72" fmla="*/ 1270175 h 1351227"/>
                <a:gd name="connsiteX73" fmla="*/ 808136 w 851045"/>
                <a:gd name="connsiteY73" fmla="*/ 1272126 h 1351227"/>
                <a:gd name="connsiteX74" fmla="*/ 801851 w 851045"/>
                <a:gd name="connsiteY74" fmla="*/ 1276460 h 1351227"/>
                <a:gd name="connsiteX75" fmla="*/ 797517 w 851045"/>
                <a:gd name="connsiteY75" fmla="*/ 1282962 h 1351227"/>
                <a:gd name="connsiteX76" fmla="*/ 793182 w 851045"/>
                <a:gd name="connsiteY76" fmla="*/ 1285129 h 1351227"/>
                <a:gd name="connsiteX77" fmla="*/ 784730 w 851045"/>
                <a:gd name="connsiteY77" fmla="*/ 1287079 h 1351227"/>
                <a:gd name="connsiteX78" fmla="*/ 778229 w 851045"/>
                <a:gd name="connsiteY78" fmla="*/ 1289246 h 1351227"/>
                <a:gd name="connsiteX79" fmla="*/ 771727 w 851045"/>
                <a:gd name="connsiteY79" fmla="*/ 1289246 h 1351227"/>
                <a:gd name="connsiteX80" fmla="*/ 765443 w 851045"/>
                <a:gd name="connsiteY80" fmla="*/ 1287079 h 1351227"/>
                <a:gd name="connsiteX81" fmla="*/ 758941 w 851045"/>
                <a:gd name="connsiteY81" fmla="*/ 1287079 h 1351227"/>
                <a:gd name="connsiteX82" fmla="*/ 754823 w 851045"/>
                <a:gd name="connsiteY82" fmla="*/ 1285129 h 1351227"/>
                <a:gd name="connsiteX83" fmla="*/ 748322 w 851045"/>
                <a:gd name="connsiteY83" fmla="*/ 1282962 h 1351227"/>
                <a:gd name="connsiteX84" fmla="*/ 743988 w 851045"/>
                <a:gd name="connsiteY84" fmla="*/ 1278627 h 1351227"/>
                <a:gd name="connsiteX85" fmla="*/ 737703 w 851045"/>
                <a:gd name="connsiteY85" fmla="*/ 1274293 h 1351227"/>
                <a:gd name="connsiteX86" fmla="*/ 731201 w 851045"/>
                <a:gd name="connsiteY86" fmla="*/ 1272126 h 1351227"/>
                <a:gd name="connsiteX87" fmla="*/ 724700 w 851045"/>
                <a:gd name="connsiteY87" fmla="*/ 1265841 h 1351227"/>
                <a:gd name="connsiteX88" fmla="*/ 720582 w 851045"/>
                <a:gd name="connsiteY88" fmla="*/ 1261507 h 1351227"/>
                <a:gd name="connsiteX89" fmla="*/ 716248 w 851045"/>
                <a:gd name="connsiteY89" fmla="*/ 1259340 h 1351227"/>
                <a:gd name="connsiteX90" fmla="*/ 711914 w 851045"/>
                <a:gd name="connsiteY90" fmla="*/ 1255005 h 1351227"/>
                <a:gd name="connsiteX91" fmla="*/ 705629 w 851045"/>
                <a:gd name="connsiteY91" fmla="*/ 1250888 h 1351227"/>
                <a:gd name="connsiteX92" fmla="*/ 699127 w 851045"/>
                <a:gd name="connsiteY92" fmla="*/ 1250888 h 1351227"/>
                <a:gd name="connsiteX93" fmla="*/ 690675 w 851045"/>
                <a:gd name="connsiteY93" fmla="*/ 1253055 h 1351227"/>
                <a:gd name="connsiteX94" fmla="*/ 686341 w 851045"/>
                <a:gd name="connsiteY94" fmla="*/ 1255005 h 1351227"/>
                <a:gd name="connsiteX95" fmla="*/ 679840 w 851045"/>
                <a:gd name="connsiteY95" fmla="*/ 1261507 h 1351227"/>
                <a:gd name="connsiteX96" fmla="*/ 673555 w 851045"/>
                <a:gd name="connsiteY96" fmla="*/ 1265841 h 1351227"/>
                <a:gd name="connsiteX97" fmla="*/ 664886 w 851045"/>
                <a:gd name="connsiteY97" fmla="*/ 1270175 h 1351227"/>
                <a:gd name="connsiteX98" fmla="*/ 658601 w 851045"/>
                <a:gd name="connsiteY98" fmla="*/ 1276460 h 1351227"/>
                <a:gd name="connsiteX99" fmla="*/ 652100 w 851045"/>
                <a:gd name="connsiteY99" fmla="*/ 1280794 h 1351227"/>
                <a:gd name="connsiteX100" fmla="*/ 643431 w 851045"/>
                <a:gd name="connsiteY100" fmla="*/ 1289246 h 1351227"/>
                <a:gd name="connsiteX101" fmla="*/ 643431 w 851045"/>
                <a:gd name="connsiteY101" fmla="*/ 1295748 h 1351227"/>
                <a:gd name="connsiteX102" fmla="*/ 641481 w 851045"/>
                <a:gd name="connsiteY102" fmla="*/ 1302249 h 1351227"/>
                <a:gd name="connsiteX103" fmla="*/ 639314 w 851045"/>
                <a:gd name="connsiteY103" fmla="*/ 1308534 h 1351227"/>
                <a:gd name="connsiteX104" fmla="*/ 637146 w 851045"/>
                <a:gd name="connsiteY104" fmla="*/ 1312869 h 1351227"/>
                <a:gd name="connsiteX105" fmla="*/ 634979 w 851045"/>
                <a:gd name="connsiteY105" fmla="*/ 1319153 h 1351227"/>
                <a:gd name="connsiteX106" fmla="*/ 632812 w 851045"/>
                <a:gd name="connsiteY106" fmla="*/ 1323488 h 1351227"/>
                <a:gd name="connsiteX107" fmla="*/ 628478 w 851045"/>
                <a:gd name="connsiteY107" fmla="*/ 1327822 h 1351227"/>
                <a:gd name="connsiteX108" fmla="*/ 624360 w 851045"/>
                <a:gd name="connsiteY108" fmla="*/ 1334107 h 1351227"/>
                <a:gd name="connsiteX109" fmla="*/ 620026 w 851045"/>
                <a:gd name="connsiteY109" fmla="*/ 1340608 h 1351227"/>
                <a:gd name="connsiteX110" fmla="*/ 615691 w 851045"/>
                <a:gd name="connsiteY110" fmla="*/ 1342775 h 1351227"/>
                <a:gd name="connsiteX111" fmla="*/ 611357 w 851045"/>
                <a:gd name="connsiteY111" fmla="*/ 1347110 h 1351227"/>
                <a:gd name="connsiteX112" fmla="*/ 605072 w 851045"/>
                <a:gd name="connsiteY112" fmla="*/ 1351227 h 1351227"/>
                <a:gd name="connsiteX113" fmla="*/ 587952 w 851045"/>
                <a:gd name="connsiteY113" fmla="*/ 1351227 h 1351227"/>
                <a:gd name="connsiteX114" fmla="*/ 566497 w 851045"/>
                <a:gd name="connsiteY114" fmla="*/ 1344943 h 1351227"/>
                <a:gd name="connsiteX115" fmla="*/ 560212 w 851045"/>
                <a:gd name="connsiteY115" fmla="*/ 1340608 h 1351227"/>
                <a:gd name="connsiteX116" fmla="*/ 545259 w 851045"/>
                <a:gd name="connsiteY116" fmla="*/ 1340608 h 1351227"/>
                <a:gd name="connsiteX117" fmla="*/ 538757 w 851045"/>
                <a:gd name="connsiteY117" fmla="*/ 1342775 h 1351227"/>
                <a:gd name="connsiteX118" fmla="*/ 532256 w 851045"/>
                <a:gd name="connsiteY118" fmla="*/ 1342775 h 1351227"/>
                <a:gd name="connsiteX119" fmla="*/ 525971 w 851045"/>
                <a:gd name="connsiteY119" fmla="*/ 1344943 h 1351227"/>
                <a:gd name="connsiteX120" fmla="*/ 521637 w 851045"/>
                <a:gd name="connsiteY120" fmla="*/ 1344943 h 1351227"/>
                <a:gd name="connsiteX121" fmla="*/ 511017 w 851045"/>
                <a:gd name="connsiteY121" fmla="*/ 1342775 h 1351227"/>
                <a:gd name="connsiteX122" fmla="*/ 506683 w 851045"/>
                <a:gd name="connsiteY122" fmla="*/ 1342775 h 1351227"/>
                <a:gd name="connsiteX123" fmla="*/ 500182 w 851045"/>
                <a:gd name="connsiteY123" fmla="*/ 1340608 h 1351227"/>
                <a:gd name="connsiteX124" fmla="*/ 496064 w 851045"/>
                <a:gd name="connsiteY124" fmla="*/ 1338441 h 1351227"/>
                <a:gd name="connsiteX125" fmla="*/ 491730 w 851045"/>
                <a:gd name="connsiteY125" fmla="*/ 1334107 h 1351227"/>
                <a:gd name="connsiteX126" fmla="*/ 491730 w 851045"/>
                <a:gd name="connsiteY126" fmla="*/ 1327822 h 1351227"/>
                <a:gd name="connsiteX127" fmla="*/ 489562 w 851045"/>
                <a:gd name="connsiteY127" fmla="*/ 1323488 h 1351227"/>
                <a:gd name="connsiteX128" fmla="*/ 489562 w 851045"/>
                <a:gd name="connsiteY128" fmla="*/ 1310701 h 1351227"/>
                <a:gd name="connsiteX129" fmla="*/ 491730 w 851045"/>
                <a:gd name="connsiteY129" fmla="*/ 1304200 h 1351227"/>
                <a:gd name="connsiteX130" fmla="*/ 491730 w 851045"/>
                <a:gd name="connsiteY130" fmla="*/ 1297915 h 1351227"/>
                <a:gd name="connsiteX131" fmla="*/ 493897 w 851045"/>
                <a:gd name="connsiteY131" fmla="*/ 1293581 h 1351227"/>
                <a:gd name="connsiteX132" fmla="*/ 491730 w 851045"/>
                <a:gd name="connsiteY132" fmla="*/ 1289246 h 1351227"/>
                <a:gd name="connsiteX133" fmla="*/ 485228 w 851045"/>
                <a:gd name="connsiteY133" fmla="*/ 1289246 h 1351227"/>
                <a:gd name="connsiteX134" fmla="*/ 481111 w 851045"/>
                <a:gd name="connsiteY134" fmla="*/ 1291414 h 1351227"/>
                <a:gd name="connsiteX135" fmla="*/ 474609 w 851045"/>
                <a:gd name="connsiteY135" fmla="*/ 1295748 h 1351227"/>
                <a:gd name="connsiteX136" fmla="*/ 470275 w 851045"/>
                <a:gd name="connsiteY136" fmla="*/ 1293581 h 1351227"/>
                <a:gd name="connsiteX137" fmla="*/ 468108 w 851045"/>
                <a:gd name="connsiteY137" fmla="*/ 1289246 h 1351227"/>
                <a:gd name="connsiteX138" fmla="*/ 466157 w 851045"/>
                <a:gd name="connsiteY138" fmla="*/ 1285129 h 1351227"/>
                <a:gd name="connsiteX139" fmla="*/ 466157 w 851045"/>
                <a:gd name="connsiteY139" fmla="*/ 1272126 h 1351227"/>
                <a:gd name="connsiteX140" fmla="*/ 468108 w 851045"/>
                <a:gd name="connsiteY140" fmla="*/ 1268008 h 1351227"/>
                <a:gd name="connsiteX141" fmla="*/ 470275 w 851045"/>
                <a:gd name="connsiteY141" fmla="*/ 1261507 h 1351227"/>
                <a:gd name="connsiteX142" fmla="*/ 472442 w 851045"/>
                <a:gd name="connsiteY142" fmla="*/ 1257172 h 1351227"/>
                <a:gd name="connsiteX143" fmla="*/ 468108 w 851045"/>
                <a:gd name="connsiteY143" fmla="*/ 1255005 h 1351227"/>
                <a:gd name="connsiteX144" fmla="*/ 461823 w 851045"/>
                <a:gd name="connsiteY144" fmla="*/ 1253055 h 1351227"/>
                <a:gd name="connsiteX145" fmla="*/ 457488 w 851045"/>
                <a:gd name="connsiteY145" fmla="*/ 1248720 h 1351227"/>
                <a:gd name="connsiteX146" fmla="*/ 455321 w 851045"/>
                <a:gd name="connsiteY146" fmla="*/ 1244386 h 1351227"/>
                <a:gd name="connsiteX147" fmla="*/ 455321 w 851045"/>
                <a:gd name="connsiteY147" fmla="*/ 1238101 h 1351227"/>
                <a:gd name="connsiteX148" fmla="*/ 457488 w 851045"/>
                <a:gd name="connsiteY148" fmla="*/ 1231600 h 1351227"/>
                <a:gd name="connsiteX149" fmla="*/ 455321 w 851045"/>
                <a:gd name="connsiteY149" fmla="*/ 1227265 h 1351227"/>
                <a:gd name="connsiteX150" fmla="*/ 449037 w 851045"/>
                <a:gd name="connsiteY150" fmla="*/ 1225098 h 1351227"/>
                <a:gd name="connsiteX151" fmla="*/ 442535 w 851045"/>
                <a:gd name="connsiteY151" fmla="*/ 1222931 h 1351227"/>
                <a:gd name="connsiteX152" fmla="*/ 438201 w 851045"/>
                <a:gd name="connsiteY152" fmla="*/ 1225098 h 1351227"/>
                <a:gd name="connsiteX153" fmla="*/ 431916 w 851045"/>
                <a:gd name="connsiteY153" fmla="*/ 1229433 h 1351227"/>
                <a:gd name="connsiteX154" fmla="*/ 427582 w 851045"/>
                <a:gd name="connsiteY154" fmla="*/ 1238101 h 1351227"/>
                <a:gd name="connsiteX155" fmla="*/ 429749 w 851045"/>
                <a:gd name="connsiteY155" fmla="*/ 1244386 h 1351227"/>
                <a:gd name="connsiteX156" fmla="*/ 429749 w 851045"/>
                <a:gd name="connsiteY156" fmla="*/ 1248720 h 1351227"/>
                <a:gd name="connsiteX157" fmla="*/ 425414 w 851045"/>
                <a:gd name="connsiteY157" fmla="*/ 1253055 h 1351227"/>
                <a:gd name="connsiteX158" fmla="*/ 419130 w 851045"/>
                <a:gd name="connsiteY158" fmla="*/ 1253055 h 1351227"/>
                <a:gd name="connsiteX159" fmla="*/ 414795 w 851045"/>
                <a:gd name="connsiteY159" fmla="*/ 1250888 h 1351227"/>
                <a:gd name="connsiteX160" fmla="*/ 412628 w 851045"/>
                <a:gd name="connsiteY160" fmla="*/ 1244386 h 1351227"/>
                <a:gd name="connsiteX161" fmla="*/ 410461 w 851045"/>
                <a:gd name="connsiteY161" fmla="*/ 1238101 h 1351227"/>
                <a:gd name="connsiteX162" fmla="*/ 406127 w 851045"/>
                <a:gd name="connsiteY162" fmla="*/ 1235934 h 1351227"/>
                <a:gd name="connsiteX163" fmla="*/ 399842 w 851045"/>
                <a:gd name="connsiteY163" fmla="*/ 1235934 h 1351227"/>
                <a:gd name="connsiteX164" fmla="*/ 395508 w 851045"/>
                <a:gd name="connsiteY164" fmla="*/ 1240052 h 1351227"/>
                <a:gd name="connsiteX165" fmla="*/ 393340 w 851045"/>
                <a:gd name="connsiteY165" fmla="*/ 1246553 h 1351227"/>
                <a:gd name="connsiteX166" fmla="*/ 389006 w 851045"/>
                <a:gd name="connsiteY166" fmla="*/ 1248720 h 1351227"/>
                <a:gd name="connsiteX167" fmla="*/ 384888 w 851045"/>
                <a:gd name="connsiteY167" fmla="*/ 1250888 h 1351227"/>
                <a:gd name="connsiteX168" fmla="*/ 378387 w 851045"/>
                <a:gd name="connsiteY168" fmla="*/ 1250888 h 1351227"/>
                <a:gd name="connsiteX169" fmla="*/ 376220 w 851045"/>
                <a:gd name="connsiteY169" fmla="*/ 1246553 h 1351227"/>
                <a:gd name="connsiteX170" fmla="*/ 374053 w 851045"/>
                <a:gd name="connsiteY170" fmla="*/ 1240052 h 1351227"/>
                <a:gd name="connsiteX171" fmla="*/ 361266 w 851045"/>
                <a:gd name="connsiteY171" fmla="*/ 1240052 h 1351227"/>
                <a:gd name="connsiteX172" fmla="*/ 356932 w 851045"/>
                <a:gd name="connsiteY172" fmla="*/ 1235934 h 1351227"/>
                <a:gd name="connsiteX173" fmla="*/ 356932 w 851045"/>
                <a:gd name="connsiteY173" fmla="*/ 1225098 h 1351227"/>
                <a:gd name="connsiteX174" fmla="*/ 359099 w 851045"/>
                <a:gd name="connsiteY174" fmla="*/ 1218814 h 1351227"/>
                <a:gd name="connsiteX175" fmla="*/ 356932 w 851045"/>
                <a:gd name="connsiteY175" fmla="*/ 1214479 h 1351227"/>
                <a:gd name="connsiteX176" fmla="*/ 350647 w 851045"/>
                <a:gd name="connsiteY176" fmla="*/ 1212312 h 1351227"/>
                <a:gd name="connsiteX177" fmla="*/ 346313 w 851045"/>
                <a:gd name="connsiteY177" fmla="*/ 1216646 h 1351227"/>
                <a:gd name="connsiteX178" fmla="*/ 339811 w 851045"/>
                <a:gd name="connsiteY178" fmla="*/ 1220981 h 1351227"/>
                <a:gd name="connsiteX179" fmla="*/ 335694 w 851045"/>
                <a:gd name="connsiteY179" fmla="*/ 1225098 h 1351227"/>
                <a:gd name="connsiteX180" fmla="*/ 331359 w 851045"/>
                <a:gd name="connsiteY180" fmla="*/ 1225098 h 1351227"/>
                <a:gd name="connsiteX181" fmla="*/ 324858 w 851045"/>
                <a:gd name="connsiteY181" fmla="*/ 1227265 h 1351227"/>
                <a:gd name="connsiteX182" fmla="*/ 316406 w 851045"/>
                <a:gd name="connsiteY182" fmla="*/ 1227265 h 1351227"/>
                <a:gd name="connsiteX183" fmla="*/ 314239 w 851045"/>
                <a:gd name="connsiteY183" fmla="*/ 1220981 h 1351227"/>
                <a:gd name="connsiteX184" fmla="*/ 312072 w 851045"/>
                <a:gd name="connsiteY184" fmla="*/ 1216646 h 1351227"/>
                <a:gd name="connsiteX185" fmla="*/ 316406 w 851045"/>
                <a:gd name="connsiteY185" fmla="*/ 1210145 h 1351227"/>
                <a:gd name="connsiteX186" fmla="*/ 318573 w 851045"/>
                <a:gd name="connsiteY186" fmla="*/ 1207978 h 1351227"/>
                <a:gd name="connsiteX187" fmla="*/ 322908 w 851045"/>
                <a:gd name="connsiteY187" fmla="*/ 1203860 h 1351227"/>
                <a:gd name="connsiteX188" fmla="*/ 322908 w 851045"/>
                <a:gd name="connsiteY188" fmla="*/ 1197359 h 1351227"/>
                <a:gd name="connsiteX189" fmla="*/ 318573 w 851045"/>
                <a:gd name="connsiteY189" fmla="*/ 1195191 h 1351227"/>
                <a:gd name="connsiteX190" fmla="*/ 312072 w 851045"/>
                <a:gd name="connsiteY190" fmla="*/ 1190857 h 1351227"/>
                <a:gd name="connsiteX191" fmla="*/ 309905 w 851045"/>
                <a:gd name="connsiteY191" fmla="*/ 1184572 h 1351227"/>
                <a:gd name="connsiteX192" fmla="*/ 312072 w 851045"/>
                <a:gd name="connsiteY192" fmla="*/ 1180238 h 1351227"/>
                <a:gd name="connsiteX193" fmla="*/ 312072 w 851045"/>
                <a:gd name="connsiteY193" fmla="*/ 1173953 h 1351227"/>
                <a:gd name="connsiteX194" fmla="*/ 305787 w 851045"/>
                <a:gd name="connsiteY194" fmla="*/ 1175904 h 1351227"/>
                <a:gd name="connsiteX195" fmla="*/ 299285 w 851045"/>
                <a:gd name="connsiteY195" fmla="*/ 1178071 h 1351227"/>
                <a:gd name="connsiteX196" fmla="*/ 294951 w 851045"/>
                <a:gd name="connsiteY196" fmla="*/ 1173953 h 1351227"/>
                <a:gd name="connsiteX197" fmla="*/ 292784 w 851045"/>
                <a:gd name="connsiteY197" fmla="*/ 1169619 h 1351227"/>
                <a:gd name="connsiteX198" fmla="*/ 292784 w 851045"/>
                <a:gd name="connsiteY198" fmla="*/ 1163117 h 1351227"/>
                <a:gd name="connsiteX199" fmla="*/ 294951 w 851045"/>
                <a:gd name="connsiteY199" fmla="*/ 1158783 h 1351227"/>
                <a:gd name="connsiteX200" fmla="*/ 301453 w 851045"/>
                <a:gd name="connsiteY200" fmla="*/ 1158783 h 1351227"/>
                <a:gd name="connsiteX201" fmla="*/ 305787 w 851045"/>
                <a:gd name="connsiteY201" fmla="*/ 1160950 h 1351227"/>
                <a:gd name="connsiteX202" fmla="*/ 312072 w 851045"/>
                <a:gd name="connsiteY202" fmla="*/ 1158783 h 1351227"/>
                <a:gd name="connsiteX203" fmla="*/ 312072 w 851045"/>
                <a:gd name="connsiteY203" fmla="*/ 1148164 h 1351227"/>
                <a:gd name="connsiteX204" fmla="*/ 309905 w 851045"/>
                <a:gd name="connsiteY204" fmla="*/ 1141879 h 1351227"/>
                <a:gd name="connsiteX205" fmla="*/ 309905 w 851045"/>
                <a:gd name="connsiteY205" fmla="*/ 1137545 h 1351227"/>
                <a:gd name="connsiteX206" fmla="*/ 314239 w 851045"/>
                <a:gd name="connsiteY206" fmla="*/ 1133211 h 1351227"/>
                <a:gd name="connsiteX207" fmla="*/ 318573 w 851045"/>
                <a:gd name="connsiteY207" fmla="*/ 1131043 h 1351227"/>
                <a:gd name="connsiteX208" fmla="*/ 322908 w 851045"/>
                <a:gd name="connsiteY208" fmla="*/ 1126709 h 1351227"/>
                <a:gd name="connsiteX209" fmla="*/ 322908 w 851045"/>
                <a:gd name="connsiteY209" fmla="*/ 1120424 h 1351227"/>
                <a:gd name="connsiteX210" fmla="*/ 320740 w 851045"/>
                <a:gd name="connsiteY210" fmla="*/ 1113923 h 1351227"/>
                <a:gd name="connsiteX211" fmla="*/ 318573 w 851045"/>
                <a:gd name="connsiteY211" fmla="*/ 1109805 h 1351227"/>
                <a:gd name="connsiteX212" fmla="*/ 316406 w 851045"/>
                <a:gd name="connsiteY212" fmla="*/ 1103304 h 1351227"/>
                <a:gd name="connsiteX213" fmla="*/ 309905 w 851045"/>
                <a:gd name="connsiteY213" fmla="*/ 1094635 h 1351227"/>
                <a:gd name="connsiteX214" fmla="*/ 341979 w 851045"/>
                <a:gd name="connsiteY214" fmla="*/ 1043490 h 1351227"/>
                <a:gd name="connsiteX215" fmla="*/ 350647 w 851045"/>
                <a:gd name="connsiteY215" fmla="*/ 1030704 h 1351227"/>
                <a:gd name="connsiteX216" fmla="*/ 354982 w 851045"/>
                <a:gd name="connsiteY216" fmla="*/ 1024202 h 1351227"/>
                <a:gd name="connsiteX217" fmla="*/ 363434 w 851045"/>
                <a:gd name="connsiteY217" fmla="*/ 994295 h 1351227"/>
                <a:gd name="connsiteX218" fmla="*/ 361266 w 851045"/>
                <a:gd name="connsiteY218" fmla="*/ 985627 h 1351227"/>
                <a:gd name="connsiteX219" fmla="*/ 356932 w 851045"/>
                <a:gd name="connsiteY219" fmla="*/ 981509 h 1351227"/>
                <a:gd name="connsiteX220" fmla="*/ 350647 w 851045"/>
                <a:gd name="connsiteY220" fmla="*/ 975007 h 1351227"/>
                <a:gd name="connsiteX221" fmla="*/ 327025 w 851045"/>
                <a:gd name="connsiteY221" fmla="*/ 949435 h 1351227"/>
                <a:gd name="connsiteX222" fmla="*/ 327025 w 851045"/>
                <a:gd name="connsiteY222" fmla="*/ 927980 h 1351227"/>
                <a:gd name="connsiteX223" fmla="*/ 320740 w 851045"/>
                <a:gd name="connsiteY223" fmla="*/ 893739 h 1351227"/>
                <a:gd name="connsiteX224" fmla="*/ 316406 w 851045"/>
                <a:gd name="connsiteY224" fmla="*/ 887237 h 1351227"/>
                <a:gd name="connsiteX225" fmla="*/ 307954 w 851045"/>
                <a:gd name="connsiteY225" fmla="*/ 880953 h 1351227"/>
                <a:gd name="connsiteX226" fmla="*/ 299285 w 851045"/>
                <a:gd name="connsiteY226" fmla="*/ 848878 h 1351227"/>
                <a:gd name="connsiteX227" fmla="*/ 303620 w 851045"/>
                <a:gd name="connsiteY227" fmla="*/ 842377 h 1351227"/>
                <a:gd name="connsiteX228" fmla="*/ 307954 w 851045"/>
                <a:gd name="connsiteY228" fmla="*/ 838259 h 1351227"/>
                <a:gd name="connsiteX229" fmla="*/ 327025 w 851045"/>
                <a:gd name="connsiteY229" fmla="*/ 814637 h 1351227"/>
                <a:gd name="connsiteX230" fmla="*/ 329192 w 851045"/>
                <a:gd name="connsiteY230" fmla="*/ 808136 h 1351227"/>
                <a:gd name="connsiteX231" fmla="*/ 329192 w 851045"/>
                <a:gd name="connsiteY231" fmla="*/ 801851 h 1351227"/>
                <a:gd name="connsiteX232" fmla="*/ 318573 w 851045"/>
                <a:gd name="connsiteY232" fmla="*/ 763275 h 1351227"/>
                <a:gd name="connsiteX233" fmla="*/ 318573 w 851045"/>
                <a:gd name="connsiteY233" fmla="*/ 756991 h 1351227"/>
                <a:gd name="connsiteX234" fmla="*/ 316406 w 851045"/>
                <a:gd name="connsiteY234" fmla="*/ 748322 h 1351227"/>
                <a:gd name="connsiteX235" fmla="*/ 346313 w 851045"/>
                <a:gd name="connsiteY235" fmla="*/ 722749 h 1351227"/>
                <a:gd name="connsiteX236" fmla="*/ 374053 w 851045"/>
                <a:gd name="connsiteY236" fmla="*/ 718415 h 1351227"/>
                <a:gd name="connsiteX237" fmla="*/ 371885 w 851045"/>
                <a:gd name="connsiteY237" fmla="*/ 711914 h 1351227"/>
                <a:gd name="connsiteX238" fmla="*/ 369935 w 851045"/>
                <a:gd name="connsiteY238" fmla="*/ 695010 h 1351227"/>
                <a:gd name="connsiteX239" fmla="*/ 399842 w 851045"/>
                <a:gd name="connsiteY239" fmla="*/ 649933 h 1351227"/>
                <a:gd name="connsiteX240" fmla="*/ 387056 w 851045"/>
                <a:gd name="connsiteY240" fmla="*/ 641481 h 1351227"/>
                <a:gd name="connsiteX241" fmla="*/ 382721 w 851045"/>
                <a:gd name="connsiteY241" fmla="*/ 637146 h 1351227"/>
                <a:gd name="connsiteX242" fmla="*/ 378387 w 851045"/>
                <a:gd name="connsiteY242" fmla="*/ 634979 h 1351227"/>
                <a:gd name="connsiteX243" fmla="*/ 350647 w 851045"/>
                <a:gd name="connsiteY243" fmla="*/ 615692 h 1351227"/>
                <a:gd name="connsiteX244" fmla="*/ 346313 w 851045"/>
                <a:gd name="connsiteY244" fmla="*/ 611574 h 1351227"/>
                <a:gd name="connsiteX245" fmla="*/ 327025 w 851045"/>
                <a:gd name="connsiteY245" fmla="*/ 583618 h 1351227"/>
                <a:gd name="connsiteX246" fmla="*/ 329192 w 851045"/>
                <a:gd name="connsiteY246" fmla="*/ 572998 h 1351227"/>
                <a:gd name="connsiteX247" fmla="*/ 331359 w 851045"/>
                <a:gd name="connsiteY247" fmla="*/ 568664 h 1351227"/>
                <a:gd name="connsiteX248" fmla="*/ 335694 w 851045"/>
                <a:gd name="connsiteY248" fmla="*/ 564546 h 1351227"/>
                <a:gd name="connsiteX249" fmla="*/ 369935 w 851045"/>
                <a:gd name="connsiteY249" fmla="*/ 525971 h 1351227"/>
                <a:gd name="connsiteX250" fmla="*/ 369935 w 851045"/>
                <a:gd name="connsiteY250" fmla="*/ 519469 h 1351227"/>
                <a:gd name="connsiteX251" fmla="*/ 367768 w 851045"/>
                <a:gd name="connsiteY251" fmla="*/ 513185 h 1351227"/>
                <a:gd name="connsiteX252" fmla="*/ 337861 w 851045"/>
                <a:gd name="connsiteY252" fmla="*/ 498231 h 1351227"/>
                <a:gd name="connsiteX253" fmla="*/ 329192 w 851045"/>
                <a:gd name="connsiteY253" fmla="*/ 493897 h 1351227"/>
                <a:gd name="connsiteX254" fmla="*/ 312072 w 851045"/>
                <a:gd name="connsiteY254" fmla="*/ 470491 h 1351227"/>
                <a:gd name="connsiteX255" fmla="*/ 309905 w 851045"/>
                <a:gd name="connsiteY255" fmla="*/ 463990 h 1351227"/>
                <a:gd name="connsiteX256" fmla="*/ 307954 w 851045"/>
                <a:gd name="connsiteY256" fmla="*/ 457489 h 1351227"/>
                <a:gd name="connsiteX257" fmla="*/ 286499 w 851045"/>
                <a:gd name="connsiteY257" fmla="*/ 423464 h 1351227"/>
                <a:gd name="connsiteX258" fmla="*/ 277831 w 851045"/>
                <a:gd name="connsiteY258" fmla="*/ 416963 h 1351227"/>
                <a:gd name="connsiteX259" fmla="*/ 271546 w 851045"/>
                <a:gd name="connsiteY259" fmla="*/ 412628 h 1351227"/>
                <a:gd name="connsiteX260" fmla="*/ 232970 w 851045"/>
                <a:gd name="connsiteY260" fmla="*/ 376220 h 1351227"/>
                <a:gd name="connsiteX261" fmla="*/ 226685 w 851045"/>
                <a:gd name="connsiteY261" fmla="*/ 369935 h 1351227"/>
                <a:gd name="connsiteX262" fmla="*/ 162537 w 851045"/>
                <a:gd name="connsiteY262" fmla="*/ 342195 h 1351227"/>
                <a:gd name="connsiteX263" fmla="*/ 156036 w 851045"/>
                <a:gd name="connsiteY263" fmla="*/ 337861 h 1351227"/>
                <a:gd name="connsiteX264" fmla="*/ 151702 w 851045"/>
                <a:gd name="connsiteY264" fmla="*/ 335694 h 1351227"/>
                <a:gd name="connsiteX265" fmla="*/ 100340 w 851045"/>
                <a:gd name="connsiteY265" fmla="*/ 305787 h 1351227"/>
                <a:gd name="connsiteX266" fmla="*/ 94055 w 851045"/>
                <a:gd name="connsiteY266" fmla="*/ 303620 h 1351227"/>
                <a:gd name="connsiteX267" fmla="*/ 87553 w 851045"/>
                <a:gd name="connsiteY267" fmla="*/ 301453 h 1351227"/>
                <a:gd name="connsiteX268" fmla="*/ 55479 w 851045"/>
                <a:gd name="connsiteY268" fmla="*/ 303620 h 1351227"/>
                <a:gd name="connsiteX269" fmla="*/ 40526 w 851045"/>
                <a:gd name="connsiteY269" fmla="*/ 290834 h 1351227"/>
                <a:gd name="connsiteX270" fmla="*/ 12786 w 851045"/>
                <a:gd name="connsiteY270" fmla="*/ 241639 h 1351227"/>
                <a:gd name="connsiteX271" fmla="*/ 8452 w 851045"/>
                <a:gd name="connsiteY271" fmla="*/ 232970 h 1351227"/>
                <a:gd name="connsiteX272" fmla="*/ 12786 w 851045"/>
                <a:gd name="connsiteY272" fmla="*/ 192444 h 1351227"/>
                <a:gd name="connsiteX273" fmla="*/ 12786 w 851045"/>
                <a:gd name="connsiteY273" fmla="*/ 183776 h 1351227"/>
                <a:gd name="connsiteX274" fmla="*/ 0 w 851045"/>
                <a:gd name="connsiteY274" fmla="*/ 149751 h 1351227"/>
                <a:gd name="connsiteX275" fmla="*/ 0 w 851045"/>
                <a:gd name="connsiteY275" fmla="*/ 121795 h 1351227"/>
                <a:gd name="connsiteX276" fmla="*/ 2167 w 851045"/>
                <a:gd name="connsiteY276" fmla="*/ 113343 h 1351227"/>
                <a:gd name="connsiteX277" fmla="*/ 0 w 851045"/>
                <a:gd name="connsiteY277" fmla="*/ 102724 h 1351227"/>
                <a:gd name="connsiteX278" fmla="*/ 10619 w 851045"/>
                <a:gd name="connsiteY278" fmla="*/ 89721 h 1351227"/>
                <a:gd name="connsiteX279" fmla="*/ 14953 w 851045"/>
                <a:gd name="connsiteY279" fmla="*/ 87770 h 1351227"/>
                <a:gd name="connsiteX280" fmla="*/ 32074 w 851045"/>
                <a:gd name="connsiteY280" fmla="*/ 87770 h 1351227"/>
                <a:gd name="connsiteX281" fmla="*/ 51362 w 851045"/>
                <a:gd name="connsiteY281" fmla="*/ 91888 h 1351227"/>
                <a:gd name="connsiteX282" fmla="*/ 76934 w 851045"/>
                <a:gd name="connsiteY282" fmla="*/ 87770 h 1351227"/>
                <a:gd name="connsiteX283" fmla="*/ 117460 w 851045"/>
                <a:gd name="connsiteY283" fmla="*/ 98389 h 1351227"/>
                <a:gd name="connsiteX284" fmla="*/ 130463 w 851045"/>
                <a:gd name="connsiteY284" fmla="*/ 89721 h 1351227"/>
                <a:gd name="connsiteX285" fmla="*/ 132414 w 851045"/>
                <a:gd name="connsiteY285" fmla="*/ 85603 h 1351227"/>
                <a:gd name="connsiteX286" fmla="*/ 158203 w 851045"/>
                <a:gd name="connsiteY286" fmla="*/ 66315 h 1351227"/>
                <a:gd name="connsiteX287" fmla="*/ 162537 w 851045"/>
                <a:gd name="connsiteY287" fmla="*/ 61981 h 1351227"/>
                <a:gd name="connsiteX288" fmla="*/ 175324 w 851045"/>
                <a:gd name="connsiteY288" fmla="*/ 32074 h 1351227"/>
                <a:gd name="connsiteX289" fmla="*/ 181608 w 851045"/>
                <a:gd name="connsiteY289" fmla="*/ 25573 h 1351227"/>
                <a:gd name="connsiteX290" fmla="*/ 209565 w 851045"/>
                <a:gd name="connsiteY290" fmla="*/ 36408 h 1351227"/>
                <a:gd name="connsiteX291" fmla="*/ 222351 w 851045"/>
                <a:gd name="connsiteY291" fmla="*/ 70650 h 1351227"/>
                <a:gd name="connsiteX292" fmla="*/ 252258 w 851045"/>
                <a:gd name="connsiteY292" fmla="*/ 94055 h 1351227"/>
                <a:gd name="connsiteX293" fmla="*/ 258760 w 851045"/>
                <a:gd name="connsiteY293" fmla="*/ 91888 h 1351227"/>
                <a:gd name="connsiteX294" fmla="*/ 271546 w 851045"/>
                <a:gd name="connsiteY294" fmla="*/ 74767 h 1351227"/>
                <a:gd name="connsiteX295" fmla="*/ 282165 w 851045"/>
                <a:gd name="connsiteY295" fmla="*/ 49195 h 1351227"/>
                <a:gd name="connsiteX296" fmla="*/ 305787 w 851045"/>
                <a:gd name="connsiteY296" fmla="*/ 51362 h 1351227"/>
                <a:gd name="connsiteX297" fmla="*/ 312072 w 851045"/>
                <a:gd name="connsiteY297" fmla="*/ 51362 h 1351227"/>
                <a:gd name="connsiteX298" fmla="*/ 320740 w 851045"/>
                <a:gd name="connsiteY298" fmla="*/ 32074 h 1351227"/>
                <a:gd name="connsiteX299" fmla="*/ 331359 w 851045"/>
                <a:gd name="connsiteY299" fmla="*/ 0 h 135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</a:cxnLst>
              <a:rect l="l" t="t" r="r" b="b"/>
              <a:pathLst>
                <a:path w="851045" h="1351227">
                  <a:moveTo>
                    <a:pt x="331359" y="0"/>
                  </a:moveTo>
                  <a:lnTo>
                    <a:pt x="387056" y="38576"/>
                  </a:lnTo>
                  <a:lnTo>
                    <a:pt x="391173" y="42693"/>
                  </a:lnTo>
                  <a:lnTo>
                    <a:pt x="395508" y="49195"/>
                  </a:lnTo>
                  <a:lnTo>
                    <a:pt x="414795" y="70650"/>
                  </a:lnTo>
                  <a:lnTo>
                    <a:pt x="461823" y="126129"/>
                  </a:lnTo>
                  <a:lnTo>
                    <a:pt x="463990" y="130463"/>
                  </a:lnTo>
                  <a:lnTo>
                    <a:pt x="470275" y="136748"/>
                  </a:lnTo>
                  <a:lnTo>
                    <a:pt x="523804" y="239472"/>
                  </a:lnTo>
                  <a:lnTo>
                    <a:pt x="528138" y="252258"/>
                  </a:lnTo>
                  <a:lnTo>
                    <a:pt x="530305" y="263094"/>
                  </a:lnTo>
                  <a:lnTo>
                    <a:pt x="532256" y="273713"/>
                  </a:lnTo>
                  <a:lnTo>
                    <a:pt x="534423" y="282165"/>
                  </a:lnTo>
                  <a:lnTo>
                    <a:pt x="566497" y="372102"/>
                  </a:lnTo>
                  <a:lnTo>
                    <a:pt x="568664" y="378387"/>
                  </a:lnTo>
                  <a:lnTo>
                    <a:pt x="572998" y="382721"/>
                  </a:lnTo>
                  <a:lnTo>
                    <a:pt x="577333" y="389223"/>
                  </a:lnTo>
                  <a:lnTo>
                    <a:pt x="581450" y="397675"/>
                  </a:lnTo>
                  <a:lnTo>
                    <a:pt x="615691" y="468324"/>
                  </a:lnTo>
                  <a:lnTo>
                    <a:pt x="620026" y="474609"/>
                  </a:lnTo>
                  <a:lnTo>
                    <a:pt x="624360" y="483278"/>
                  </a:lnTo>
                  <a:lnTo>
                    <a:pt x="626527" y="493897"/>
                  </a:lnTo>
                  <a:lnTo>
                    <a:pt x="628478" y="504516"/>
                  </a:lnTo>
                  <a:lnTo>
                    <a:pt x="634979" y="528138"/>
                  </a:lnTo>
                  <a:lnTo>
                    <a:pt x="654267" y="585785"/>
                  </a:lnTo>
                  <a:lnTo>
                    <a:pt x="658601" y="596621"/>
                  </a:lnTo>
                  <a:lnTo>
                    <a:pt x="660552" y="605072"/>
                  </a:lnTo>
                  <a:lnTo>
                    <a:pt x="664886" y="615692"/>
                  </a:lnTo>
                  <a:lnTo>
                    <a:pt x="692626" y="690675"/>
                  </a:lnTo>
                  <a:lnTo>
                    <a:pt x="701294" y="703462"/>
                  </a:lnTo>
                  <a:lnTo>
                    <a:pt x="703462" y="709963"/>
                  </a:lnTo>
                  <a:lnTo>
                    <a:pt x="743988" y="752656"/>
                  </a:lnTo>
                  <a:lnTo>
                    <a:pt x="746155" y="756991"/>
                  </a:lnTo>
                  <a:lnTo>
                    <a:pt x="750489" y="758941"/>
                  </a:lnTo>
                  <a:lnTo>
                    <a:pt x="784730" y="782563"/>
                  </a:lnTo>
                  <a:lnTo>
                    <a:pt x="788848" y="784730"/>
                  </a:lnTo>
                  <a:lnTo>
                    <a:pt x="810303" y="791015"/>
                  </a:lnTo>
                  <a:lnTo>
                    <a:pt x="816804" y="793182"/>
                  </a:lnTo>
                  <a:lnTo>
                    <a:pt x="842377" y="797517"/>
                  </a:lnTo>
                  <a:lnTo>
                    <a:pt x="851046" y="799684"/>
                  </a:lnTo>
                  <a:lnTo>
                    <a:pt x="816804" y="818972"/>
                  </a:lnTo>
                  <a:lnTo>
                    <a:pt x="812470" y="821139"/>
                  </a:lnTo>
                  <a:lnTo>
                    <a:pt x="805969" y="825256"/>
                  </a:lnTo>
                  <a:lnTo>
                    <a:pt x="791015" y="829591"/>
                  </a:lnTo>
                  <a:lnTo>
                    <a:pt x="773894" y="816804"/>
                  </a:lnTo>
                  <a:lnTo>
                    <a:pt x="769777" y="816804"/>
                  </a:lnTo>
                  <a:lnTo>
                    <a:pt x="750489" y="825256"/>
                  </a:lnTo>
                  <a:lnTo>
                    <a:pt x="750489" y="838259"/>
                  </a:lnTo>
                  <a:lnTo>
                    <a:pt x="746155" y="876618"/>
                  </a:lnTo>
                  <a:lnTo>
                    <a:pt x="750489" y="883120"/>
                  </a:lnTo>
                  <a:lnTo>
                    <a:pt x="756774" y="889404"/>
                  </a:lnTo>
                  <a:lnTo>
                    <a:pt x="786897" y="904358"/>
                  </a:lnTo>
                  <a:lnTo>
                    <a:pt x="795349" y="906525"/>
                  </a:lnTo>
                  <a:lnTo>
                    <a:pt x="801851" y="910859"/>
                  </a:lnTo>
                  <a:lnTo>
                    <a:pt x="820922" y="947268"/>
                  </a:lnTo>
                  <a:lnTo>
                    <a:pt x="820922" y="960054"/>
                  </a:lnTo>
                  <a:lnTo>
                    <a:pt x="823089" y="998630"/>
                  </a:lnTo>
                  <a:lnTo>
                    <a:pt x="823089" y="1004914"/>
                  </a:lnTo>
                  <a:lnTo>
                    <a:pt x="808136" y="1028536"/>
                  </a:lnTo>
                  <a:lnTo>
                    <a:pt x="805969" y="1034821"/>
                  </a:lnTo>
                  <a:lnTo>
                    <a:pt x="803801" y="1041323"/>
                  </a:lnTo>
                  <a:lnTo>
                    <a:pt x="814637" y="1073397"/>
                  </a:lnTo>
                  <a:lnTo>
                    <a:pt x="814637" y="1113923"/>
                  </a:lnTo>
                  <a:lnTo>
                    <a:pt x="795349" y="1137545"/>
                  </a:lnTo>
                  <a:lnTo>
                    <a:pt x="791015" y="1143830"/>
                  </a:lnTo>
                  <a:lnTo>
                    <a:pt x="788848" y="1148164"/>
                  </a:lnTo>
                  <a:lnTo>
                    <a:pt x="795349" y="1167452"/>
                  </a:lnTo>
                  <a:lnTo>
                    <a:pt x="797517" y="1173953"/>
                  </a:lnTo>
                  <a:lnTo>
                    <a:pt x="797517" y="1197359"/>
                  </a:lnTo>
                  <a:lnTo>
                    <a:pt x="795349" y="1207978"/>
                  </a:lnTo>
                  <a:lnTo>
                    <a:pt x="795349" y="1214479"/>
                  </a:lnTo>
                  <a:lnTo>
                    <a:pt x="827423" y="1246553"/>
                  </a:lnTo>
                  <a:lnTo>
                    <a:pt x="812470" y="1270175"/>
                  </a:lnTo>
                  <a:lnTo>
                    <a:pt x="808136" y="1272126"/>
                  </a:lnTo>
                  <a:lnTo>
                    <a:pt x="801851" y="1276460"/>
                  </a:lnTo>
                  <a:lnTo>
                    <a:pt x="797517" y="1282962"/>
                  </a:lnTo>
                  <a:lnTo>
                    <a:pt x="793182" y="1285129"/>
                  </a:lnTo>
                  <a:lnTo>
                    <a:pt x="784730" y="1287079"/>
                  </a:lnTo>
                  <a:lnTo>
                    <a:pt x="778229" y="1289246"/>
                  </a:lnTo>
                  <a:lnTo>
                    <a:pt x="771727" y="1289246"/>
                  </a:lnTo>
                  <a:lnTo>
                    <a:pt x="765443" y="1287079"/>
                  </a:lnTo>
                  <a:lnTo>
                    <a:pt x="758941" y="1287079"/>
                  </a:lnTo>
                  <a:lnTo>
                    <a:pt x="754823" y="1285129"/>
                  </a:lnTo>
                  <a:lnTo>
                    <a:pt x="748322" y="1282962"/>
                  </a:lnTo>
                  <a:lnTo>
                    <a:pt x="743988" y="1278627"/>
                  </a:lnTo>
                  <a:lnTo>
                    <a:pt x="737703" y="1274293"/>
                  </a:lnTo>
                  <a:lnTo>
                    <a:pt x="731201" y="1272126"/>
                  </a:lnTo>
                  <a:lnTo>
                    <a:pt x="724700" y="1265841"/>
                  </a:lnTo>
                  <a:lnTo>
                    <a:pt x="720582" y="1261507"/>
                  </a:lnTo>
                  <a:lnTo>
                    <a:pt x="716248" y="1259340"/>
                  </a:lnTo>
                  <a:lnTo>
                    <a:pt x="711914" y="1255005"/>
                  </a:lnTo>
                  <a:lnTo>
                    <a:pt x="705629" y="1250888"/>
                  </a:lnTo>
                  <a:lnTo>
                    <a:pt x="699127" y="1250888"/>
                  </a:lnTo>
                  <a:lnTo>
                    <a:pt x="690675" y="1253055"/>
                  </a:lnTo>
                  <a:lnTo>
                    <a:pt x="686341" y="1255005"/>
                  </a:lnTo>
                  <a:lnTo>
                    <a:pt x="679840" y="1261507"/>
                  </a:lnTo>
                  <a:lnTo>
                    <a:pt x="673555" y="1265841"/>
                  </a:lnTo>
                  <a:lnTo>
                    <a:pt x="664886" y="1270175"/>
                  </a:lnTo>
                  <a:lnTo>
                    <a:pt x="658601" y="1276460"/>
                  </a:lnTo>
                  <a:lnTo>
                    <a:pt x="652100" y="1280794"/>
                  </a:lnTo>
                  <a:lnTo>
                    <a:pt x="643431" y="1289246"/>
                  </a:lnTo>
                  <a:lnTo>
                    <a:pt x="643431" y="1295748"/>
                  </a:lnTo>
                  <a:lnTo>
                    <a:pt x="641481" y="1302249"/>
                  </a:lnTo>
                  <a:lnTo>
                    <a:pt x="639314" y="1308534"/>
                  </a:lnTo>
                  <a:lnTo>
                    <a:pt x="637146" y="1312869"/>
                  </a:lnTo>
                  <a:lnTo>
                    <a:pt x="634979" y="1319153"/>
                  </a:lnTo>
                  <a:lnTo>
                    <a:pt x="632812" y="1323488"/>
                  </a:lnTo>
                  <a:lnTo>
                    <a:pt x="628478" y="1327822"/>
                  </a:lnTo>
                  <a:lnTo>
                    <a:pt x="624360" y="1334107"/>
                  </a:lnTo>
                  <a:lnTo>
                    <a:pt x="620026" y="1340608"/>
                  </a:lnTo>
                  <a:lnTo>
                    <a:pt x="615691" y="1342775"/>
                  </a:lnTo>
                  <a:lnTo>
                    <a:pt x="611357" y="1347110"/>
                  </a:lnTo>
                  <a:lnTo>
                    <a:pt x="605072" y="1351227"/>
                  </a:lnTo>
                  <a:lnTo>
                    <a:pt x="587952" y="1351227"/>
                  </a:lnTo>
                  <a:lnTo>
                    <a:pt x="566497" y="1344943"/>
                  </a:lnTo>
                  <a:lnTo>
                    <a:pt x="560212" y="1340608"/>
                  </a:lnTo>
                  <a:lnTo>
                    <a:pt x="545259" y="1340608"/>
                  </a:lnTo>
                  <a:lnTo>
                    <a:pt x="538757" y="1342775"/>
                  </a:lnTo>
                  <a:lnTo>
                    <a:pt x="532256" y="1342775"/>
                  </a:lnTo>
                  <a:lnTo>
                    <a:pt x="525971" y="1344943"/>
                  </a:lnTo>
                  <a:lnTo>
                    <a:pt x="521637" y="1344943"/>
                  </a:lnTo>
                  <a:lnTo>
                    <a:pt x="511017" y="1342775"/>
                  </a:lnTo>
                  <a:lnTo>
                    <a:pt x="506683" y="1342775"/>
                  </a:lnTo>
                  <a:lnTo>
                    <a:pt x="500182" y="1340608"/>
                  </a:lnTo>
                  <a:lnTo>
                    <a:pt x="496064" y="1338441"/>
                  </a:lnTo>
                  <a:lnTo>
                    <a:pt x="491730" y="1334107"/>
                  </a:lnTo>
                  <a:lnTo>
                    <a:pt x="491730" y="1327822"/>
                  </a:lnTo>
                  <a:lnTo>
                    <a:pt x="489562" y="1323488"/>
                  </a:lnTo>
                  <a:lnTo>
                    <a:pt x="489562" y="1310701"/>
                  </a:lnTo>
                  <a:lnTo>
                    <a:pt x="491730" y="1304200"/>
                  </a:lnTo>
                  <a:lnTo>
                    <a:pt x="491730" y="1297915"/>
                  </a:lnTo>
                  <a:lnTo>
                    <a:pt x="493897" y="1293581"/>
                  </a:lnTo>
                  <a:lnTo>
                    <a:pt x="491730" y="1289246"/>
                  </a:lnTo>
                  <a:lnTo>
                    <a:pt x="485228" y="1289246"/>
                  </a:lnTo>
                  <a:lnTo>
                    <a:pt x="481111" y="1291414"/>
                  </a:lnTo>
                  <a:lnTo>
                    <a:pt x="474609" y="1295748"/>
                  </a:lnTo>
                  <a:lnTo>
                    <a:pt x="470275" y="1293581"/>
                  </a:lnTo>
                  <a:lnTo>
                    <a:pt x="468108" y="1289246"/>
                  </a:lnTo>
                  <a:lnTo>
                    <a:pt x="466157" y="1285129"/>
                  </a:lnTo>
                  <a:lnTo>
                    <a:pt x="466157" y="1272126"/>
                  </a:lnTo>
                  <a:lnTo>
                    <a:pt x="468108" y="1268008"/>
                  </a:lnTo>
                  <a:lnTo>
                    <a:pt x="470275" y="1261507"/>
                  </a:lnTo>
                  <a:lnTo>
                    <a:pt x="472442" y="1257172"/>
                  </a:lnTo>
                  <a:lnTo>
                    <a:pt x="468108" y="1255005"/>
                  </a:lnTo>
                  <a:lnTo>
                    <a:pt x="461823" y="1253055"/>
                  </a:lnTo>
                  <a:lnTo>
                    <a:pt x="457488" y="1248720"/>
                  </a:lnTo>
                  <a:lnTo>
                    <a:pt x="455321" y="1244386"/>
                  </a:lnTo>
                  <a:lnTo>
                    <a:pt x="455321" y="1238101"/>
                  </a:lnTo>
                  <a:lnTo>
                    <a:pt x="457488" y="1231600"/>
                  </a:lnTo>
                  <a:lnTo>
                    <a:pt x="455321" y="1227265"/>
                  </a:lnTo>
                  <a:lnTo>
                    <a:pt x="449037" y="1225098"/>
                  </a:lnTo>
                  <a:lnTo>
                    <a:pt x="442535" y="1222931"/>
                  </a:lnTo>
                  <a:lnTo>
                    <a:pt x="438201" y="1225098"/>
                  </a:lnTo>
                  <a:lnTo>
                    <a:pt x="431916" y="1229433"/>
                  </a:lnTo>
                  <a:lnTo>
                    <a:pt x="427582" y="1238101"/>
                  </a:lnTo>
                  <a:lnTo>
                    <a:pt x="429749" y="1244386"/>
                  </a:lnTo>
                  <a:lnTo>
                    <a:pt x="429749" y="1248720"/>
                  </a:lnTo>
                  <a:lnTo>
                    <a:pt x="425414" y="1253055"/>
                  </a:lnTo>
                  <a:lnTo>
                    <a:pt x="419130" y="1253055"/>
                  </a:lnTo>
                  <a:lnTo>
                    <a:pt x="414795" y="1250888"/>
                  </a:lnTo>
                  <a:lnTo>
                    <a:pt x="412628" y="1244386"/>
                  </a:lnTo>
                  <a:lnTo>
                    <a:pt x="410461" y="1238101"/>
                  </a:lnTo>
                  <a:lnTo>
                    <a:pt x="406127" y="1235934"/>
                  </a:lnTo>
                  <a:lnTo>
                    <a:pt x="399842" y="1235934"/>
                  </a:lnTo>
                  <a:lnTo>
                    <a:pt x="395508" y="1240052"/>
                  </a:lnTo>
                  <a:lnTo>
                    <a:pt x="393340" y="1246553"/>
                  </a:lnTo>
                  <a:lnTo>
                    <a:pt x="389006" y="1248720"/>
                  </a:lnTo>
                  <a:lnTo>
                    <a:pt x="384888" y="1250888"/>
                  </a:lnTo>
                  <a:lnTo>
                    <a:pt x="378387" y="1250888"/>
                  </a:lnTo>
                  <a:lnTo>
                    <a:pt x="376220" y="1246553"/>
                  </a:lnTo>
                  <a:lnTo>
                    <a:pt x="374053" y="1240052"/>
                  </a:lnTo>
                  <a:lnTo>
                    <a:pt x="361266" y="1240052"/>
                  </a:lnTo>
                  <a:lnTo>
                    <a:pt x="356932" y="1235934"/>
                  </a:lnTo>
                  <a:lnTo>
                    <a:pt x="356932" y="1225098"/>
                  </a:lnTo>
                  <a:lnTo>
                    <a:pt x="359099" y="1218814"/>
                  </a:lnTo>
                  <a:lnTo>
                    <a:pt x="356932" y="1214479"/>
                  </a:lnTo>
                  <a:lnTo>
                    <a:pt x="350647" y="1212312"/>
                  </a:lnTo>
                  <a:lnTo>
                    <a:pt x="346313" y="1216646"/>
                  </a:lnTo>
                  <a:lnTo>
                    <a:pt x="339811" y="1220981"/>
                  </a:lnTo>
                  <a:lnTo>
                    <a:pt x="335694" y="1225098"/>
                  </a:lnTo>
                  <a:lnTo>
                    <a:pt x="331359" y="1225098"/>
                  </a:lnTo>
                  <a:lnTo>
                    <a:pt x="324858" y="1227265"/>
                  </a:lnTo>
                  <a:lnTo>
                    <a:pt x="316406" y="1227265"/>
                  </a:lnTo>
                  <a:lnTo>
                    <a:pt x="314239" y="1220981"/>
                  </a:lnTo>
                  <a:lnTo>
                    <a:pt x="312072" y="1216646"/>
                  </a:lnTo>
                  <a:lnTo>
                    <a:pt x="316406" y="1210145"/>
                  </a:lnTo>
                  <a:lnTo>
                    <a:pt x="318573" y="1207978"/>
                  </a:lnTo>
                  <a:lnTo>
                    <a:pt x="322908" y="1203860"/>
                  </a:lnTo>
                  <a:lnTo>
                    <a:pt x="322908" y="1197359"/>
                  </a:lnTo>
                  <a:lnTo>
                    <a:pt x="318573" y="1195191"/>
                  </a:lnTo>
                  <a:lnTo>
                    <a:pt x="312072" y="1190857"/>
                  </a:lnTo>
                  <a:lnTo>
                    <a:pt x="309905" y="1184572"/>
                  </a:lnTo>
                  <a:lnTo>
                    <a:pt x="312072" y="1180238"/>
                  </a:lnTo>
                  <a:lnTo>
                    <a:pt x="312072" y="1173953"/>
                  </a:lnTo>
                  <a:lnTo>
                    <a:pt x="305787" y="1175904"/>
                  </a:lnTo>
                  <a:lnTo>
                    <a:pt x="299285" y="1178071"/>
                  </a:lnTo>
                  <a:lnTo>
                    <a:pt x="294951" y="1173953"/>
                  </a:lnTo>
                  <a:lnTo>
                    <a:pt x="292784" y="1169619"/>
                  </a:lnTo>
                  <a:lnTo>
                    <a:pt x="292784" y="1163117"/>
                  </a:lnTo>
                  <a:lnTo>
                    <a:pt x="294951" y="1158783"/>
                  </a:lnTo>
                  <a:lnTo>
                    <a:pt x="301453" y="1158783"/>
                  </a:lnTo>
                  <a:lnTo>
                    <a:pt x="305787" y="1160950"/>
                  </a:lnTo>
                  <a:lnTo>
                    <a:pt x="312072" y="1158783"/>
                  </a:lnTo>
                  <a:lnTo>
                    <a:pt x="312072" y="1148164"/>
                  </a:lnTo>
                  <a:lnTo>
                    <a:pt x="309905" y="1141879"/>
                  </a:lnTo>
                  <a:lnTo>
                    <a:pt x="309905" y="1137545"/>
                  </a:lnTo>
                  <a:lnTo>
                    <a:pt x="314239" y="1133211"/>
                  </a:lnTo>
                  <a:lnTo>
                    <a:pt x="318573" y="1131043"/>
                  </a:lnTo>
                  <a:lnTo>
                    <a:pt x="322908" y="1126709"/>
                  </a:lnTo>
                  <a:lnTo>
                    <a:pt x="322908" y="1120424"/>
                  </a:lnTo>
                  <a:lnTo>
                    <a:pt x="320740" y="1113923"/>
                  </a:lnTo>
                  <a:lnTo>
                    <a:pt x="318573" y="1109805"/>
                  </a:lnTo>
                  <a:lnTo>
                    <a:pt x="316406" y="1103304"/>
                  </a:lnTo>
                  <a:lnTo>
                    <a:pt x="309905" y="1094635"/>
                  </a:lnTo>
                  <a:lnTo>
                    <a:pt x="341979" y="1043490"/>
                  </a:lnTo>
                  <a:lnTo>
                    <a:pt x="350647" y="1030704"/>
                  </a:lnTo>
                  <a:lnTo>
                    <a:pt x="354982" y="1024202"/>
                  </a:lnTo>
                  <a:lnTo>
                    <a:pt x="363434" y="994295"/>
                  </a:lnTo>
                  <a:lnTo>
                    <a:pt x="361266" y="985627"/>
                  </a:lnTo>
                  <a:lnTo>
                    <a:pt x="356932" y="981509"/>
                  </a:lnTo>
                  <a:lnTo>
                    <a:pt x="350647" y="975007"/>
                  </a:lnTo>
                  <a:lnTo>
                    <a:pt x="327025" y="949435"/>
                  </a:lnTo>
                  <a:lnTo>
                    <a:pt x="327025" y="927980"/>
                  </a:lnTo>
                  <a:lnTo>
                    <a:pt x="320740" y="893739"/>
                  </a:lnTo>
                  <a:lnTo>
                    <a:pt x="316406" y="887237"/>
                  </a:lnTo>
                  <a:lnTo>
                    <a:pt x="307954" y="880953"/>
                  </a:lnTo>
                  <a:lnTo>
                    <a:pt x="299285" y="848878"/>
                  </a:lnTo>
                  <a:lnTo>
                    <a:pt x="303620" y="842377"/>
                  </a:lnTo>
                  <a:lnTo>
                    <a:pt x="307954" y="838259"/>
                  </a:lnTo>
                  <a:lnTo>
                    <a:pt x="327025" y="814637"/>
                  </a:lnTo>
                  <a:lnTo>
                    <a:pt x="329192" y="808136"/>
                  </a:lnTo>
                  <a:lnTo>
                    <a:pt x="329192" y="801851"/>
                  </a:lnTo>
                  <a:lnTo>
                    <a:pt x="318573" y="763275"/>
                  </a:lnTo>
                  <a:lnTo>
                    <a:pt x="318573" y="756991"/>
                  </a:lnTo>
                  <a:lnTo>
                    <a:pt x="316406" y="748322"/>
                  </a:lnTo>
                  <a:lnTo>
                    <a:pt x="346313" y="722749"/>
                  </a:lnTo>
                  <a:lnTo>
                    <a:pt x="374053" y="718415"/>
                  </a:lnTo>
                  <a:lnTo>
                    <a:pt x="371885" y="711914"/>
                  </a:lnTo>
                  <a:lnTo>
                    <a:pt x="369935" y="695010"/>
                  </a:lnTo>
                  <a:lnTo>
                    <a:pt x="399842" y="649933"/>
                  </a:lnTo>
                  <a:lnTo>
                    <a:pt x="387056" y="641481"/>
                  </a:lnTo>
                  <a:lnTo>
                    <a:pt x="382721" y="637146"/>
                  </a:lnTo>
                  <a:lnTo>
                    <a:pt x="378387" y="634979"/>
                  </a:lnTo>
                  <a:lnTo>
                    <a:pt x="350647" y="615692"/>
                  </a:lnTo>
                  <a:lnTo>
                    <a:pt x="346313" y="611574"/>
                  </a:lnTo>
                  <a:lnTo>
                    <a:pt x="327025" y="583618"/>
                  </a:lnTo>
                  <a:lnTo>
                    <a:pt x="329192" y="572998"/>
                  </a:lnTo>
                  <a:lnTo>
                    <a:pt x="331359" y="568664"/>
                  </a:lnTo>
                  <a:lnTo>
                    <a:pt x="335694" y="564546"/>
                  </a:lnTo>
                  <a:lnTo>
                    <a:pt x="369935" y="525971"/>
                  </a:lnTo>
                  <a:lnTo>
                    <a:pt x="369935" y="519469"/>
                  </a:lnTo>
                  <a:lnTo>
                    <a:pt x="367768" y="513185"/>
                  </a:lnTo>
                  <a:lnTo>
                    <a:pt x="337861" y="498231"/>
                  </a:lnTo>
                  <a:lnTo>
                    <a:pt x="329192" y="493897"/>
                  </a:lnTo>
                  <a:lnTo>
                    <a:pt x="312072" y="470491"/>
                  </a:lnTo>
                  <a:lnTo>
                    <a:pt x="309905" y="463990"/>
                  </a:lnTo>
                  <a:lnTo>
                    <a:pt x="307954" y="457489"/>
                  </a:lnTo>
                  <a:lnTo>
                    <a:pt x="286499" y="423464"/>
                  </a:lnTo>
                  <a:lnTo>
                    <a:pt x="277831" y="416963"/>
                  </a:lnTo>
                  <a:lnTo>
                    <a:pt x="271546" y="412628"/>
                  </a:lnTo>
                  <a:lnTo>
                    <a:pt x="232970" y="376220"/>
                  </a:lnTo>
                  <a:lnTo>
                    <a:pt x="226685" y="369935"/>
                  </a:lnTo>
                  <a:lnTo>
                    <a:pt x="162537" y="342195"/>
                  </a:lnTo>
                  <a:lnTo>
                    <a:pt x="156036" y="337861"/>
                  </a:lnTo>
                  <a:lnTo>
                    <a:pt x="151702" y="335694"/>
                  </a:lnTo>
                  <a:lnTo>
                    <a:pt x="100340" y="305787"/>
                  </a:lnTo>
                  <a:lnTo>
                    <a:pt x="94055" y="303620"/>
                  </a:lnTo>
                  <a:lnTo>
                    <a:pt x="87553" y="301453"/>
                  </a:lnTo>
                  <a:lnTo>
                    <a:pt x="55479" y="303620"/>
                  </a:lnTo>
                  <a:lnTo>
                    <a:pt x="40526" y="290834"/>
                  </a:lnTo>
                  <a:lnTo>
                    <a:pt x="12786" y="241639"/>
                  </a:lnTo>
                  <a:lnTo>
                    <a:pt x="8452" y="232970"/>
                  </a:lnTo>
                  <a:lnTo>
                    <a:pt x="12786" y="192444"/>
                  </a:lnTo>
                  <a:lnTo>
                    <a:pt x="12786" y="183776"/>
                  </a:lnTo>
                  <a:lnTo>
                    <a:pt x="0" y="149751"/>
                  </a:lnTo>
                  <a:lnTo>
                    <a:pt x="0" y="121795"/>
                  </a:lnTo>
                  <a:lnTo>
                    <a:pt x="2167" y="113343"/>
                  </a:lnTo>
                  <a:lnTo>
                    <a:pt x="0" y="102724"/>
                  </a:lnTo>
                  <a:lnTo>
                    <a:pt x="10619" y="89721"/>
                  </a:lnTo>
                  <a:lnTo>
                    <a:pt x="14953" y="87770"/>
                  </a:lnTo>
                  <a:lnTo>
                    <a:pt x="32074" y="87770"/>
                  </a:lnTo>
                  <a:lnTo>
                    <a:pt x="51362" y="91888"/>
                  </a:lnTo>
                  <a:lnTo>
                    <a:pt x="76934" y="87770"/>
                  </a:lnTo>
                  <a:lnTo>
                    <a:pt x="117460" y="98389"/>
                  </a:lnTo>
                  <a:lnTo>
                    <a:pt x="130463" y="89721"/>
                  </a:lnTo>
                  <a:lnTo>
                    <a:pt x="132414" y="85603"/>
                  </a:lnTo>
                  <a:lnTo>
                    <a:pt x="158203" y="66315"/>
                  </a:lnTo>
                  <a:lnTo>
                    <a:pt x="162537" y="61981"/>
                  </a:lnTo>
                  <a:lnTo>
                    <a:pt x="175324" y="32074"/>
                  </a:lnTo>
                  <a:lnTo>
                    <a:pt x="181608" y="25573"/>
                  </a:lnTo>
                  <a:lnTo>
                    <a:pt x="209565" y="36408"/>
                  </a:lnTo>
                  <a:lnTo>
                    <a:pt x="222351" y="70650"/>
                  </a:lnTo>
                  <a:lnTo>
                    <a:pt x="252258" y="94055"/>
                  </a:lnTo>
                  <a:lnTo>
                    <a:pt x="258760" y="91888"/>
                  </a:lnTo>
                  <a:lnTo>
                    <a:pt x="271546" y="74767"/>
                  </a:lnTo>
                  <a:lnTo>
                    <a:pt x="282165" y="49195"/>
                  </a:lnTo>
                  <a:lnTo>
                    <a:pt x="305787" y="51362"/>
                  </a:lnTo>
                  <a:lnTo>
                    <a:pt x="312072" y="51362"/>
                  </a:lnTo>
                  <a:lnTo>
                    <a:pt x="320740" y="32074"/>
                  </a:lnTo>
                  <a:lnTo>
                    <a:pt x="331359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10831" cap="rnd">
              <a:solidFill>
                <a:schemeClr val="bg1">
                  <a:lumMod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Graphic 2">
              <a:extLst>
                <a:ext uri="{FF2B5EF4-FFF2-40B4-BE49-F238E27FC236}">
                  <a16:creationId xmlns:a16="http://schemas.microsoft.com/office/drawing/2014/main" id="{586ABCE9-F289-40E2-8D2B-A6114738F935}"/>
                </a:ext>
              </a:extLst>
            </p:cNvPr>
            <p:cNvSpPr/>
            <p:nvPr/>
          </p:nvSpPr>
          <p:spPr>
            <a:xfrm>
              <a:off x="8719474" y="1431958"/>
              <a:ext cx="2057072" cy="1997042"/>
            </a:xfrm>
            <a:custGeom>
              <a:avLst/>
              <a:gdLst>
                <a:gd name="connsiteX0" fmla="*/ 104891 w 2057072"/>
                <a:gd name="connsiteY0" fmla="*/ 0 h 1997042"/>
                <a:gd name="connsiteX1" fmla="*/ 154085 w 2057072"/>
                <a:gd name="connsiteY1" fmla="*/ 23405 h 1997042"/>
                <a:gd name="connsiteX2" fmla="*/ 158420 w 2057072"/>
                <a:gd name="connsiteY2" fmla="*/ 23405 h 1997042"/>
                <a:gd name="connsiteX3" fmla="*/ 166872 w 2057072"/>
                <a:gd name="connsiteY3" fmla="*/ 25573 h 1997042"/>
                <a:gd name="connsiteX4" fmla="*/ 260927 w 2057072"/>
                <a:gd name="connsiteY4" fmla="*/ 55479 h 1997042"/>
                <a:gd name="connsiteX5" fmla="*/ 267428 w 2057072"/>
                <a:gd name="connsiteY5" fmla="*/ 59814 h 1997042"/>
                <a:gd name="connsiteX6" fmla="*/ 273713 w 2057072"/>
                <a:gd name="connsiteY6" fmla="*/ 61981 h 1997042"/>
                <a:gd name="connsiteX7" fmla="*/ 280214 w 2057072"/>
                <a:gd name="connsiteY7" fmla="*/ 64148 h 1997042"/>
                <a:gd name="connsiteX8" fmla="*/ 286716 w 2057072"/>
                <a:gd name="connsiteY8" fmla="*/ 68482 h 1997042"/>
                <a:gd name="connsiteX9" fmla="*/ 346530 w 2057072"/>
                <a:gd name="connsiteY9" fmla="*/ 111175 h 1997042"/>
                <a:gd name="connsiteX10" fmla="*/ 352814 w 2057072"/>
                <a:gd name="connsiteY10" fmla="*/ 115510 h 1997042"/>
                <a:gd name="connsiteX11" fmla="*/ 359316 w 2057072"/>
                <a:gd name="connsiteY11" fmla="*/ 121795 h 1997042"/>
                <a:gd name="connsiteX12" fmla="*/ 416962 w 2057072"/>
                <a:gd name="connsiteY12" fmla="*/ 196779 h 1997042"/>
                <a:gd name="connsiteX13" fmla="*/ 421297 w 2057072"/>
                <a:gd name="connsiteY13" fmla="*/ 205230 h 1997042"/>
                <a:gd name="connsiteX14" fmla="*/ 425631 w 2057072"/>
                <a:gd name="connsiteY14" fmla="*/ 211732 h 1997042"/>
                <a:gd name="connsiteX15" fmla="*/ 427798 w 2057072"/>
                <a:gd name="connsiteY15" fmla="*/ 222351 h 1997042"/>
                <a:gd name="connsiteX16" fmla="*/ 466157 w 2057072"/>
                <a:gd name="connsiteY16" fmla="*/ 292784 h 1997042"/>
                <a:gd name="connsiteX17" fmla="*/ 474826 w 2057072"/>
                <a:gd name="connsiteY17" fmla="*/ 309905 h 1997042"/>
                <a:gd name="connsiteX18" fmla="*/ 481110 w 2057072"/>
                <a:gd name="connsiteY18" fmla="*/ 318573 h 1997042"/>
                <a:gd name="connsiteX19" fmla="*/ 513185 w 2057072"/>
                <a:gd name="connsiteY19" fmla="*/ 374053 h 1997042"/>
                <a:gd name="connsiteX20" fmla="*/ 515352 w 2057072"/>
                <a:gd name="connsiteY20" fmla="*/ 378387 h 1997042"/>
                <a:gd name="connsiteX21" fmla="*/ 517519 w 2057072"/>
                <a:gd name="connsiteY21" fmla="*/ 382721 h 1997042"/>
                <a:gd name="connsiteX22" fmla="*/ 519686 w 2057072"/>
                <a:gd name="connsiteY22" fmla="*/ 389006 h 1997042"/>
                <a:gd name="connsiteX23" fmla="*/ 532472 w 2057072"/>
                <a:gd name="connsiteY23" fmla="*/ 423247 h 1997042"/>
                <a:gd name="connsiteX24" fmla="*/ 532472 w 2057072"/>
                <a:gd name="connsiteY24" fmla="*/ 427582 h 1997042"/>
                <a:gd name="connsiteX25" fmla="*/ 538974 w 2057072"/>
                <a:gd name="connsiteY25" fmla="*/ 451204 h 1997042"/>
                <a:gd name="connsiteX26" fmla="*/ 541141 w 2057072"/>
                <a:gd name="connsiteY26" fmla="*/ 468324 h 1997042"/>
                <a:gd name="connsiteX27" fmla="*/ 556095 w 2057072"/>
                <a:gd name="connsiteY27" fmla="*/ 517302 h 1997042"/>
                <a:gd name="connsiteX28" fmla="*/ 558262 w 2057072"/>
                <a:gd name="connsiteY28" fmla="*/ 523804 h 1997042"/>
                <a:gd name="connsiteX29" fmla="*/ 560212 w 2057072"/>
                <a:gd name="connsiteY29" fmla="*/ 528138 h 1997042"/>
                <a:gd name="connsiteX30" fmla="*/ 600955 w 2057072"/>
                <a:gd name="connsiteY30" fmla="*/ 570831 h 1997042"/>
                <a:gd name="connsiteX31" fmla="*/ 603122 w 2057072"/>
                <a:gd name="connsiteY31" fmla="*/ 572998 h 1997042"/>
                <a:gd name="connsiteX32" fmla="*/ 611574 w 2057072"/>
                <a:gd name="connsiteY32" fmla="*/ 577333 h 1997042"/>
                <a:gd name="connsiteX33" fmla="*/ 647982 w 2057072"/>
                <a:gd name="connsiteY33" fmla="*/ 602905 h 1997042"/>
                <a:gd name="connsiteX34" fmla="*/ 650149 w 2057072"/>
                <a:gd name="connsiteY34" fmla="*/ 607240 h 1997042"/>
                <a:gd name="connsiteX35" fmla="*/ 656434 w 2057072"/>
                <a:gd name="connsiteY35" fmla="*/ 611574 h 1997042"/>
                <a:gd name="connsiteX36" fmla="*/ 658601 w 2057072"/>
                <a:gd name="connsiteY36" fmla="*/ 613524 h 1997042"/>
                <a:gd name="connsiteX37" fmla="*/ 686558 w 2057072"/>
                <a:gd name="connsiteY37" fmla="*/ 641481 h 1997042"/>
                <a:gd name="connsiteX38" fmla="*/ 692843 w 2057072"/>
                <a:gd name="connsiteY38" fmla="*/ 647766 h 1997042"/>
                <a:gd name="connsiteX39" fmla="*/ 718632 w 2057072"/>
                <a:gd name="connsiteY39" fmla="*/ 673555 h 1997042"/>
                <a:gd name="connsiteX40" fmla="*/ 737703 w 2057072"/>
                <a:gd name="connsiteY40" fmla="*/ 705629 h 1997042"/>
                <a:gd name="connsiteX41" fmla="*/ 739870 w 2057072"/>
                <a:gd name="connsiteY41" fmla="*/ 709746 h 1997042"/>
                <a:gd name="connsiteX42" fmla="*/ 742037 w 2057072"/>
                <a:gd name="connsiteY42" fmla="*/ 716248 h 1997042"/>
                <a:gd name="connsiteX43" fmla="*/ 769777 w 2057072"/>
                <a:gd name="connsiteY43" fmla="*/ 750489 h 1997042"/>
                <a:gd name="connsiteX44" fmla="*/ 804018 w 2057072"/>
                <a:gd name="connsiteY44" fmla="*/ 808136 h 1997042"/>
                <a:gd name="connsiteX45" fmla="*/ 810520 w 2057072"/>
                <a:gd name="connsiteY45" fmla="*/ 820922 h 1997042"/>
                <a:gd name="connsiteX46" fmla="*/ 818972 w 2057072"/>
                <a:gd name="connsiteY46" fmla="*/ 840210 h 1997042"/>
                <a:gd name="connsiteX47" fmla="*/ 821139 w 2057072"/>
                <a:gd name="connsiteY47" fmla="*/ 844544 h 1997042"/>
                <a:gd name="connsiteX48" fmla="*/ 823306 w 2057072"/>
                <a:gd name="connsiteY48" fmla="*/ 848878 h 1997042"/>
                <a:gd name="connsiteX49" fmla="*/ 861881 w 2057072"/>
                <a:gd name="connsiteY49" fmla="*/ 874451 h 1997042"/>
                <a:gd name="connsiteX50" fmla="*/ 865999 w 2057072"/>
                <a:gd name="connsiteY50" fmla="*/ 880953 h 1997042"/>
                <a:gd name="connsiteX51" fmla="*/ 872501 w 2057072"/>
                <a:gd name="connsiteY51" fmla="*/ 887237 h 1997042"/>
                <a:gd name="connsiteX52" fmla="*/ 927980 w 2057072"/>
                <a:gd name="connsiteY52" fmla="*/ 923646 h 1997042"/>
                <a:gd name="connsiteX53" fmla="*/ 966555 w 2057072"/>
                <a:gd name="connsiteY53" fmla="*/ 945101 h 1997042"/>
                <a:gd name="connsiteX54" fmla="*/ 983676 w 2057072"/>
                <a:gd name="connsiteY54" fmla="*/ 953553 h 1997042"/>
                <a:gd name="connsiteX55" fmla="*/ 990178 w 2057072"/>
                <a:gd name="connsiteY55" fmla="*/ 957887 h 1997042"/>
                <a:gd name="connsiteX56" fmla="*/ 994295 w 2057072"/>
                <a:gd name="connsiteY56" fmla="*/ 960054 h 1997042"/>
                <a:gd name="connsiteX57" fmla="*/ 1030703 w 2057072"/>
                <a:gd name="connsiteY57" fmla="*/ 972840 h 1997042"/>
                <a:gd name="connsiteX58" fmla="*/ 1037205 w 2057072"/>
                <a:gd name="connsiteY58" fmla="*/ 975007 h 1997042"/>
                <a:gd name="connsiteX59" fmla="*/ 1041323 w 2057072"/>
                <a:gd name="connsiteY59" fmla="*/ 979342 h 1997042"/>
                <a:gd name="connsiteX60" fmla="*/ 1047824 w 2057072"/>
                <a:gd name="connsiteY60" fmla="*/ 981292 h 1997042"/>
                <a:gd name="connsiteX61" fmla="*/ 1114139 w 2057072"/>
                <a:gd name="connsiteY61" fmla="*/ 1022035 h 1997042"/>
                <a:gd name="connsiteX62" fmla="*/ 1152498 w 2057072"/>
                <a:gd name="connsiteY62" fmla="*/ 1034821 h 1997042"/>
                <a:gd name="connsiteX63" fmla="*/ 1182622 w 2057072"/>
                <a:gd name="connsiteY63" fmla="*/ 1054109 h 1997042"/>
                <a:gd name="connsiteX64" fmla="*/ 1212529 w 2057072"/>
                <a:gd name="connsiteY64" fmla="*/ 1073397 h 1997042"/>
                <a:gd name="connsiteX65" fmla="*/ 1216646 w 2057072"/>
                <a:gd name="connsiteY65" fmla="*/ 1075564 h 1997042"/>
                <a:gd name="connsiteX66" fmla="*/ 1253055 w 2057072"/>
                <a:gd name="connsiteY66" fmla="*/ 1094635 h 1997042"/>
                <a:gd name="connsiteX67" fmla="*/ 1255222 w 2057072"/>
                <a:gd name="connsiteY67" fmla="*/ 1096802 h 1997042"/>
                <a:gd name="connsiteX68" fmla="*/ 1287296 w 2057072"/>
                <a:gd name="connsiteY68" fmla="*/ 1118257 h 1997042"/>
                <a:gd name="connsiteX69" fmla="*/ 1291630 w 2057072"/>
                <a:gd name="connsiteY69" fmla="*/ 1120424 h 1997042"/>
                <a:gd name="connsiteX70" fmla="*/ 1295748 w 2057072"/>
                <a:gd name="connsiteY70" fmla="*/ 1124542 h 1997042"/>
                <a:gd name="connsiteX71" fmla="*/ 1334323 w 2057072"/>
                <a:gd name="connsiteY71" fmla="*/ 1143830 h 1997042"/>
                <a:gd name="connsiteX72" fmla="*/ 1342775 w 2057072"/>
                <a:gd name="connsiteY72" fmla="*/ 1145997 h 1997042"/>
                <a:gd name="connsiteX73" fmla="*/ 1383518 w 2057072"/>
                <a:gd name="connsiteY73" fmla="*/ 1167452 h 1997042"/>
                <a:gd name="connsiteX74" fmla="*/ 1385685 w 2057072"/>
                <a:gd name="connsiteY74" fmla="*/ 1171786 h 1997042"/>
                <a:gd name="connsiteX75" fmla="*/ 1466954 w 2057072"/>
                <a:gd name="connsiteY75" fmla="*/ 1220764 h 1997042"/>
                <a:gd name="connsiteX76" fmla="*/ 1471071 w 2057072"/>
                <a:gd name="connsiteY76" fmla="*/ 1222931 h 1997042"/>
                <a:gd name="connsiteX77" fmla="*/ 1488192 w 2057072"/>
                <a:gd name="connsiteY77" fmla="*/ 1225098 h 1997042"/>
                <a:gd name="connsiteX78" fmla="*/ 1499028 w 2057072"/>
                <a:gd name="connsiteY78" fmla="*/ 1227265 h 1997042"/>
                <a:gd name="connsiteX79" fmla="*/ 1503145 w 2057072"/>
                <a:gd name="connsiteY79" fmla="*/ 1227265 h 1997042"/>
                <a:gd name="connsiteX80" fmla="*/ 1522433 w 2057072"/>
                <a:gd name="connsiteY80" fmla="*/ 1235934 h 1997042"/>
                <a:gd name="connsiteX81" fmla="*/ 1526768 w 2057072"/>
                <a:gd name="connsiteY81" fmla="*/ 1237884 h 1997042"/>
                <a:gd name="connsiteX82" fmla="*/ 1531102 w 2057072"/>
                <a:gd name="connsiteY82" fmla="*/ 1242219 h 1997042"/>
                <a:gd name="connsiteX83" fmla="*/ 1561009 w 2057072"/>
                <a:gd name="connsiteY83" fmla="*/ 1263674 h 1997042"/>
                <a:gd name="connsiteX84" fmla="*/ 1567293 w 2057072"/>
                <a:gd name="connsiteY84" fmla="*/ 1268008 h 1997042"/>
                <a:gd name="connsiteX85" fmla="*/ 1622990 w 2057072"/>
                <a:gd name="connsiteY85" fmla="*/ 1295748 h 1997042"/>
                <a:gd name="connsiteX86" fmla="*/ 1629491 w 2057072"/>
                <a:gd name="connsiteY86" fmla="*/ 1297915 h 1997042"/>
                <a:gd name="connsiteX87" fmla="*/ 1637943 w 2057072"/>
                <a:gd name="connsiteY87" fmla="*/ 1302033 h 1997042"/>
                <a:gd name="connsiteX88" fmla="*/ 1687138 w 2057072"/>
                <a:gd name="connsiteY88" fmla="*/ 1327822 h 1997042"/>
                <a:gd name="connsiteX89" fmla="*/ 1693639 w 2057072"/>
                <a:gd name="connsiteY89" fmla="*/ 1334107 h 1997042"/>
                <a:gd name="connsiteX90" fmla="*/ 1697757 w 2057072"/>
                <a:gd name="connsiteY90" fmla="*/ 1336274 h 1997042"/>
                <a:gd name="connsiteX91" fmla="*/ 1699924 w 2057072"/>
                <a:gd name="connsiteY91" fmla="*/ 1340608 h 1997042"/>
                <a:gd name="connsiteX92" fmla="*/ 1759738 w 2057072"/>
                <a:gd name="connsiteY92" fmla="*/ 1370515 h 1997042"/>
                <a:gd name="connsiteX93" fmla="*/ 1793979 w 2057072"/>
                <a:gd name="connsiteY93" fmla="*/ 1389803 h 1997042"/>
                <a:gd name="connsiteX94" fmla="*/ 1802648 w 2057072"/>
                <a:gd name="connsiteY94" fmla="*/ 1396088 h 1997042"/>
                <a:gd name="connsiteX95" fmla="*/ 1806765 w 2057072"/>
                <a:gd name="connsiteY95" fmla="*/ 1400422 h 1997042"/>
                <a:gd name="connsiteX96" fmla="*/ 1843173 w 2057072"/>
                <a:gd name="connsiteY96" fmla="*/ 1424044 h 1997042"/>
                <a:gd name="connsiteX97" fmla="*/ 1847508 w 2057072"/>
                <a:gd name="connsiteY97" fmla="*/ 1428162 h 1997042"/>
                <a:gd name="connsiteX98" fmla="*/ 1854009 w 2057072"/>
                <a:gd name="connsiteY98" fmla="*/ 1432496 h 1997042"/>
                <a:gd name="connsiteX99" fmla="*/ 1877415 w 2057072"/>
                <a:gd name="connsiteY99" fmla="*/ 1449617 h 1997042"/>
                <a:gd name="connsiteX100" fmla="*/ 1881749 w 2057072"/>
                <a:gd name="connsiteY100" fmla="*/ 1453951 h 1997042"/>
                <a:gd name="connsiteX101" fmla="*/ 1883916 w 2057072"/>
                <a:gd name="connsiteY101" fmla="*/ 1458285 h 1997042"/>
                <a:gd name="connsiteX102" fmla="*/ 1920108 w 2057072"/>
                <a:gd name="connsiteY102" fmla="*/ 1475406 h 1997042"/>
                <a:gd name="connsiteX103" fmla="*/ 1922275 w 2057072"/>
                <a:gd name="connsiteY103" fmla="*/ 1477356 h 1997042"/>
                <a:gd name="connsiteX104" fmla="*/ 1937229 w 2057072"/>
                <a:gd name="connsiteY104" fmla="*/ 1494477 h 1997042"/>
                <a:gd name="connsiteX105" fmla="*/ 1943730 w 2057072"/>
                <a:gd name="connsiteY105" fmla="*/ 1498811 h 1997042"/>
                <a:gd name="connsiteX106" fmla="*/ 1975804 w 2057072"/>
                <a:gd name="connsiteY106" fmla="*/ 1522433 h 1997042"/>
                <a:gd name="connsiteX107" fmla="*/ 2001377 w 2057072"/>
                <a:gd name="connsiteY107" fmla="*/ 1543671 h 1997042"/>
                <a:gd name="connsiteX108" fmla="*/ 2003544 w 2057072"/>
                <a:gd name="connsiteY108" fmla="*/ 1550173 h 1997042"/>
                <a:gd name="connsiteX109" fmla="*/ 2005711 w 2057072"/>
                <a:gd name="connsiteY109" fmla="*/ 1554507 h 1997042"/>
                <a:gd name="connsiteX110" fmla="*/ 2057073 w 2057072"/>
                <a:gd name="connsiteY110" fmla="*/ 1635559 h 1997042"/>
                <a:gd name="connsiteX111" fmla="*/ 2044286 w 2057072"/>
                <a:gd name="connsiteY111" fmla="*/ 1635559 h 1997042"/>
                <a:gd name="connsiteX112" fmla="*/ 2039952 w 2057072"/>
                <a:gd name="connsiteY112" fmla="*/ 1639894 h 1997042"/>
                <a:gd name="connsiteX113" fmla="*/ 2035618 w 2057072"/>
                <a:gd name="connsiteY113" fmla="*/ 1642061 h 1997042"/>
                <a:gd name="connsiteX114" fmla="*/ 2031283 w 2057072"/>
                <a:gd name="connsiteY114" fmla="*/ 1646395 h 1997042"/>
                <a:gd name="connsiteX115" fmla="*/ 2024999 w 2057072"/>
                <a:gd name="connsiteY115" fmla="*/ 1646395 h 1997042"/>
                <a:gd name="connsiteX116" fmla="*/ 2018497 w 2057072"/>
                <a:gd name="connsiteY116" fmla="*/ 1644228 h 1997042"/>
                <a:gd name="connsiteX117" fmla="*/ 2012212 w 2057072"/>
                <a:gd name="connsiteY117" fmla="*/ 1644228 h 1997042"/>
                <a:gd name="connsiteX118" fmla="*/ 2007878 w 2057072"/>
                <a:gd name="connsiteY118" fmla="*/ 1642061 h 1997042"/>
                <a:gd name="connsiteX119" fmla="*/ 2007878 w 2057072"/>
                <a:gd name="connsiteY119" fmla="*/ 1631442 h 1997042"/>
                <a:gd name="connsiteX120" fmla="*/ 2003544 w 2057072"/>
                <a:gd name="connsiteY120" fmla="*/ 1627107 h 1997042"/>
                <a:gd name="connsiteX121" fmla="*/ 1997259 w 2057072"/>
                <a:gd name="connsiteY121" fmla="*/ 1629275 h 1997042"/>
                <a:gd name="connsiteX122" fmla="*/ 1995092 w 2057072"/>
                <a:gd name="connsiteY122" fmla="*/ 1635559 h 1997042"/>
                <a:gd name="connsiteX123" fmla="*/ 1992925 w 2057072"/>
                <a:gd name="connsiteY123" fmla="*/ 1639894 h 1997042"/>
                <a:gd name="connsiteX124" fmla="*/ 1992925 w 2057072"/>
                <a:gd name="connsiteY124" fmla="*/ 1657014 h 1997042"/>
                <a:gd name="connsiteX125" fmla="*/ 1988590 w 2057072"/>
                <a:gd name="connsiteY125" fmla="*/ 1661348 h 1997042"/>
                <a:gd name="connsiteX126" fmla="*/ 1984256 w 2057072"/>
                <a:gd name="connsiteY126" fmla="*/ 1659181 h 1997042"/>
                <a:gd name="connsiteX127" fmla="*/ 1982089 w 2057072"/>
                <a:gd name="connsiteY127" fmla="*/ 1654847 h 1997042"/>
                <a:gd name="connsiteX128" fmla="*/ 1977971 w 2057072"/>
                <a:gd name="connsiteY128" fmla="*/ 1650729 h 1997042"/>
                <a:gd name="connsiteX129" fmla="*/ 1971470 w 2057072"/>
                <a:gd name="connsiteY129" fmla="*/ 1650729 h 1997042"/>
                <a:gd name="connsiteX130" fmla="*/ 1967135 w 2057072"/>
                <a:gd name="connsiteY130" fmla="*/ 1646395 h 1997042"/>
                <a:gd name="connsiteX131" fmla="*/ 1960851 w 2057072"/>
                <a:gd name="connsiteY131" fmla="*/ 1646395 h 1997042"/>
                <a:gd name="connsiteX132" fmla="*/ 1956516 w 2057072"/>
                <a:gd name="connsiteY132" fmla="*/ 1648562 h 1997042"/>
                <a:gd name="connsiteX133" fmla="*/ 1952182 w 2057072"/>
                <a:gd name="connsiteY133" fmla="*/ 1652680 h 1997042"/>
                <a:gd name="connsiteX134" fmla="*/ 1952182 w 2057072"/>
                <a:gd name="connsiteY134" fmla="*/ 1659181 h 1997042"/>
                <a:gd name="connsiteX135" fmla="*/ 1956516 w 2057072"/>
                <a:gd name="connsiteY135" fmla="*/ 1663516 h 1997042"/>
                <a:gd name="connsiteX136" fmla="*/ 1956516 w 2057072"/>
                <a:gd name="connsiteY136" fmla="*/ 1667633 h 1997042"/>
                <a:gd name="connsiteX137" fmla="*/ 1952182 w 2057072"/>
                <a:gd name="connsiteY137" fmla="*/ 1671968 h 1997042"/>
                <a:gd name="connsiteX138" fmla="*/ 1945897 w 2057072"/>
                <a:gd name="connsiteY138" fmla="*/ 1669800 h 1997042"/>
                <a:gd name="connsiteX139" fmla="*/ 1939396 w 2057072"/>
                <a:gd name="connsiteY139" fmla="*/ 1669800 h 1997042"/>
                <a:gd name="connsiteX140" fmla="*/ 1935061 w 2057072"/>
                <a:gd name="connsiteY140" fmla="*/ 1674135 h 1997042"/>
                <a:gd name="connsiteX141" fmla="*/ 1933111 w 2057072"/>
                <a:gd name="connsiteY141" fmla="*/ 1678469 h 1997042"/>
                <a:gd name="connsiteX142" fmla="*/ 1926609 w 2057072"/>
                <a:gd name="connsiteY142" fmla="*/ 1678469 h 1997042"/>
                <a:gd name="connsiteX143" fmla="*/ 1920108 w 2057072"/>
                <a:gd name="connsiteY143" fmla="*/ 1682804 h 1997042"/>
                <a:gd name="connsiteX144" fmla="*/ 1924442 w 2057072"/>
                <a:gd name="connsiteY144" fmla="*/ 1689088 h 1997042"/>
                <a:gd name="connsiteX145" fmla="*/ 1926609 w 2057072"/>
                <a:gd name="connsiteY145" fmla="*/ 1691255 h 1997042"/>
                <a:gd name="connsiteX146" fmla="*/ 1924442 w 2057072"/>
                <a:gd name="connsiteY146" fmla="*/ 1695590 h 1997042"/>
                <a:gd name="connsiteX147" fmla="*/ 1922275 w 2057072"/>
                <a:gd name="connsiteY147" fmla="*/ 1701875 h 1997042"/>
                <a:gd name="connsiteX148" fmla="*/ 1922275 w 2057072"/>
                <a:gd name="connsiteY148" fmla="*/ 1706209 h 1997042"/>
                <a:gd name="connsiteX149" fmla="*/ 1926609 w 2057072"/>
                <a:gd name="connsiteY149" fmla="*/ 1710543 h 1997042"/>
                <a:gd name="connsiteX150" fmla="*/ 1926609 w 2057072"/>
                <a:gd name="connsiteY150" fmla="*/ 1716828 h 1997042"/>
                <a:gd name="connsiteX151" fmla="*/ 1922275 w 2057072"/>
                <a:gd name="connsiteY151" fmla="*/ 1723329 h 1997042"/>
                <a:gd name="connsiteX152" fmla="*/ 1915990 w 2057072"/>
                <a:gd name="connsiteY152" fmla="*/ 1725497 h 1997042"/>
                <a:gd name="connsiteX153" fmla="*/ 1909489 w 2057072"/>
                <a:gd name="connsiteY153" fmla="*/ 1725497 h 1997042"/>
                <a:gd name="connsiteX154" fmla="*/ 1907322 w 2057072"/>
                <a:gd name="connsiteY154" fmla="*/ 1729831 h 1997042"/>
                <a:gd name="connsiteX155" fmla="*/ 1907322 w 2057072"/>
                <a:gd name="connsiteY155" fmla="*/ 1736116 h 1997042"/>
                <a:gd name="connsiteX156" fmla="*/ 1909489 w 2057072"/>
                <a:gd name="connsiteY156" fmla="*/ 1742617 h 1997042"/>
                <a:gd name="connsiteX157" fmla="*/ 1909489 w 2057072"/>
                <a:gd name="connsiteY157" fmla="*/ 1748902 h 1997042"/>
                <a:gd name="connsiteX158" fmla="*/ 1905154 w 2057072"/>
                <a:gd name="connsiteY158" fmla="*/ 1753236 h 1997042"/>
                <a:gd name="connsiteX159" fmla="*/ 1898870 w 2057072"/>
                <a:gd name="connsiteY159" fmla="*/ 1759738 h 1997042"/>
                <a:gd name="connsiteX160" fmla="*/ 1892368 w 2057072"/>
                <a:gd name="connsiteY160" fmla="*/ 1766023 h 1997042"/>
                <a:gd name="connsiteX161" fmla="*/ 1888034 w 2057072"/>
                <a:gd name="connsiteY161" fmla="*/ 1768190 h 1997042"/>
                <a:gd name="connsiteX162" fmla="*/ 1881749 w 2057072"/>
                <a:gd name="connsiteY162" fmla="*/ 1772524 h 1997042"/>
                <a:gd name="connsiteX163" fmla="*/ 1879582 w 2057072"/>
                <a:gd name="connsiteY163" fmla="*/ 1776858 h 1997042"/>
                <a:gd name="connsiteX164" fmla="*/ 1873080 w 2057072"/>
                <a:gd name="connsiteY164" fmla="*/ 1780976 h 1997042"/>
                <a:gd name="connsiteX165" fmla="*/ 1868963 w 2057072"/>
                <a:gd name="connsiteY165" fmla="*/ 1787477 h 1997042"/>
                <a:gd name="connsiteX166" fmla="*/ 1862461 w 2057072"/>
                <a:gd name="connsiteY166" fmla="*/ 1793979 h 1997042"/>
                <a:gd name="connsiteX167" fmla="*/ 1858127 w 2057072"/>
                <a:gd name="connsiteY167" fmla="*/ 1798097 h 1997042"/>
                <a:gd name="connsiteX168" fmla="*/ 1847508 w 2057072"/>
                <a:gd name="connsiteY168" fmla="*/ 1811100 h 1997042"/>
                <a:gd name="connsiteX169" fmla="*/ 1830387 w 2057072"/>
                <a:gd name="connsiteY169" fmla="*/ 1826053 h 1997042"/>
                <a:gd name="connsiteX170" fmla="*/ 1826053 w 2057072"/>
                <a:gd name="connsiteY170" fmla="*/ 1828003 h 1997042"/>
                <a:gd name="connsiteX171" fmla="*/ 1819768 w 2057072"/>
                <a:gd name="connsiteY171" fmla="*/ 1832338 h 1997042"/>
                <a:gd name="connsiteX172" fmla="*/ 1815434 w 2057072"/>
                <a:gd name="connsiteY172" fmla="*/ 1836672 h 1997042"/>
                <a:gd name="connsiteX173" fmla="*/ 1808932 w 2057072"/>
                <a:gd name="connsiteY173" fmla="*/ 1838839 h 1997042"/>
                <a:gd name="connsiteX174" fmla="*/ 1804815 w 2057072"/>
                <a:gd name="connsiteY174" fmla="*/ 1830171 h 1997042"/>
                <a:gd name="connsiteX175" fmla="*/ 1798313 w 2057072"/>
                <a:gd name="connsiteY175" fmla="*/ 1828003 h 1997042"/>
                <a:gd name="connsiteX176" fmla="*/ 1793979 w 2057072"/>
                <a:gd name="connsiteY176" fmla="*/ 1834505 h 1997042"/>
                <a:gd name="connsiteX177" fmla="*/ 1791812 w 2057072"/>
                <a:gd name="connsiteY177" fmla="*/ 1838839 h 1997042"/>
                <a:gd name="connsiteX178" fmla="*/ 1787694 w 2057072"/>
                <a:gd name="connsiteY178" fmla="*/ 1845124 h 1997042"/>
                <a:gd name="connsiteX179" fmla="*/ 1783360 w 2057072"/>
                <a:gd name="connsiteY179" fmla="*/ 1849458 h 1997042"/>
                <a:gd name="connsiteX180" fmla="*/ 1783360 w 2057072"/>
                <a:gd name="connsiteY180" fmla="*/ 1855960 h 1997042"/>
                <a:gd name="connsiteX181" fmla="*/ 1785527 w 2057072"/>
                <a:gd name="connsiteY181" fmla="*/ 1862245 h 1997042"/>
                <a:gd name="connsiteX182" fmla="*/ 1789861 w 2057072"/>
                <a:gd name="connsiteY182" fmla="*/ 1864412 h 1997042"/>
                <a:gd name="connsiteX183" fmla="*/ 1789861 w 2057072"/>
                <a:gd name="connsiteY183" fmla="*/ 1873081 h 1997042"/>
                <a:gd name="connsiteX184" fmla="*/ 1787694 w 2057072"/>
                <a:gd name="connsiteY184" fmla="*/ 1879365 h 1997042"/>
                <a:gd name="connsiteX185" fmla="*/ 1783360 w 2057072"/>
                <a:gd name="connsiteY185" fmla="*/ 1883700 h 1997042"/>
                <a:gd name="connsiteX186" fmla="*/ 1779026 w 2057072"/>
                <a:gd name="connsiteY186" fmla="*/ 1888034 h 1997042"/>
                <a:gd name="connsiteX187" fmla="*/ 1772741 w 2057072"/>
                <a:gd name="connsiteY187" fmla="*/ 1896486 h 1997042"/>
                <a:gd name="connsiteX188" fmla="*/ 1751286 w 2057072"/>
                <a:gd name="connsiteY188" fmla="*/ 1896486 h 1997042"/>
                <a:gd name="connsiteX189" fmla="*/ 1742617 w 2057072"/>
                <a:gd name="connsiteY189" fmla="*/ 1892152 h 1997042"/>
                <a:gd name="connsiteX190" fmla="*/ 1731998 w 2057072"/>
                <a:gd name="connsiteY190" fmla="*/ 1892152 h 1997042"/>
                <a:gd name="connsiteX191" fmla="*/ 1725713 w 2057072"/>
                <a:gd name="connsiteY191" fmla="*/ 1894319 h 1997042"/>
                <a:gd name="connsiteX192" fmla="*/ 1717045 w 2057072"/>
                <a:gd name="connsiteY192" fmla="*/ 1898653 h 1997042"/>
                <a:gd name="connsiteX193" fmla="*/ 1706425 w 2057072"/>
                <a:gd name="connsiteY193" fmla="*/ 1902987 h 1997042"/>
                <a:gd name="connsiteX194" fmla="*/ 1702091 w 2057072"/>
                <a:gd name="connsiteY194" fmla="*/ 1905155 h 1997042"/>
                <a:gd name="connsiteX195" fmla="*/ 1693639 w 2057072"/>
                <a:gd name="connsiteY195" fmla="*/ 1909272 h 1997042"/>
                <a:gd name="connsiteX196" fmla="*/ 1687138 w 2057072"/>
                <a:gd name="connsiteY196" fmla="*/ 1913606 h 1997042"/>
                <a:gd name="connsiteX197" fmla="*/ 1682803 w 2057072"/>
                <a:gd name="connsiteY197" fmla="*/ 1917941 h 1997042"/>
                <a:gd name="connsiteX198" fmla="*/ 1678469 w 2057072"/>
                <a:gd name="connsiteY198" fmla="*/ 1922275 h 1997042"/>
                <a:gd name="connsiteX199" fmla="*/ 1674351 w 2057072"/>
                <a:gd name="connsiteY199" fmla="*/ 1926393 h 1997042"/>
                <a:gd name="connsiteX200" fmla="*/ 1667850 w 2057072"/>
                <a:gd name="connsiteY200" fmla="*/ 1930727 h 1997042"/>
                <a:gd name="connsiteX201" fmla="*/ 1663516 w 2057072"/>
                <a:gd name="connsiteY201" fmla="*/ 1935061 h 1997042"/>
                <a:gd name="connsiteX202" fmla="*/ 1659398 w 2057072"/>
                <a:gd name="connsiteY202" fmla="*/ 1937229 h 1997042"/>
                <a:gd name="connsiteX203" fmla="*/ 1655064 w 2057072"/>
                <a:gd name="connsiteY203" fmla="*/ 1939179 h 1997042"/>
                <a:gd name="connsiteX204" fmla="*/ 1633609 w 2057072"/>
                <a:gd name="connsiteY204" fmla="*/ 1943513 h 1997042"/>
                <a:gd name="connsiteX205" fmla="*/ 1569461 w 2057072"/>
                <a:gd name="connsiteY205" fmla="*/ 1952182 h 1997042"/>
                <a:gd name="connsiteX206" fmla="*/ 1563176 w 2057072"/>
                <a:gd name="connsiteY206" fmla="*/ 1952182 h 1997042"/>
                <a:gd name="connsiteX207" fmla="*/ 1558842 w 2057072"/>
                <a:gd name="connsiteY207" fmla="*/ 1954349 h 1997042"/>
                <a:gd name="connsiteX208" fmla="*/ 1550390 w 2057072"/>
                <a:gd name="connsiteY208" fmla="*/ 1956300 h 1997042"/>
                <a:gd name="connsiteX209" fmla="*/ 1543888 w 2057072"/>
                <a:gd name="connsiteY209" fmla="*/ 1960634 h 1997042"/>
                <a:gd name="connsiteX210" fmla="*/ 1526768 w 2057072"/>
                <a:gd name="connsiteY210" fmla="*/ 1969303 h 1997042"/>
                <a:gd name="connsiteX211" fmla="*/ 1492526 w 2057072"/>
                <a:gd name="connsiteY211" fmla="*/ 1969303 h 1997042"/>
                <a:gd name="connsiteX212" fmla="*/ 1486241 w 2057072"/>
                <a:gd name="connsiteY212" fmla="*/ 1971253 h 1997042"/>
                <a:gd name="connsiteX213" fmla="*/ 1477573 w 2057072"/>
                <a:gd name="connsiteY213" fmla="*/ 1975587 h 1997042"/>
                <a:gd name="connsiteX214" fmla="*/ 1471071 w 2057072"/>
                <a:gd name="connsiteY214" fmla="*/ 1977755 h 1997042"/>
                <a:gd name="connsiteX215" fmla="*/ 1464787 w 2057072"/>
                <a:gd name="connsiteY215" fmla="*/ 1979922 h 1997042"/>
                <a:gd name="connsiteX216" fmla="*/ 1456118 w 2057072"/>
                <a:gd name="connsiteY216" fmla="*/ 1988374 h 1997042"/>
                <a:gd name="connsiteX217" fmla="*/ 1454167 w 2057072"/>
                <a:gd name="connsiteY217" fmla="*/ 1992708 h 1997042"/>
                <a:gd name="connsiteX218" fmla="*/ 1447666 w 2057072"/>
                <a:gd name="connsiteY218" fmla="*/ 1997042 h 1997042"/>
                <a:gd name="connsiteX219" fmla="*/ 1432712 w 2057072"/>
                <a:gd name="connsiteY219" fmla="*/ 1997042 h 1997042"/>
                <a:gd name="connsiteX220" fmla="*/ 1424044 w 2057072"/>
                <a:gd name="connsiteY220" fmla="*/ 1994875 h 1997042"/>
                <a:gd name="connsiteX221" fmla="*/ 1417759 w 2057072"/>
                <a:gd name="connsiteY221" fmla="*/ 1994875 h 1997042"/>
                <a:gd name="connsiteX222" fmla="*/ 1413425 w 2057072"/>
                <a:gd name="connsiteY222" fmla="*/ 1992708 h 1997042"/>
                <a:gd name="connsiteX223" fmla="*/ 1404973 w 2057072"/>
                <a:gd name="connsiteY223" fmla="*/ 1990541 h 1997042"/>
                <a:gd name="connsiteX224" fmla="*/ 1398471 w 2057072"/>
                <a:gd name="connsiteY224" fmla="*/ 1988374 h 1997042"/>
                <a:gd name="connsiteX225" fmla="*/ 1390019 w 2057072"/>
                <a:gd name="connsiteY225" fmla="*/ 1988374 h 1997042"/>
                <a:gd name="connsiteX226" fmla="*/ 1383518 w 2057072"/>
                <a:gd name="connsiteY226" fmla="*/ 1986423 h 1997042"/>
                <a:gd name="connsiteX227" fmla="*/ 1377016 w 2057072"/>
                <a:gd name="connsiteY227" fmla="*/ 1988374 h 1997042"/>
                <a:gd name="connsiteX228" fmla="*/ 1370732 w 2057072"/>
                <a:gd name="connsiteY228" fmla="*/ 1988374 h 1997042"/>
                <a:gd name="connsiteX229" fmla="*/ 1364230 w 2057072"/>
                <a:gd name="connsiteY229" fmla="*/ 1990541 h 1997042"/>
                <a:gd name="connsiteX230" fmla="*/ 1357945 w 2057072"/>
                <a:gd name="connsiteY230" fmla="*/ 1990541 h 1997042"/>
                <a:gd name="connsiteX231" fmla="*/ 1351444 w 2057072"/>
                <a:gd name="connsiteY231" fmla="*/ 1992708 h 1997042"/>
                <a:gd name="connsiteX232" fmla="*/ 1344942 w 2057072"/>
                <a:gd name="connsiteY232" fmla="*/ 1992708 h 1997042"/>
                <a:gd name="connsiteX233" fmla="*/ 1329989 w 2057072"/>
                <a:gd name="connsiteY233" fmla="*/ 1994875 h 1997042"/>
                <a:gd name="connsiteX234" fmla="*/ 1329989 w 2057072"/>
                <a:gd name="connsiteY234" fmla="*/ 1969303 h 1997042"/>
                <a:gd name="connsiteX235" fmla="*/ 1332156 w 2057072"/>
                <a:gd name="connsiteY235" fmla="*/ 1960634 h 1997042"/>
                <a:gd name="connsiteX236" fmla="*/ 1332156 w 2057072"/>
                <a:gd name="connsiteY236" fmla="*/ 1954349 h 1997042"/>
                <a:gd name="connsiteX237" fmla="*/ 1334323 w 2057072"/>
                <a:gd name="connsiteY237" fmla="*/ 1947848 h 1997042"/>
                <a:gd name="connsiteX238" fmla="*/ 1334323 w 2057072"/>
                <a:gd name="connsiteY238" fmla="*/ 1937229 h 1997042"/>
                <a:gd name="connsiteX239" fmla="*/ 1332156 w 2057072"/>
                <a:gd name="connsiteY239" fmla="*/ 1930727 h 1997042"/>
                <a:gd name="connsiteX240" fmla="*/ 1332156 w 2057072"/>
                <a:gd name="connsiteY240" fmla="*/ 1909272 h 1997042"/>
                <a:gd name="connsiteX241" fmla="*/ 1334323 w 2057072"/>
                <a:gd name="connsiteY241" fmla="*/ 1902987 h 1997042"/>
                <a:gd name="connsiteX242" fmla="*/ 1336490 w 2057072"/>
                <a:gd name="connsiteY242" fmla="*/ 1894319 h 1997042"/>
                <a:gd name="connsiteX243" fmla="*/ 1338658 w 2057072"/>
                <a:gd name="connsiteY243" fmla="*/ 1888034 h 1997042"/>
                <a:gd name="connsiteX244" fmla="*/ 1340825 w 2057072"/>
                <a:gd name="connsiteY244" fmla="*/ 1883700 h 1997042"/>
                <a:gd name="connsiteX245" fmla="*/ 1342775 w 2057072"/>
                <a:gd name="connsiteY245" fmla="*/ 1879365 h 1997042"/>
                <a:gd name="connsiteX246" fmla="*/ 1347110 w 2057072"/>
                <a:gd name="connsiteY246" fmla="*/ 1875031 h 1997042"/>
                <a:gd name="connsiteX247" fmla="*/ 1349277 w 2057072"/>
                <a:gd name="connsiteY247" fmla="*/ 1870913 h 1997042"/>
                <a:gd name="connsiteX248" fmla="*/ 1353611 w 2057072"/>
                <a:gd name="connsiteY248" fmla="*/ 1864412 h 1997042"/>
                <a:gd name="connsiteX249" fmla="*/ 1357945 w 2057072"/>
                <a:gd name="connsiteY249" fmla="*/ 1855960 h 1997042"/>
                <a:gd name="connsiteX250" fmla="*/ 1364230 w 2057072"/>
                <a:gd name="connsiteY250" fmla="*/ 1847291 h 1997042"/>
                <a:gd name="connsiteX251" fmla="*/ 1370732 w 2057072"/>
                <a:gd name="connsiteY251" fmla="*/ 1838839 h 1997042"/>
                <a:gd name="connsiteX252" fmla="*/ 1372899 w 2057072"/>
                <a:gd name="connsiteY252" fmla="*/ 1834505 h 1997042"/>
                <a:gd name="connsiteX253" fmla="*/ 1377016 w 2057072"/>
                <a:gd name="connsiteY253" fmla="*/ 1830171 h 1997042"/>
                <a:gd name="connsiteX254" fmla="*/ 1385685 w 2057072"/>
                <a:gd name="connsiteY254" fmla="*/ 1817384 h 1997042"/>
                <a:gd name="connsiteX255" fmla="*/ 1391970 w 2057072"/>
                <a:gd name="connsiteY255" fmla="*/ 1813050 h 1997042"/>
                <a:gd name="connsiteX256" fmla="*/ 1398471 w 2057072"/>
                <a:gd name="connsiteY256" fmla="*/ 1806765 h 1997042"/>
                <a:gd name="connsiteX257" fmla="*/ 1400638 w 2057072"/>
                <a:gd name="connsiteY257" fmla="*/ 1800264 h 1997042"/>
                <a:gd name="connsiteX258" fmla="*/ 1402806 w 2057072"/>
                <a:gd name="connsiteY258" fmla="*/ 1791812 h 1997042"/>
                <a:gd name="connsiteX259" fmla="*/ 1406923 w 2057072"/>
                <a:gd name="connsiteY259" fmla="*/ 1780976 h 1997042"/>
                <a:gd name="connsiteX260" fmla="*/ 1406923 w 2057072"/>
                <a:gd name="connsiteY260" fmla="*/ 1776858 h 1997042"/>
                <a:gd name="connsiteX261" fmla="*/ 1409090 w 2057072"/>
                <a:gd name="connsiteY261" fmla="*/ 1766023 h 1997042"/>
                <a:gd name="connsiteX262" fmla="*/ 1411258 w 2057072"/>
                <a:gd name="connsiteY262" fmla="*/ 1757571 h 1997042"/>
                <a:gd name="connsiteX263" fmla="*/ 1411258 w 2057072"/>
                <a:gd name="connsiteY263" fmla="*/ 1751069 h 1997042"/>
                <a:gd name="connsiteX264" fmla="*/ 1409090 w 2057072"/>
                <a:gd name="connsiteY264" fmla="*/ 1744784 h 1997042"/>
                <a:gd name="connsiteX265" fmla="*/ 1406923 w 2057072"/>
                <a:gd name="connsiteY265" fmla="*/ 1738283 h 1997042"/>
                <a:gd name="connsiteX266" fmla="*/ 1404973 w 2057072"/>
                <a:gd name="connsiteY266" fmla="*/ 1729831 h 1997042"/>
                <a:gd name="connsiteX267" fmla="*/ 1402806 w 2057072"/>
                <a:gd name="connsiteY267" fmla="*/ 1723329 h 1997042"/>
                <a:gd name="connsiteX268" fmla="*/ 1398471 w 2057072"/>
                <a:gd name="connsiteY268" fmla="*/ 1716828 h 1997042"/>
                <a:gd name="connsiteX269" fmla="*/ 1394137 w 2057072"/>
                <a:gd name="connsiteY269" fmla="*/ 1712710 h 1997042"/>
                <a:gd name="connsiteX270" fmla="*/ 1390019 w 2057072"/>
                <a:gd name="connsiteY270" fmla="*/ 1708376 h 1997042"/>
                <a:gd name="connsiteX271" fmla="*/ 1383518 w 2057072"/>
                <a:gd name="connsiteY271" fmla="*/ 1704042 h 1997042"/>
                <a:gd name="connsiteX272" fmla="*/ 1377016 w 2057072"/>
                <a:gd name="connsiteY272" fmla="*/ 1695590 h 1997042"/>
                <a:gd name="connsiteX273" fmla="*/ 1370732 w 2057072"/>
                <a:gd name="connsiteY273" fmla="*/ 1689088 h 1997042"/>
                <a:gd name="connsiteX274" fmla="*/ 1368565 w 2057072"/>
                <a:gd name="connsiteY274" fmla="*/ 1682804 h 1997042"/>
                <a:gd name="connsiteX275" fmla="*/ 1366397 w 2057072"/>
                <a:gd name="connsiteY275" fmla="*/ 1676302 h 1997042"/>
                <a:gd name="connsiteX276" fmla="*/ 1364230 w 2057072"/>
                <a:gd name="connsiteY276" fmla="*/ 1669800 h 1997042"/>
                <a:gd name="connsiteX277" fmla="*/ 1364230 w 2057072"/>
                <a:gd name="connsiteY277" fmla="*/ 1654847 h 1997042"/>
                <a:gd name="connsiteX278" fmla="*/ 1366397 w 2057072"/>
                <a:gd name="connsiteY278" fmla="*/ 1648562 h 1997042"/>
                <a:gd name="connsiteX279" fmla="*/ 1366397 w 2057072"/>
                <a:gd name="connsiteY279" fmla="*/ 1616488 h 1997042"/>
                <a:gd name="connsiteX280" fmla="*/ 1368565 w 2057072"/>
                <a:gd name="connsiteY280" fmla="*/ 1612154 h 1997042"/>
                <a:gd name="connsiteX281" fmla="*/ 1372899 w 2057072"/>
                <a:gd name="connsiteY281" fmla="*/ 1607819 h 1997042"/>
                <a:gd name="connsiteX282" fmla="*/ 1379184 w 2057072"/>
                <a:gd name="connsiteY282" fmla="*/ 1607819 h 1997042"/>
                <a:gd name="connsiteX283" fmla="*/ 1385685 w 2057072"/>
                <a:gd name="connsiteY283" fmla="*/ 1605652 h 1997042"/>
                <a:gd name="connsiteX284" fmla="*/ 1391970 w 2057072"/>
                <a:gd name="connsiteY284" fmla="*/ 1605652 h 1997042"/>
                <a:gd name="connsiteX285" fmla="*/ 1398471 w 2057072"/>
                <a:gd name="connsiteY285" fmla="*/ 1603485 h 1997042"/>
                <a:gd name="connsiteX286" fmla="*/ 1402806 w 2057072"/>
                <a:gd name="connsiteY286" fmla="*/ 1601535 h 1997042"/>
                <a:gd name="connsiteX287" fmla="*/ 1411258 w 2057072"/>
                <a:gd name="connsiteY287" fmla="*/ 1599368 h 1997042"/>
                <a:gd name="connsiteX288" fmla="*/ 1415592 w 2057072"/>
                <a:gd name="connsiteY288" fmla="*/ 1595033 h 1997042"/>
                <a:gd name="connsiteX289" fmla="*/ 1422094 w 2057072"/>
                <a:gd name="connsiteY289" fmla="*/ 1590699 h 1997042"/>
                <a:gd name="connsiteX290" fmla="*/ 1426211 w 2057072"/>
                <a:gd name="connsiteY290" fmla="*/ 1586581 h 1997042"/>
                <a:gd name="connsiteX291" fmla="*/ 1428378 w 2057072"/>
                <a:gd name="connsiteY291" fmla="*/ 1582247 h 1997042"/>
                <a:gd name="connsiteX292" fmla="*/ 1432712 w 2057072"/>
                <a:gd name="connsiteY292" fmla="*/ 1577913 h 1997042"/>
                <a:gd name="connsiteX293" fmla="*/ 1434880 w 2057072"/>
                <a:gd name="connsiteY293" fmla="*/ 1571411 h 1997042"/>
                <a:gd name="connsiteX294" fmla="*/ 1434880 w 2057072"/>
                <a:gd name="connsiteY294" fmla="*/ 1558625 h 1997042"/>
                <a:gd name="connsiteX295" fmla="*/ 1432712 w 2057072"/>
                <a:gd name="connsiteY295" fmla="*/ 1552340 h 1997042"/>
                <a:gd name="connsiteX296" fmla="*/ 1430545 w 2057072"/>
                <a:gd name="connsiteY296" fmla="*/ 1543671 h 1997042"/>
                <a:gd name="connsiteX297" fmla="*/ 1422094 w 2057072"/>
                <a:gd name="connsiteY297" fmla="*/ 1533052 h 1997042"/>
                <a:gd name="connsiteX298" fmla="*/ 1402806 w 2057072"/>
                <a:gd name="connsiteY298" fmla="*/ 1500978 h 1997042"/>
                <a:gd name="connsiteX299" fmla="*/ 1398471 w 2057072"/>
                <a:gd name="connsiteY299" fmla="*/ 1494477 h 1997042"/>
                <a:gd name="connsiteX300" fmla="*/ 1396304 w 2057072"/>
                <a:gd name="connsiteY300" fmla="*/ 1490359 h 1997042"/>
                <a:gd name="connsiteX301" fmla="*/ 1381351 w 2057072"/>
                <a:gd name="connsiteY301" fmla="*/ 1490359 h 1997042"/>
                <a:gd name="connsiteX302" fmla="*/ 1370732 w 2057072"/>
                <a:gd name="connsiteY302" fmla="*/ 1492310 h 1997042"/>
                <a:gd name="connsiteX303" fmla="*/ 1364230 w 2057072"/>
                <a:gd name="connsiteY303" fmla="*/ 1494477 h 1997042"/>
                <a:gd name="connsiteX304" fmla="*/ 1351444 w 2057072"/>
                <a:gd name="connsiteY304" fmla="*/ 1498811 h 1997042"/>
                <a:gd name="connsiteX305" fmla="*/ 1342775 w 2057072"/>
                <a:gd name="connsiteY305" fmla="*/ 1500978 h 1997042"/>
                <a:gd name="connsiteX306" fmla="*/ 1334323 w 2057072"/>
                <a:gd name="connsiteY306" fmla="*/ 1503146 h 1997042"/>
                <a:gd name="connsiteX307" fmla="*/ 1306584 w 2057072"/>
                <a:gd name="connsiteY307" fmla="*/ 1503146 h 1997042"/>
                <a:gd name="connsiteX308" fmla="*/ 1280794 w 2057072"/>
                <a:gd name="connsiteY308" fmla="*/ 1500978 h 1997042"/>
                <a:gd name="connsiteX309" fmla="*/ 1248720 w 2057072"/>
                <a:gd name="connsiteY309" fmla="*/ 1486025 h 1997042"/>
                <a:gd name="connsiteX310" fmla="*/ 1246553 w 2057072"/>
                <a:gd name="connsiteY310" fmla="*/ 1481690 h 1997042"/>
                <a:gd name="connsiteX311" fmla="*/ 1242436 w 2057072"/>
                <a:gd name="connsiteY311" fmla="*/ 1477356 h 1997042"/>
                <a:gd name="connsiteX312" fmla="*/ 1238101 w 2057072"/>
                <a:gd name="connsiteY312" fmla="*/ 1473239 h 1997042"/>
                <a:gd name="connsiteX313" fmla="*/ 1235934 w 2057072"/>
                <a:gd name="connsiteY313" fmla="*/ 1464570 h 1997042"/>
                <a:gd name="connsiteX314" fmla="*/ 1233767 w 2057072"/>
                <a:gd name="connsiteY314" fmla="*/ 1458285 h 1997042"/>
                <a:gd name="connsiteX315" fmla="*/ 1233767 w 2057072"/>
                <a:gd name="connsiteY315" fmla="*/ 1451784 h 1997042"/>
                <a:gd name="connsiteX316" fmla="*/ 1231600 w 2057072"/>
                <a:gd name="connsiteY316" fmla="*/ 1445282 h 1997042"/>
                <a:gd name="connsiteX317" fmla="*/ 1227482 w 2057072"/>
                <a:gd name="connsiteY317" fmla="*/ 1441165 h 1997042"/>
                <a:gd name="connsiteX318" fmla="*/ 1223148 w 2057072"/>
                <a:gd name="connsiteY318" fmla="*/ 1436830 h 1997042"/>
                <a:gd name="connsiteX319" fmla="*/ 1218813 w 2057072"/>
                <a:gd name="connsiteY319" fmla="*/ 1434663 h 1997042"/>
                <a:gd name="connsiteX320" fmla="*/ 1212529 w 2057072"/>
                <a:gd name="connsiteY320" fmla="*/ 1434663 h 1997042"/>
                <a:gd name="connsiteX321" fmla="*/ 1206027 w 2057072"/>
                <a:gd name="connsiteY321" fmla="*/ 1432496 h 1997042"/>
                <a:gd name="connsiteX322" fmla="*/ 1197575 w 2057072"/>
                <a:gd name="connsiteY322" fmla="*/ 1428162 h 1997042"/>
                <a:gd name="connsiteX323" fmla="*/ 1195408 w 2057072"/>
                <a:gd name="connsiteY323" fmla="*/ 1421877 h 1997042"/>
                <a:gd name="connsiteX324" fmla="*/ 1197575 w 2057072"/>
                <a:gd name="connsiteY324" fmla="*/ 1415375 h 1997042"/>
                <a:gd name="connsiteX325" fmla="*/ 1199526 w 2057072"/>
                <a:gd name="connsiteY325" fmla="*/ 1411258 h 1997042"/>
                <a:gd name="connsiteX326" fmla="*/ 1201693 w 2057072"/>
                <a:gd name="connsiteY326" fmla="*/ 1406923 h 1997042"/>
                <a:gd name="connsiteX327" fmla="*/ 1201693 w 2057072"/>
                <a:gd name="connsiteY327" fmla="*/ 1400422 h 1997042"/>
                <a:gd name="connsiteX328" fmla="*/ 1195408 w 2057072"/>
                <a:gd name="connsiteY328" fmla="*/ 1398255 h 1997042"/>
                <a:gd name="connsiteX329" fmla="*/ 1182622 w 2057072"/>
                <a:gd name="connsiteY329" fmla="*/ 1402589 h 1997042"/>
                <a:gd name="connsiteX330" fmla="*/ 1176120 w 2057072"/>
                <a:gd name="connsiteY330" fmla="*/ 1404756 h 1997042"/>
                <a:gd name="connsiteX331" fmla="*/ 1171786 w 2057072"/>
                <a:gd name="connsiteY331" fmla="*/ 1400422 h 1997042"/>
                <a:gd name="connsiteX332" fmla="*/ 1171786 w 2057072"/>
                <a:gd name="connsiteY332" fmla="*/ 1394137 h 1997042"/>
                <a:gd name="connsiteX333" fmla="*/ 1176120 w 2057072"/>
                <a:gd name="connsiteY333" fmla="*/ 1389803 h 1997042"/>
                <a:gd name="connsiteX334" fmla="*/ 1178287 w 2057072"/>
                <a:gd name="connsiteY334" fmla="*/ 1383301 h 1997042"/>
                <a:gd name="connsiteX335" fmla="*/ 1178287 w 2057072"/>
                <a:gd name="connsiteY335" fmla="*/ 1374849 h 1997042"/>
                <a:gd name="connsiteX336" fmla="*/ 1173953 w 2057072"/>
                <a:gd name="connsiteY336" fmla="*/ 1351227 h 1997042"/>
                <a:gd name="connsiteX337" fmla="*/ 1169619 w 2057072"/>
                <a:gd name="connsiteY337" fmla="*/ 1347110 h 1997042"/>
                <a:gd name="connsiteX338" fmla="*/ 1165501 w 2057072"/>
                <a:gd name="connsiteY338" fmla="*/ 1344942 h 1997042"/>
                <a:gd name="connsiteX339" fmla="*/ 1152498 w 2057072"/>
                <a:gd name="connsiteY339" fmla="*/ 1344942 h 1997042"/>
                <a:gd name="connsiteX340" fmla="*/ 1148381 w 2057072"/>
                <a:gd name="connsiteY340" fmla="*/ 1347110 h 1997042"/>
                <a:gd name="connsiteX341" fmla="*/ 1141879 w 2057072"/>
                <a:gd name="connsiteY341" fmla="*/ 1349060 h 1997042"/>
                <a:gd name="connsiteX342" fmla="*/ 1137545 w 2057072"/>
                <a:gd name="connsiteY342" fmla="*/ 1351227 h 1997042"/>
                <a:gd name="connsiteX343" fmla="*/ 1126926 w 2057072"/>
                <a:gd name="connsiteY343" fmla="*/ 1351227 h 1997042"/>
                <a:gd name="connsiteX344" fmla="*/ 1122591 w 2057072"/>
                <a:gd name="connsiteY344" fmla="*/ 1349060 h 1997042"/>
                <a:gd name="connsiteX345" fmla="*/ 1116307 w 2057072"/>
                <a:gd name="connsiteY345" fmla="*/ 1351227 h 1997042"/>
                <a:gd name="connsiteX346" fmla="*/ 1118474 w 2057072"/>
                <a:gd name="connsiteY346" fmla="*/ 1357729 h 1997042"/>
                <a:gd name="connsiteX347" fmla="*/ 1118474 w 2057072"/>
                <a:gd name="connsiteY347" fmla="*/ 1362063 h 1997042"/>
                <a:gd name="connsiteX348" fmla="*/ 1114139 w 2057072"/>
                <a:gd name="connsiteY348" fmla="*/ 1368348 h 1997042"/>
                <a:gd name="connsiteX349" fmla="*/ 1109805 w 2057072"/>
                <a:gd name="connsiteY349" fmla="*/ 1368348 h 1997042"/>
                <a:gd name="connsiteX350" fmla="*/ 1101353 w 2057072"/>
                <a:gd name="connsiteY350" fmla="*/ 1359896 h 1997042"/>
                <a:gd name="connsiteX351" fmla="*/ 1097019 w 2057072"/>
                <a:gd name="connsiteY351" fmla="*/ 1353394 h 1997042"/>
                <a:gd name="connsiteX352" fmla="*/ 1090517 w 2057072"/>
                <a:gd name="connsiteY352" fmla="*/ 1351227 h 1997042"/>
                <a:gd name="connsiteX353" fmla="*/ 1084232 w 2057072"/>
                <a:gd name="connsiteY353" fmla="*/ 1351227 h 1997042"/>
                <a:gd name="connsiteX354" fmla="*/ 1084232 w 2057072"/>
                <a:gd name="connsiteY354" fmla="*/ 1344942 h 1997042"/>
                <a:gd name="connsiteX355" fmla="*/ 1088350 w 2057072"/>
                <a:gd name="connsiteY355" fmla="*/ 1340608 h 1997042"/>
                <a:gd name="connsiteX356" fmla="*/ 1092684 w 2057072"/>
                <a:gd name="connsiteY356" fmla="*/ 1336274 h 1997042"/>
                <a:gd name="connsiteX357" fmla="*/ 1092684 w 2057072"/>
                <a:gd name="connsiteY357" fmla="*/ 1329989 h 1997042"/>
                <a:gd name="connsiteX358" fmla="*/ 1088350 w 2057072"/>
                <a:gd name="connsiteY358" fmla="*/ 1325655 h 1997042"/>
                <a:gd name="connsiteX359" fmla="*/ 1082065 w 2057072"/>
                <a:gd name="connsiteY359" fmla="*/ 1325655 h 1997042"/>
                <a:gd name="connsiteX360" fmla="*/ 1077731 w 2057072"/>
                <a:gd name="connsiteY360" fmla="*/ 1329989 h 1997042"/>
                <a:gd name="connsiteX361" fmla="*/ 1073397 w 2057072"/>
                <a:gd name="connsiteY361" fmla="*/ 1334107 h 1997042"/>
                <a:gd name="connsiteX362" fmla="*/ 1067112 w 2057072"/>
                <a:gd name="connsiteY362" fmla="*/ 1338441 h 1997042"/>
                <a:gd name="connsiteX363" fmla="*/ 1054326 w 2057072"/>
                <a:gd name="connsiteY363" fmla="*/ 1338441 h 1997042"/>
                <a:gd name="connsiteX364" fmla="*/ 1049991 w 2057072"/>
                <a:gd name="connsiteY364" fmla="*/ 1340608 h 1997042"/>
                <a:gd name="connsiteX365" fmla="*/ 1045657 w 2057072"/>
                <a:gd name="connsiteY365" fmla="*/ 1347110 h 1997042"/>
                <a:gd name="connsiteX366" fmla="*/ 1043490 w 2057072"/>
                <a:gd name="connsiteY366" fmla="*/ 1351227 h 1997042"/>
                <a:gd name="connsiteX367" fmla="*/ 1041323 w 2057072"/>
                <a:gd name="connsiteY367" fmla="*/ 1357729 h 1997042"/>
                <a:gd name="connsiteX368" fmla="*/ 1039155 w 2057072"/>
                <a:gd name="connsiteY368" fmla="*/ 1362063 h 1997042"/>
                <a:gd name="connsiteX369" fmla="*/ 1032871 w 2057072"/>
                <a:gd name="connsiteY369" fmla="*/ 1364013 h 1997042"/>
                <a:gd name="connsiteX370" fmla="*/ 1026369 w 2057072"/>
                <a:gd name="connsiteY370" fmla="*/ 1364013 h 1997042"/>
                <a:gd name="connsiteX371" fmla="*/ 1020084 w 2057072"/>
                <a:gd name="connsiteY371" fmla="*/ 1359896 h 1997042"/>
                <a:gd name="connsiteX372" fmla="*/ 1002964 w 2057072"/>
                <a:gd name="connsiteY372" fmla="*/ 1342775 h 1997042"/>
                <a:gd name="connsiteX373" fmla="*/ 996462 w 2057072"/>
                <a:gd name="connsiteY373" fmla="*/ 1338441 h 1997042"/>
                <a:gd name="connsiteX374" fmla="*/ 990178 w 2057072"/>
                <a:gd name="connsiteY374" fmla="*/ 1336274 h 1997042"/>
                <a:gd name="connsiteX375" fmla="*/ 983676 w 2057072"/>
                <a:gd name="connsiteY375" fmla="*/ 1334107 h 1997042"/>
                <a:gd name="connsiteX376" fmla="*/ 977175 w 2057072"/>
                <a:gd name="connsiteY376" fmla="*/ 1331939 h 1997042"/>
                <a:gd name="connsiteX377" fmla="*/ 968723 w 2057072"/>
                <a:gd name="connsiteY377" fmla="*/ 1329989 h 1997042"/>
                <a:gd name="connsiteX378" fmla="*/ 960054 w 2057072"/>
                <a:gd name="connsiteY378" fmla="*/ 1327822 h 1997042"/>
                <a:gd name="connsiteX379" fmla="*/ 949435 w 2057072"/>
                <a:gd name="connsiteY379" fmla="*/ 1323488 h 1997042"/>
                <a:gd name="connsiteX380" fmla="*/ 938816 w 2057072"/>
                <a:gd name="connsiteY380" fmla="*/ 1321320 h 1997042"/>
                <a:gd name="connsiteX381" fmla="*/ 930147 w 2057072"/>
                <a:gd name="connsiteY381" fmla="*/ 1319153 h 1997042"/>
                <a:gd name="connsiteX382" fmla="*/ 923862 w 2057072"/>
                <a:gd name="connsiteY382" fmla="*/ 1316986 h 1997042"/>
                <a:gd name="connsiteX383" fmla="*/ 917361 w 2057072"/>
                <a:gd name="connsiteY383" fmla="*/ 1312869 h 1997042"/>
                <a:gd name="connsiteX384" fmla="*/ 911076 w 2057072"/>
                <a:gd name="connsiteY384" fmla="*/ 1308534 h 1997042"/>
                <a:gd name="connsiteX385" fmla="*/ 895906 w 2057072"/>
                <a:gd name="connsiteY385" fmla="*/ 1308534 h 1997042"/>
                <a:gd name="connsiteX386" fmla="*/ 887454 w 2057072"/>
                <a:gd name="connsiteY386" fmla="*/ 1312869 h 1997042"/>
                <a:gd name="connsiteX387" fmla="*/ 880952 w 2057072"/>
                <a:gd name="connsiteY387" fmla="*/ 1315036 h 1997042"/>
                <a:gd name="connsiteX388" fmla="*/ 876835 w 2057072"/>
                <a:gd name="connsiteY388" fmla="*/ 1315036 h 1997042"/>
                <a:gd name="connsiteX389" fmla="*/ 865999 w 2057072"/>
                <a:gd name="connsiteY389" fmla="*/ 1319153 h 1997042"/>
                <a:gd name="connsiteX390" fmla="*/ 857547 w 2057072"/>
                <a:gd name="connsiteY390" fmla="*/ 1321320 h 1997042"/>
                <a:gd name="connsiteX391" fmla="*/ 851045 w 2057072"/>
                <a:gd name="connsiteY391" fmla="*/ 1323488 h 1997042"/>
                <a:gd name="connsiteX392" fmla="*/ 846928 w 2057072"/>
                <a:gd name="connsiteY392" fmla="*/ 1325655 h 1997042"/>
                <a:gd name="connsiteX393" fmla="*/ 842594 w 2057072"/>
                <a:gd name="connsiteY393" fmla="*/ 1329989 h 1997042"/>
                <a:gd name="connsiteX394" fmla="*/ 836092 w 2057072"/>
                <a:gd name="connsiteY394" fmla="*/ 1331939 h 1997042"/>
                <a:gd name="connsiteX395" fmla="*/ 829807 w 2057072"/>
                <a:gd name="connsiteY395" fmla="*/ 1334107 h 1997042"/>
                <a:gd name="connsiteX396" fmla="*/ 816804 w 2057072"/>
                <a:gd name="connsiteY396" fmla="*/ 1338441 h 1997042"/>
                <a:gd name="connsiteX397" fmla="*/ 812687 w 2057072"/>
                <a:gd name="connsiteY397" fmla="*/ 1338441 h 1997042"/>
                <a:gd name="connsiteX398" fmla="*/ 806185 w 2057072"/>
                <a:gd name="connsiteY398" fmla="*/ 1340608 h 1997042"/>
                <a:gd name="connsiteX399" fmla="*/ 784730 w 2057072"/>
                <a:gd name="connsiteY399" fmla="*/ 1340608 h 1997042"/>
                <a:gd name="connsiteX400" fmla="*/ 778446 w 2057072"/>
                <a:gd name="connsiteY400" fmla="*/ 1338441 h 1997042"/>
                <a:gd name="connsiteX401" fmla="*/ 774111 w 2057072"/>
                <a:gd name="connsiteY401" fmla="*/ 1336274 h 1997042"/>
                <a:gd name="connsiteX402" fmla="*/ 765659 w 2057072"/>
                <a:gd name="connsiteY402" fmla="*/ 1331939 h 1997042"/>
                <a:gd name="connsiteX403" fmla="*/ 759158 w 2057072"/>
                <a:gd name="connsiteY403" fmla="*/ 1329989 h 1997042"/>
                <a:gd name="connsiteX404" fmla="*/ 750706 w 2057072"/>
                <a:gd name="connsiteY404" fmla="*/ 1327822 h 1997042"/>
                <a:gd name="connsiteX405" fmla="*/ 744204 w 2057072"/>
                <a:gd name="connsiteY405" fmla="*/ 1325655 h 1997042"/>
                <a:gd name="connsiteX406" fmla="*/ 737703 w 2057072"/>
                <a:gd name="connsiteY406" fmla="*/ 1325655 h 1997042"/>
                <a:gd name="connsiteX407" fmla="*/ 733585 w 2057072"/>
                <a:gd name="connsiteY407" fmla="*/ 1323488 h 1997042"/>
                <a:gd name="connsiteX408" fmla="*/ 727084 w 2057072"/>
                <a:gd name="connsiteY408" fmla="*/ 1323488 h 1997042"/>
                <a:gd name="connsiteX409" fmla="*/ 718632 w 2057072"/>
                <a:gd name="connsiteY409" fmla="*/ 1321320 h 1997042"/>
                <a:gd name="connsiteX410" fmla="*/ 701511 w 2057072"/>
                <a:gd name="connsiteY410" fmla="*/ 1316986 h 1997042"/>
                <a:gd name="connsiteX411" fmla="*/ 692843 w 2057072"/>
                <a:gd name="connsiteY411" fmla="*/ 1315036 h 1997042"/>
                <a:gd name="connsiteX412" fmla="*/ 682224 w 2057072"/>
                <a:gd name="connsiteY412" fmla="*/ 1312869 h 1997042"/>
                <a:gd name="connsiteX413" fmla="*/ 673555 w 2057072"/>
                <a:gd name="connsiteY413" fmla="*/ 1310701 h 1997042"/>
                <a:gd name="connsiteX414" fmla="*/ 667270 w 2057072"/>
                <a:gd name="connsiteY414" fmla="*/ 1306367 h 1997042"/>
                <a:gd name="connsiteX415" fmla="*/ 662936 w 2057072"/>
                <a:gd name="connsiteY415" fmla="*/ 1302033 h 1997042"/>
                <a:gd name="connsiteX416" fmla="*/ 656434 w 2057072"/>
                <a:gd name="connsiteY416" fmla="*/ 1297915 h 1997042"/>
                <a:gd name="connsiteX417" fmla="*/ 652317 w 2057072"/>
                <a:gd name="connsiteY417" fmla="*/ 1293581 h 1997042"/>
                <a:gd name="connsiteX418" fmla="*/ 645815 w 2057072"/>
                <a:gd name="connsiteY418" fmla="*/ 1291413 h 1997042"/>
                <a:gd name="connsiteX419" fmla="*/ 641481 w 2057072"/>
                <a:gd name="connsiteY419" fmla="*/ 1287079 h 1997042"/>
                <a:gd name="connsiteX420" fmla="*/ 626527 w 2057072"/>
                <a:gd name="connsiteY420" fmla="*/ 1287079 h 1997042"/>
                <a:gd name="connsiteX421" fmla="*/ 620243 w 2057072"/>
                <a:gd name="connsiteY421" fmla="*/ 1289246 h 1997042"/>
                <a:gd name="connsiteX422" fmla="*/ 611574 w 2057072"/>
                <a:gd name="connsiteY422" fmla="*/ 1289246 h 1997042"/>
                <a:gd name="connsiteX423" fmla="*/ 605289 w 2057072"/>
                <a:gd name="connsiteY423" fmla="*/ 1291413 h 1997042"/>
                <a:gd name="connsiteX424" fmla="*/ 579500 w 2057072"/>
                <a:gd name="connsiteY424" fmla="*/ 1291413 h 1997042"/>
                <a:gd name="connsiteX425" fmla="*/ 573215 w 2057072"/>
                <a:gd name="connsiteY425" fmla="*/ 1289246 h 1997042"/>
                <a:gd name="connsiteX426" fmla="*/ 568881 w 2057072"/>
                <a:gd name="connsiteY426" fmla="*/ 1287079 h 1997042"/>
                <a:gd name="connsiteX427" fmla="*/ 564546 w 2057072"/>
                <a:gd name="connsiteY427" fmla="*/ 1282962 h 1997042"/>
                <a:gd name="connsiteX428" fmla="*/ 562379 w 2057072"/>
                <a:gd name="connsiteY428" fmla="*/ 1276460 h 1997042"/>
                <a:gd name="connsiteX429" fmla="*/ 562379 w 2057072"/>
                <a:gd name="connsiteY429" fmla="*/ 1265841 h 1997042"/>
                <a:gd name="connsiteX430" fmla="*/ 564546 w 2057072"/>
                <a:gd name="connsiteY430" fmla="*/ 1235934 h 1997042"/>
                <a:gd name="connsiteX431" fmla="*/ 566714 w 2057072"/>
                <a:gd name="connsiteY431" fmla="*/ 1229433 h 1997042"/>
                <a:gd name="connsiteX432" fmla="*/ 564546 w 2057072"/>
                <a:gd name="connsiteY432" fmla="*/ 1216646 h 1997042"/>
                <a:gd name="connsiteX433" fmla="*/ 564546 w 2057072"/>
                <a:gd name="connsiteY433" fmla="*/ 1207978 h 1997042"/>
                <a:gd name="connsiteX434" fmla="*/ 562379 w 2057072"/>
                <a:gd name="connsiteY434" fmla="*/ 1199526 h 1997042"/>
                <a:gd name="connsiteX435" fmla="*/ 562379 w 2057072"/>
                <a:gd name="connsiteY435" fmla="*/ 1180238 h 1997042"/>
                <a:gd name="connsiteX436" fmla="*/ 564546 w 2057072"/>
                <a:gd name="connsiteY436" fmla="*/ 1173736 h 1997042"/>
                <a:gd name="connsiteX437" fmla="*/ 564546 w 2057072"/>
                <a:gd name="connsiteY437" fmla="*/ 1154665 h 1997042"/>
                <a:gd name="connsiteX438" fmla="*/ 547426 w 2057072"/>
                <a:gd name="connsiteY438" fmla="*/ 1139712 h 1997042"/>
                <a:gd name="connsiteX439" fmla="*/ 541141 w 2057072"/>
                <a:gd name="connsiteY439" fmla="*/ 1137545 h 1997042"/>
                <a:gd name="connsiteX440" fmla="*/ 534639 w 2057072"/>
                <a:gd name="connsiteY440" fmla="*/ 1131043 h 1997042"/>
                <a:gd name="connsiteX441" fmla="*/ 532472 w 2057072"/>
                <a:gd name="connsiteY441" fmla="*/ 1124542 h 1997042"/>
                <a:gd name="connsiteX442" fmla="*/ 532472 w 2057072"/>
                <a:gd name="connsiteY442" fmla="*/ 1118257 h 1997042"/>
                <a:gd name="connsiteX443" fmla="*/ 530305 w 2057072"/>
                <a:gd name="connsiteY443" fmla="*/ 1111755 h 1997042"/>
                <a:gd name="connsiteX444" fmla="*/ 530305 w 2057072"/>
                <a:gd name="connsiteY444" fmla="*/ 1107638 h 1997042"/>
                <a:gd name="connsiteX445" fmla="*/ 532472 w 2057072"/>
                <a:gd name="connsiteY445" fmla="*/ 1101136 h 1997042"/>
                <a:gd name="connsiteX446" fmla="*/ 532472 w 2057072"/>
                <a:gd name="connsiteY446" fmla="*/ 1094635 h 1997042"/>
                <a:gd name="connsiteX447" fmla="*/ 534639 w 2057072"/>
                <a:gd name="connsiteY447" fmla="*/ 1088350 h 1997042"/>
                <a:gd name="connsiteX448" fmla="*/ 532472 w 2057072"/>
                <a:gd name="connsiteY448" fmla="*/ 1084016 h 1997042"/>
                <a:gd name="connsiteX449" fmla="*/ 528138 w 2057072"/>
                <a:gd name="connsiteY449" fmla="*/ 1079682 h 1997042"/>
                <a:gd name="connsiteX450" fmla="*/ 521853 w 2057072"/>
                <a:gd name="connsiteY450" fmla="*/ 1077514 h 1997042"/>
                <a:gd name="connsiteX451" fmla="*/ 513185 w 2057072"/>
                <a:gd name="connsiteY451" fmla="*/ 1075564 h 1997042"/>
                <a:gd name="connsiteX452" fmla="*/ 506900 w 2057072"/>
                <a:gd name="connsiteY452" fmla="*/ 1073397 h 1997042"/>
                <a:gd name="connsiteX453" fmla="*/ 502566 w 2057072"/>
                <a:gd name="connsiteY453" fmla="*/ 1069062 h 1997042"/>
                <a:gd name="connsiteX454" fmla="*/ 496064 w 2057072"/>
                <a:gd name="connsiteY454" fmla="*/ 1066895 h 1997042"/>
                <a:gd name="connsiteX455" fmla="*/ 489779 w 2057072"/>
                <a:gd name="connsiteY455" fmla="*/ 1064728 h 1997042"/>
                <a:gd name="connsiteX456" fmla="*/ 481110 w 2057072"/>
                <a:gd name="connsiteY456" fmla="*/ 1056276 h 1997042"/>
                <a:gd name="connsiteX457" fmla="*/ 479160 w 2057072"/>
                <a:gd name="connsiteY457" fmla="*/ 1049775 h 1997042"/>
                <a:gd name="connsiteX458" fmla="*/ 479160 w 2057072"/>
                <a:gd name="connsiteY458" fmla="*/ 1043490 h 1997042"/>
                <a:gd name="connsiteX459" fmla="*/ 476993 w 2057072"/>
                <a:gd name="connsiteY459" fmla="*/ 1039155 h 1997042"/>
                <a:gd name="connsiteX460" fmla="*/ 479160 w 2057072"/>
                <a:gd name="connsiteY460" fmla="*/ 1028320 h 1997042"/>
                <a:gd name="connsiteX461" fmla="*/ 479160 w 2057072"/>
                <a:gd name="connsiteY461" fmla="*/ 1024202 h 1997042"/>
                <a:gd name="connsiteX462" fmla="*/ 476993 w 2057072"/>
                <a:gd name="connsiteY462" fmla="*/ 1015533 h 1997042"/>
                <a:gd name="connsiteX463" fmla="*/ 474826 w 2057072"/>
                <a:gd name="connsiteY463" fmla="*/ 1007082 h 1997042"/>
                <a:gd name="connsiteX464" fmla="*/ 472659 w 2057072"/>
                <a:gd name="connsiteY464" fmla="*/ 1000580 h 1997042"/>
                <a:gd name="connsiteX465" fmla="*/ 463990 w 2057072"/>
                <a:gd name="connsiteY465" fmla="*/ 983459 h 1997042"/>
                <a:gd name="connsiteX466" fmla="*/ 459872 w 2057072"/>
                <a:gd name="connsiteY466" fmla="*/ 979342 h 1997042"/>
                <a:gd name="connsiteX467" fmla="*/ 457705 w 2057072"/>
                <a:gd name="connsiteY467" fmla="*/ 975007 h 1997042"/>
                <a:gd name="connsiteX468" fmla="*/ 453371 w 2057072"/>
                <a:gd name="connsiteY468" fmla="*/ 970673 h 1997042"/>
                <a:gd name="connsiteX469" fmla="*/ 449037 w 2057072"/>
                <a:gd name="connsiteY469" fmla="*/ 966339 h 1997042"/>
                <a:gd name="connsiteX470" fmla="*/ 447086 w 2057072"/>
                <a:gd name="connsiteY470" fmla="*/ 960054 h 1997042"/>
                <a:gd name="connsiteX471" fmla="*/ 442752 w 2057072"/>
                <a:gd name="connsiteY471" fmla="*/ 951385 h 1997042"/>
                <a:gd name="connsiteX472" fmla="*/ 438417 w 2057072"/>
                <a:gd name="connsiteY472" fmla="*/ 947268 h 1997042"/>
                <a:gd name="connsiteX473" fmla="*/ 436250 w 2057072"/>
                <a:gd name="connsiteY473" fmla="*/ 940766 h 1997042"/>
                <a:gd name="connsiteX474" fmla="*/ 434083 w 2057072"/>
                <a:gd name="connsiteY474" fmla="*/ 932314 h 1997042"/>
                <a:gd name="connsiteX475" fmla="*/ 431916 w 2057072"/>
                <a:gd name="connsiteY475" fmla="*/ 927980 h 1997042"/>
                <a:gd name="connsiteX476" fmla="*/ 431916 w 2057072"/>
                <a:gd name="connsiteY476" fmla="*/ 919311 h 1997042"/>
                <a:gd name="connsiteX477" fmla="*/ 434083 w 2057072"/>
                <a:gd name="connsiteY477" fmla="*/ 913026 h 1997042"/>
                <a:gd name="connsiteX478" fmla="*/ 436250 w 2057072"/>
                <a:gd name="connsiteY478" fmla="*/ 906525 h 1997042"/>
                <a:gd name="connsiteX479" fmla="*/ 438417 w 2057072"/>
                <a:gd name="connsiteY479" fmla="*/ 902191 h 1997042"/>
                <a:gd name="connsiteX480" fmla="*/ 444919 w 2057072"/>
                <a:gd name="connsiteY480" fmla="*/ 900240 h 1997042"/>
                <a:gd name="connsiteX481" fmla="*/ 451204 w 2057072"/>
                <a:gd name="connsiteY481" fmla="*/ 895906 h 1997042"/>
                <a:gd name="connsiteX482" fmla="*/ 457705 w 2057072"/>
                <a:gd name="connsiteY482" fmla="*/ 893739 h 1997042"/>
                <a:gd name="connsiteX483" fmla="*/ 462039 w 2057072"/>
                <a:gd name="connsiteY483" fmla="*/ 891572 h 1997042"/>
                <a:gd name="connsiteX484" fmla="*/ 468324 w 2057072"/>
                <a:gd name="connsiteY484" fmla="*/ 891572 h 1997042"/>
                <a:gd name="connsiteX485" fmla="*/ 474826 w 2057072"/>
                <a:gd name="connsiteY485" fmla="*/ 889404 h 1997042"/>
                <a:gd name="connsiteX486" fmla="*/ 491946 w 2057072"/>
                <a:gd name="connsiteY486" fmla="*/ 883120 h 1997042"/>
                <a:gd name="connsiteX487" fmla="*/ 489779 w 2057072"/>
                <a:gd name="connsiteY487" fmla="*/ 848878 h 1997042"/>
                <a:gd name="connsiteX488" fmla="*/ 487612 w 2057072"/>
                <a:gd name="connsiteY488" fmla="*/ 842377 h 1997042"/>
                <a:gd name="connsiteX489" fmla="*/ 485445 w 2057072"/>
                <a:gd name="connsiteY489" fmla="*/ 836092 h 1997042"/>
                <a:gd name="connsiteX490" fmla="*/ 483278 w 2057072"/>
                <a:gd name="connsiteY490" fmla="*/ 829591 h 1997042"/>
                <a:gd name="connsiteX491" fmla="*/ 481110 w 2057072"/>
                <a:gd name="connsiteY491" fmla="*/ 825256 h 1997042"/>
                <a:gd name="connsiteX492" fmla="*/ 476993 w 2057072"/>
                <a:gd name="connsiteY492" fmla="*/ 818972 h 1997042"/>
                <a:gd name="connsiteX493" fmla="*/ 470491 w 2057072"/>
                <a:gd name="connsiteY493" fmla="*/ 814637 h 1997042"/>
                <a:gd name="connsiteX494" fmla="*/ 466157 w 2057072"/>
                <a:gd name="connsiteY494" fmla="*/ 810303 h 1997042"/>
                <a:gd name="connsiteX495" fmla="*/ 455538 w 2057072"/>
                <a:gd name="connsiteY495" fmla="*/ 805968 h 1997042"/>
                <a:gd name="connsiteX496" fmla="*/ 449037 w 2057072"/>
                <a:gd name="connsiteY496" fmla="*/ 801851 h 1997042"/>
                <a:gd name="connsiteX497" fmla="*/ 444919 w 2057072"/>
                <a:gd name="connsiteY497" fmla="*/ 799684 h 1997042"/>
                <a:gd name="connsiteX498" fmla="*/ 438417 w 2057072"/>
                <a:gd name="connsiteY498" fmla="*/ 797517 h 1997042"/>
                <a:gd name="connsiteX499" fmla="*/ 431916 w 2057072"/>
                <a:gd name="connsiteY499" fmla="*/ 791015 h 1997042"/>
                <a:gd name="connsiteX500" fmla="*/ 427798 w 2057072"/>
                <a:gd name="connsiteY500" fmla="*/ 788848 h 1997042"/>
                <a:gd name="connsiteX501" fmla="*/ 423464 w 2057072"/>
                <a:gd name="connsiteY501" fmla="*/ 782563 h 1997042"/>
                <a:gd name="connsiteX502" fmla="*/ 419130 w 2057072"/>
                <a:gd name="connsiteY502" fmla="*/ 773895 h 1997042"/>
                <a:gd name="connsiteX503" fmla="*/ 416962 w 2057072"/>
                <a:gd name="connsiteY503" fmla="*/ 765443 h 1997042"/>
                <a:gd name="connsiteX504" fmla="*/ 412845 w 2057072"/>
                <a:gd name="connsiteY504" fmla="*/ 756774 h 1997042"/>
                <a:gd name="connsiteX505" fmla="*/ 408511 w 2057072"/>
                <a:gd name="connsiteY505" fmla="*/ 752656 h 1997042"/>
                <a:gd name="connsiteX506" fmla="*/ 404176 w 2057072"/>
                <a:gd name="connsiteY506" fmla="*/ 750489 h 1997042"/>
                <a:gd name="connsiteX507" fmla="*/ 397891 w 2057072"/>
                <a:gd name="connsiteY507" fmla="*/ 743988 h 1997042"/>
                <a:gd name="connsiteX508" fmla="*/ 387056 w 2057072"/>
                <a:gd name="connsiteY508" fmla="*/ 739870 h 1997042"/>
                <a:gd name="connsiteX509" fmla="*/ 378604 w 2057072"/>
                <a:gd name="connsiteY509" fmla="*/ 735536 h 1997042"/>
                <a:gd name="connsiteX510" fmla="*/ 369935 w 2057072"/>
                <a:gd name="connsiteY510" fmla="*/ 733369 h 1997042"/>
                <a:gd name="connsiteX511" fmla="*/ 365817 w 2057072"/>
                <a:gd name="connsiteY511" fmla="*/ 731201 h 1997042"/>
                <a:gd name="connsiteX512" fmla="*/ 331576 w 2057072"/>
                <a:gd name="connsiteY512" fmla="*/ 731201 h 1997042"/>
                <a:gd name="connsiteX513" fmla="*/ 325075 w 2057072"/>
                <a:gd name="connsiteY513" fmla="*/ 733369 h 1997042"/>
                <a:gd name="connsiteX514" fmla="*/ 318790 w 2057072"/>
                <a:gd name="connsiteY514" fmla="*/ 733369 h 1997042"/>
                <a:gd name="connsiteX515" fmla="*/ 310121 w 2057072"/>
                <a:gd name="connsiteY515" fmla="*/ 735536 h 1997042"/>
                <a:gd name="connsiteX516" fmla="*/ 303836 w 2057072"/>
                <a:gd name="connsiteY516" fmla="*/ 737703 h 1997042"/>
                <a:gd name="connsiteX517" fmla="*/ 286716 w 2057072"/>
                <a:gd name="connsiteY517" fmla="*/ 737703 h 1997042"/>
                <a:gd name="connsiteX518" fmla="*/ 282382 w 2057072"/>
                <a:gd name="connsiteY518" fmla="*/ 735536 h 1997042"/>
                <a:gd name="connsiteX519" fmla="*/ 269595 w 2057072"/>
                <a:gd name="connsiteY519" fmla="*/ 726867 h 1997042"/>
                <a:gd name="connsiteX520" fmla="*/ 263094 w 2057072"/>
                <a:gd name="connsiteY520" fmla="*/ 720582 h 1997042"/>
                <a:gd name="connsiteX521" fmla="*/ 256592 w 2057072"/>
                <a:gd name="connsiteY521" fmla="*/ 716248 h 1997042"/>
                <a:gd name="connsiteX522" fmla="*/ 252475 w 2057072"/>
                <a:gd name="connsiteY522" fmla="*/ 711914 h 1997042"/>
                <a:gd name="connsiteX523" fmla="*/ 248140 w 2057072"/>
                <a:gd name="connsiteY523" fmla="*/ 705629 h 1997042"/>
                <a:gd name="connsiteX524" fmla="*/ 245973 w 2057072"/>
                <a:gd name="connsiteY524" fmla="*/ 701295 h 1997042"/>
                <a:gd name="connsiteX525" fmla="*/ 241639 w 2057072"/>
                <a:gd name="connsiteY525" fmla="*/ 696960 h 1997042"/>
                <a:gd name="connsiteX526" fmla="*/ 237521 w 2057072"/>
                <a:gd name="connsiteY526" fmla="*/ 690675 h 1997042"/>
                <a:gd name="connsiteX527" fmla="*/ 233187 w 2057072"/>
                <a:gd name="connsiteY527" fmla="*/ 677672 h 1997042"/>
                <a:gd name="connsiteX528" fmla="*/ 258760 w 2057072"/>
                <a:gd name="connsiteY528" fmla="*/ 664886 h 1997042"/>
                <a:gd name="connsiteX529" fmla="*/ 263094 w 2057072"/>
                <a:gd name="connsiteY529" fmla="*/ 658601 h 1997042"/>
                <a:gd name="connsiteX530" fmla="*/ 265261 w 2057072"/>
                <a:gd name="connsiteY530" fmla="*/ 654267 h 1997042"/>
                <a:gd name="connsiteX531" fmla="*/ 269595 w 2057072"/>
                <a:gd name="connsiteY531" fmla="*/ 647766 h 1997042"/>
                <a:gd name="connsiteX532" fmla="*/ 269595 w 2057072"/>
                <a:gd name="connsiteY532" fmla="*/ 641481 h 1997042"/>
                <a:gd name="connsiteX533" fmla="*/ 273713 w 2057072"/>
                <a:gd name="connsiteY533" fmla="*/ 632812 h 1997042"/>
                <a:gd name="connsiteX534" fmla="*/ 275880 w 2057072"/>
                <a:gd name="connsiteY534" fmla="*/ 626527 h 1997042"/>
                <a:gd name="connsiteX535" fmla="*/ 282382 w 2057072"/>
                <a:gd name="connsiteY535" fmla="*/ 620026 h 1997042"/>
                <a:gd name="connsiteX536" fmla="*/ 288666 w 2057072"/>
                <a:gd name="connsiteY536" fmla="*/ 615691 h 1997042"/>
                <a:gd name="connsiteX537" fmla="*/ 295168 w 2057072"/>
                <a:gd name="connsiteY537" fmla="*/ 613524 h 1997042"/>
                <a:gd name="connsiteX538" fmla="*/ 301669 w 2057072"/>
                <a:gd name="connsiteY538" fmla="*/ 611574 h 1997042"/>
                <a:gd name="connsiteX539" fmla="*/ 307954 w 2057072"/>
                <a:gd name="connsiteY539" fmla="*/ 609407 h 1997042"/>
                <a:gd name="connsiteX540" fmla="*/ 314456 w 2057072"/>
                <a:gd name="connsiteY540" fmla="*/ 607240 h 1997042"/>
                <a:gd name="connsiteX541" fmla="*/ 325075 w 2057072"/>
                <a:gd name="connsiteY541" fmla="*/ 607240 h 1997042"/>
                <a:gd name="connsiteX542" fmla="*/ 331576 w 2057072"/>
                <a:gd name="connsiteY542" fmla="*/ 605072 h 1997042"/>
                <a:gd name="connsiteX543" fmla="*/ 335911 w 2057072"/>
                <a:gd name="connsiteY543" fmla="*/ 607240 h 1997042"/>
                <a:gd name="connsiteX544" fmla="*/ 344362 w 2057072"/>
                <a:gd name="connsiteY544" fmla="*/ 609407 h 1997042"/>
                <a:gd name="connsiteX545" fmla="*/ 348697 w 2057072"/>
                <a:gd name="connsiteY545" fmla="*/ 611574 h 1997042"/>
                <a:gd name="connsiteX546" fmla="*/ 352814 w 2057072"/>
                <a:gd name="connsiteY546" fmla="*/ 615691 h 1997042"/>
                <a:gd name="connsiteX547" fmla="*/ 354982 w 2057072"/>
                <a:gd name="connsiteY547" fmla="*/ 622193 h 1997042"/>
                <a:gd name="connsiteX548" fmla="*/ 359316 w 2057072"/>
                <a:gd name="connsiteY548" fmla="*/ 628478 h 1997042"/>
                <a:gd name="connsiteX549" fmla="*/ 363650 w 2057072"/>
                <a:gd name="connsiteY549" fmla="*/ 632812 h 1997042"/>
                <a:gd name="connsiteX550" fmla="*/ 365817 w 2057072"/>
                <a:gd name="connsiteY550" fmla="*/ 637147 h 1997042"/>
                <a:gd name="connsiteX551" fmla="*/ 378604 w 2057072"/>
                <a:gd name="connsiteY551" fmla="*/ 649933 h 1997042"/>
                <a:gd name="connsiteX552" fmla="*/ 395724 w 2057072"/>
                <a:gd name="connsiteY552" fmla="*/ 622193 h 1997042"/>
                <a:gd name="connsiteX553" fmla="*/ 397891 w 2057072"/>
                <a:gd name="connsiteY553" fmla="*/ 615691 h 1997042"/>
                <a:gd name="connsiteX554" fmla="*/ 402009 w 2057072"/>
                <a:gd name="connsiteY554" fmla="*/ 609407 h 1997042"/>
                <a:gd name="connsiteX555" fmla="*/ 404176 w 2057072"/>
                <a:gd name="connsiteY555" fmla="*/ 602905 h 1997042"/>
                <a:gd name="connsiteX556" fmla="*/ 406343 w 2057072"/>
                <a:gd name="connsiteY556" fmla="*/ 598571 h 1997042"/>
                <a:gd name="connsiteX557" fmla="*/ 408511 w 2057072"/>
                <a:gd name="connsiteY557" fmla="*/ 594453 h 1997042"/>
                <a:gd name="connsiteX558" fmla="*/ 408511 w 2057072"/>
                <a:gd name="connsiteY558" fmla="*/ 590119 h 1997042"/>
                <a:gd name="connsiteX559" fmla="*/ 410678 w 2057072"/>
                <a:gd name="connsiteY559" fmla="*/ 583618 h 1997042"/>
                <a:gd name="connsiteX560" fmla="*/ 410678 w 2057072"/>
                <a:gd name="connsiteY560" fmla="*/ 570831 h 1997042"/>
                <a:gd name="connsiteX561" fmla="*/ 408511 w 2057072"/>
                <a:gd name="connsiteY561" fmla="*/ 564546 h 1997042"/>
                <a:gd name="connsiteX562" fmla="*/ 406343 w 2057072"/>
                <a:gd name="connsiteY562" fmla="*/ 558045 h 1997042"/>
                <a:gd name="connsiteX563" fmla="*/ 399842 w 2057072"/>
                <a:gd name="connsiteY563" fmla="*/ 551543 h 1997042"/>
                <a:gd name="connsiteX564" fmla="*/ 395724 w 2057072"/>
                <a:gd name="connsiteY564" fmla="*/ 549376 h 1997042"/>
                <a:gd name="connsiteX565" fmla="*/ 389223 w 2057072"/>
                <a:gd name="connsiteY565" fmla="*/ 545259 h 1997042"/>
                <a:gd name="connsiteX566" fmla="*/ 380771 w 2057072"/>
                <a:gd name="connsiteY566" fmla="*/ 538757 h 1997042"/>
                <a:gd name="connsiteX567" fmla="*/ 372102 w 2057072"/>
                <a:gd name="connsiteY567" fmla="*/ 534423 h 1997042"/>
                <a:gd name="connsiteX568" fmla="*/ 365817 w 2057072"/>
                <a:gd name="connsiteY568" fmla="*/ 530305 h 1997042"/>
                <a:gd name="connsiteX569" fmla="*/ 361483 w 2057072"/>
                <a:gd name="connsiteY569" fmla="*/ 528138 h 1997042"/>
                <a:gd name="connsiteX570" fmla="*/ 350864 w 2057072"/>
                <a:gd name="connsiteY570" fmla="*/ 515352 h 1997042"/>
                <a:gd name="connsiteX571" fmla="*/ 344362 w 2057072"/>
                <a:gd name="connsiteY571" fmla="*/ 506683 h 1997042"/>
                <a:gd name="connsiteX572" fmla="*/ 329409 w 2057072"/>
                <a:gd name="connsiteY572" fmla="*/ 476776 h 1997042"/>
                <a:gd name="connsiteX573" fmla="*/ 327242 w 2057072"/>
                <a:gd name="connsiteY573" fmla="*/ 468324 h 1997042"/>
                <a:gd name="connsiteX574" fmla="*/ 325075 w 2057072"/>
                <a:gd name="connsiteY574" fmla="*/ 459656 h 1997042"/>
                <a:gd name="connsiteX575" fmla="*/ 320740 w 2057072"/>
                <a:gd name="connsiteY575" fmla="*/ 451204 h 1997042"/>
                <a:gd name="connsiteX576" fmla="*/ 318790 w 2057072"/>
                <a:gd name="connsiteY576" fmla="*/ 444702 h 1997042"/>
                <a:gd name="connsiteX577" fmla="*/ 314456 w 2057072"/>
                <a:gd name="connsiteY577" fmla="*/ 438201 h 1997042"/>
                <a:gd name="connsiteX578" fmla="*/ 312289 w 2057072"/>
                <a:gd name="connsiteY578" fmla="*/ 431916 h 1997042"/>
                <a:gd name="connsiteX579" fmla="*/ 307954 w 2057072"/>
                <a:gd name="connsiteY579" fmla="*/ 427582 h 1997042"/>
                <a:gd name="connsiteX580" fmla="*/ 303836 w 2057072"/>
                <a:gd name="connsiteY580" fmla="*/ 431916 h 1997042"/>
                <a:gd name="connsiteX581" fmla="*/ 301669 w 2057072"/>
                <a:gd name="connsiteY581" fmla="*/ 436250 h 1997042"/>
                <a:gd name="connsiteX582" fmla="*/ 297335 w 2057072"/>
                <a:gd name="connsiteY582" fmla="*/ 442535 h 1997042"/>
                <a:gd name="connsiteX583" fmla="*/ 295168 w 2057072"/>
                <a:gd name="connsiteY583" fmla="*/ 446869 h 1997042"/>
                <a:gd name="connsiteX584" fmla="*/ 290833 w 2057072"/>
                <a:gd name="connsiteY584" fmla="*/ 453154 h 1997042"/>
                <a:gd name="connsiteX585" fmla="*/ 286716 w 2057072"/>
                <a:gd name="connsiteY585" fmla="*/ 459656 h 1997042"/>
                <a:gd name="connsiteX586" fmla="*/ 282382 w 2057072"/>
                <a:gd name="connsiteY586" fmla="*/ 466157 h 1997042"/>
                <a:gd name="connsiteX587" fmla="*/ 269595 w 2057072"/>
                <a:gd name="connsiteY587" fmla="*/ 472442 h 1997042"/>
                <a:gd name="connsiteX588" fmla="*/ 260927 w 2057072"/>
                <a:gd name="connsiteY588" fmla="*/ 474609 h 1997042"/>
                <a:gd name="connsiteX589" fmla="*/ 254642 w 2057072"/>
                <a:gd name="connsiteY589" fmla="*/ 476776 h 1997042"/>
                <a:gd name="connsiteX590" fmla="*/ 245973 w 2057072"/>
                <a:gd name="connsiteY590" fmla="*/ 478943 h 1997042"/>
                <a:gd name="connsiteX591" fmla="*/ 239688 w 2057072"/>
                <a:gd name="connsiteY591" fmla="*/ 478943 h 1997042"/>
                <a:gd name="connsiteX592" fmla="*/ 231020 w 2057072"/>
                <a:gd name="connsiteY592" fmla="*/ 481111 h 1997042"/>
                <a:gd name="connsiteX593" fmla="*/ 226685 w 2057072"/>
                <a:gd name="connsiteY593" fmla="*/ 481111 h 1997042"/>
                <a:gd name="connsiteX594" fmla="*/ 220401 w 2057072"/>
                <a:gd name="connsiteY594" fmla="*/ 483278 h 1997042"/>
                <a:gd name="connsiteX595" fmla="*/ 216066 w 2057072"/>
                <a:gd name="connsiteY595" fmla="*/ 485228 h 1997042"/>
                <a:gd name="connsiteX596" fmla="*/ 209565 w 2057072"/>
                <a:gd name="connsiteY596" fmla="*/ 489563 h 1997042"/>
                <a:gd name="connsiteX597" fmla="*/ 205447 w 2057072"/>
                <a:gd name="connsiteY597" fmla="*/ 491730 h 1997042"/>
                <a:gd name="connsiteX598" fmla="*/ 201113 w 2057072"/>
                <a:gd name="connsiteY598" fmla="*/ 496064 h 1997042"/>
                <a:gd name="connsiteX599" fmla="*/ 196779 w 2057072"/>
                <a:gd name="connsiteY599" fmla="*/ 502349 h 1997042"/>
                <a:gd name="connsiteX600" fmla="*/ 196779 w 2057072"/>
                <a:gd name="connsiteY600" fmla="*/ 506683 h 1997042"/>
                <a:gd name="connsiteX601" fmla="*/ 194611 w 2057072"/>
                <a:gd name="connsiteY601" fmla="*/ 513185 h 1997042"/>
                <a:gd name="connsiteX602" fmla="*/ 194611 w 2057072"/>
                <a:gd name="connsiteY602" fmla="*/ 519469 h 1997042"/>
                <a:gd name="connsiteX603" fmla="*/ 190494 w 2057072"/>
                <a:gd name="connsiteY603" fmla="*/ 528138 h 1997042"/>
                <a:gd name="connsiteX604" fmla="*/ 186160 w 2057072"/>
                <a:gd name="connsiteY604" fmla="*/ 532472 h 1997042"/>
                <a:gd name="connsiteX605" fmla="*/ 179658 w 2057072"/>
                <a:gd name="connsiteY605" fmla="*/ 532472 h 1997042"/>
                <a:gd name="connsiteX606" fmla="*/ 173373 w 2057072"/>
                <a:gd name="connsiteY606" fmla="*/ 528138 h 1997042"/>
                <a:gd name="connsiteX607" fmla="*/ 171206 w 2057072"/>
                <a:gd name="connsiteY607" fmla="*/ 523804 h 1997042"/>
                <a:gd name="connsiteX608" fmla="*/ 166872 w 2057072"/>
                <a:gd name="connsiteY608" fmla="*/ 517302 h 1997042"/>
                <a:gd name="connsiteX609" fmla="*/ 162537 w 2057072"/>
                <a:gd name="connsiteY609" fmla="*/ 513185 h 1997042"/>
                <a:gd name="connsiteX610" fmla="*/ 158420 w 2057072"/>
                <a:gd name="connsiteY610" fmla="*/ 506683 h 1997042"/>
                <a:gd name="connsiteX611" fmla="*/ 154085 w 2057072"/>
                <a:gd name="connsiteY611" fmla="*/ 498231 h 1997042"/>
                <a:gd name="connsiteX612" fmla="*/ 154085 w 2057072"/>
                <a:gd name="connsiteY612" fmla="*/ 491730 h 1997042"/>
                <a:gd name="connsiteX613" fmla="*/ 151918 w 2057072"/>
                <a:gd name="connsiteY613" fmla="*/ 485228 h 1997042"/>
                <a:gd name="connsiteX614" fmla="*/ 151918 w 2057072"/>
                <a:gd name="connsiteY614" fmla="*/ 478943 h 1997042"/>
                <a:gd name="connsiteX615" fmla="*/ 149751 w 2057072"/>
                <a:gd name="connsiteY615" fmla="*/ 472442 h 1997042"/>
                <a:gd name="connsiteX616" fmla="*/ 147584 w 2057072"/>
                <a:gd name="connsiteY616" fmla="*/ 468324 h 1997042"/>
                <a:gd name="connsiteX617" fmla="*/ 143466 w 2057072"/>
                <a:gd name="connsiteY617" fmla="*/ 463990 h 1997042"/>
                <a:gd name="connsiteX618" fmla="*/ 136965 w 2057072"/>
                <a:gd name="connsiteY618" fmla="*/ 461823 h 1997042"/>
                <a:gd name="connsiteX619" fmla="*/ 130463 w 2057072"/>
                <a:gd name="connsiteY619" fmla="*/ 455321 h 1997042"/>
                <a:gd name="connsiteX620" fmla="*/ 117677 w 2057072"/>
                <a:gd name="connsiteY620" fmla="*/ 446869 h 1997042"/>
                <a:gd name="connsiteX621" fmla="*/ 111392 w 2057072"/>
                <a:gd name="connsiteY621" fmla="*/ 442535 h 1997042"/>
                <a:gd name="connsiteX622" fmla="*/ 107058 w 2057072"/>
                <a:gd name="connsiteY622" fmla="*/ 440368 h 1997042"/>
                <a:gd name="connsiteX623" fmla="*/ 100556 w 2057072"/>
                <a:gd name="connsiteY623" fmla="*/ 436250 h 1997042"/>
                <a:gd name="connsiteX624" fmla="*/ 94272 w 2057072"/>
                <a:gd name="connsiteY624" fmla="*/ 436250 h 1997042"/>
                <a:gd name="connsiteX625" fmla="*/ 92104 w 2057072"/>
                <a:gd name="connsiteY625" fmla="*/ 440368 h 1997042"/>
                <a:gd name="connsiteX626" fmla="*/ 87770 w 2057072"/>
                <a:gd name="connsiteY626" fmla="*/ 444702 h 1997042"/>
                <a:gd name="connsiteX627" fmla="*/ 81269 w 2057072"/>
                <a:gd name="connsiteY627" fmla="*/ 446869 h 1997042"/>
                <a:gd name="connsiteX628" fmla="*/ 49195 w 2057072"/>
                <a:gd name="connsiteY628" fmla="*/ 414795 h 1997042"/>
                <a:gd name="connsiteX629" fmla="*/ 49195 w 2057072"/>
                <a:gd name="connsiteY629" fmla="*/ 408294 h 1997042"/>
                <a:gd name="connsiteX630" fmla="*/ 51362 w 2057072"/>
                <a:gd name="connsiteY630" fmla="*/ 397675 h 1997042"/>
                <a:gd name="connsiteX631" fmla="*/ 51362 w 2057072"/>
                <a:gd name="connsiteY631" fmla="*/ 374053 h 1997042"/>
                <a:gd name="connsiteX632" fmla="*/ 49195 w 2057072"/>
                <a:gd name="connsiteY632" fmla="*/ 367768 h 1997042"/>
                <a:gd name="connsiteX633" fmla="*/ 42910 w 2057072"/>
                <a:gd name="connsiteY633" fmla="*/ 348480 h 1997042"/>
                <a:gd name="connsiteX634" fmla="*/ 45077 w 2057072"/>
                <a:gd name="connsiteY634" fmla="*/ 344146 h 1997042"/>
                <a:gd name="connsiteX635" fmla="*/ 49195 w 2057072"/>
                <a:gd name="connsiteY635" fmla="*/ 337861 h 1997042"/>
                <a:gd name="connsiteX636" fmla="*/ 68482 w 2057072"/>
                <a:gd name="connsiteY636" fmla="*/ 314239 h 1997042"/>
                <a:gd name="connsiteX637" fmla="*/ 68482 w 2057072"/>
                <a:gd name="connsiteY637" fmla="*/ 305787 h 1997042"/>
                <a:gd name="connsiteX638" fmla="*/ 68482 w 2057072"/>
                <a:gd name="connsiteY638" fmla="*/ 288666 h 1997042"/>
                <a:gd name="connsiteX639" fmla="*/ 68482 w 2057072"/>
                <a:gd name="connsiteY639" fmla="*/ 273713 h 1997042"/>
                <a:gd name="connsiteX640" fmla="*/ 57863 w 2057072"/>
                <a:gd name="connsiteY640" fmla="*/ 241639 h 1997042"/>
                <a:gd name="connsiteX641" fmla="*/ 60030 w 2057072"/>
                <a:gd name="connsiteY641" fmla="*/ 235137 h 1997042"/>
                <a:gd name="connsiteX642" fmla="*/ 62198 w 2057072"/>
                <a:gd name="connsiteY642" fmla="*/ 228853 h 1997042"/>
                <a:gd name="connsiteX643" fmla="*/ 77151 w 2057072"/>
                <a:gd name="connsiteY643" fmla="*/ 205230 h 1997042"/>
                <a:gd name="connsiteX644" fmla="*/ 77151 w 2057072"/>
                <a:gd name="connsiteY644" fmla="*/ 198729 h 1997042"/>
                <a:gd name="connsiteX645" fmla="*/ 74984 w 2057072"/>
                <a:gd name="connsiteY645" fmla="*/ 160370 h 1997042"/>
                <a:gd name="connsiteX646" fmla="*/ 74984 w 2057072"/>
                <a:gd name="connsiteY646" fmla="*/ 147584 h 1997042"/>
                <a:gd name="connsiteX647" fmla="*/ 55696 w 2057072"/>
                <a:gd name="connsiteY647" fmla="*/ 111175 h 1997042"/>
                <a:gd name="connsiteX648" fmla="*/ 49195 w 2057072"/>
                <a:gd name="connsiteY648" fmla="*/ 106841 h 1997042"/>
                <a:gd name="connsiteX649" fmla="*/ 40743 w 2057072"/>
                <a:gd name="connsiteY649" fmla="*/ 104674 h 1997042"/>
                <a:gd name="connsiteX650" fmla="*/ 10836 w 2057072"/>
                <a:gd name="connsiteY650" fmla="*/ 89721 h 1997042"/>
                <a:gd name="connsiteX651" fmla="*/ 4334 w 2057072"/>
                <a:gd name="connsiteY651" fmla="*/ 83436 h 1997042"/>
                <a:gd name="connsiteX652" fmla="*/ 0 w 2057072"/>
                <a:gd name="connsiteY652" fmla="*/ 76934 h 1997042"/>
                <a:gd name="connsiteX653" fmla="*/ 4334 w 2057072"/>
                <a:gd name="connsiteY653" fmla="*/ 38359 h 1997042"/>
                <a:gd name="connsiteX654" fmla="*/ 4334 w 2057072"/>
                <a:gd name="connsiteY654" fmla="*/ 25573 h 1997042"/>
                <a:gd name="connsiteX655" fmla="*/ 23622 w 2057072"/>
                <a:gd name="connsiteY655" fmla="*/ 17121 h 1997042"/>
                <a:gd name="connsiteX656" fmla="*/ 27956 w 2057072"/>
                <a:gd name="connsiteY656" fmla="*/ 17121 h 1997042"/>
                <a:gd name="connsiteX657" fmla="*/ 45077 w 2057072"/>
                <a:gd name="connsiteY657" fmla="*/ 29907 h 1997042"/>
                <a:gd name="connsiteX658" fmla="*/ 60030 w 2057072"/>
                <a:gd name="connsiteY658" fmla="*/ 25573 h 1997042"/>
                <a:gd name="connsiteX659" fmla="*/ 66315 w 2057072"/>
                <a:gd name="connsiteY659" fmla="*/ 21238 h 1997042"/>
                <a:gd name="connsiteX660" fmla="*/ 70650 w 2057072"/>
                <a:gd name="connsiteY660" fmla="*/ 19288 h 1997042"/>
                <a:gd name="connsiteX661" fmla="*/ 104891 w 2057072"/>
                <a:gd name="connsiteY661" fmla="*/ 0 h 199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</a:cxnLst>
              <a:rect l="l" t="t" r="r" b="b"/>
              <a:pathLst>
                <a:path w="2057072" h="1997042">
                  <a:moveTo>
                    <a:pt x="104891" y="0"/>
                  </a:moveTo>
                  <a:lnTo>
                    <a:pt x="154085" y="23405"/>
                  </a:lnTo>
                  <a:lnTo>
                    <a:pt x="158420" y="23405"/>
                  </a:lnTo>
                  <a:lnTo>
                    <a:pt x="166872" y="25573"/>
                  </a:lnTo>
                  <a:lnTo>
                    <a:pt x="260927" y="55479"/>
                  </a:lnTo>
                  <a:lnTo>
                    <a:pt x="267428" y="59814"/>
                  </a:lnTo>
                  <a:lnTo>
                    <a:pt x="273713" y="61981"/>
                  </a:lnTo>
                  <a:lnTo>
                    <a:pt x="280214" y="64148"/>
                  </a:lnTo>
                  <a:lnTo>
                    <a:pt x="286716" y="68482"/>
                  </a:lnTo>
                  <a:lnTo>
                    <a:pt x="346530" y="111175"/>
                  </a:lnTo>
                  <a:lnTo>
                    <a:pt x="352814" y="115510"/>
                  </a:lnTo>
                  <a:lnTo>
                    <a:pt x="359316" y="121795"/>
                  </a:lnTo>
                  <a:lnTo>
                    <a:pt x="416962" y="196779"/>
                  </a:lnTo>
                  <a:lnTo>
                    <a:pt x="421297" y="205230"/>
                  </a:lnTo>
                  <a:lnTo>
                    <a:pt x="425631" y="211732"/>
                  </a:lnTo>
                  <a:lnTo>
                    <a:pt x="427798" y="222351"/>
                  </a:lnTo>
                  <a:lnTo>
                    <a:pt x="466157" y="292784"/>
                  </a:lnTo>
                  <a:lnTo>
                    <a:pt x="474826" y="309905"/>
                  </a:lnTo>
                  <a:lnTo>
                    <a:pt x="481110" y="318573"/>
                  </a:lnTo>
                  <a:lnTo>
                    <a:pt x="513185" y="374053"/>
                  </a:lnTo>
                  <a:lnTo>
                    <a:pt x="515352" y="378387"/>
                  </a:lnTo>
                  <a:lnTo>
                    <a:pt x="517519" y="382721"/>
                  </a:lnTo>
                  <a:lnTo>
                    <a:pt x="519686" y="389006"/>
                  </a:lnTo>
                  <a:lnTo>
                    <a:pt x="532472" y="423247"/>
                  </a:lnTo>
                  <a:lnTo>
                    <a:pt x="532472" y="427582"/>
                  </a:lnTo>
                  <a:lnTo>
                    <a:pt x="538974" y="451204"/>
                  </a:lnTo>
                  <a:lnTo>
                    <a:pt x="541141" y="468324"/>
                  </a:lnTo>
                  <a:lnTo>
                    <a:pt x="556095" y="517302"/>
                  </a:lnTo>
                  <a:lnTo>
                    <a:pt x="558262" y="523804"/>
                  </a:lnTo>
                  <a:lnTo>
                    <a:pt x="560212" y="528138"/>
                  </a:lnTo>
                  <a:lnTo>
                    <a:pt x="600955" y="570831"/>
                  </a:lnTo>
                  <a:lnTo>
                    <a:pt x="603122" y="572998"/>
                  </a:lnTo>
                  <a:lnTo>
                    <a:pt x="611574" y="577333"/>
                  </a:lnTo>
                  <a:lnTo>
                    <a:pt x="647982" y="602905"/>
                  </a:lnTo>
                  <a:lnTo>
                    <a:pt x="650149" y="607240"/>
                  </a:lnTo>
                  <a:lnTo>
                    <a:pt x="656434" y="611574"/>
                  </a:lnTo>
                  <a:lnTo>
                    <a:pt x="658601" y="613524"/>
                  </a:lnTo>
                  <a:lnTo>
                    <a:pt x="686558" y="641481"/>
                  </a:lnTo>
                  <a:lnTo>
                    <a:pt x="692843" y="647766"/>
                  </a:lnTo>
                  <a:lnTo>
                    <a:pt x="718632" y="673555"/>
                  </a:lnTo>
                  <a:lnTo>
                    <a:pt x="737703" y="705629"/>
                  </a:lnTo>
                  <a:lnTo>
                    <a:pt x="739870" y="709746"/>
                  </a:lnTo>
                  <a:lnTo>
                    <a:pt x="742037" y="716248"/>
                  </a:lnTo>
                  <a:lnTo>
                    <a:pt x="769777" y="750489"/>
                  </a:lnTo>
                  <a:lnTo>
                    <a:pt x="804018" y="808136"/>
                  </a:lnTo>
                  <a:lnTo>
                    <a:pt x="810520" y="820922"/>
                  </a:lnTo>
                  <a:lnTo>
                    <a:pt x="818972" y="840210"/>
                  </a:lnTo>
                  <a:lnTo>
                    <a:pt x="821139" y="844544"/>
                  </a:lnTo>
                  <a:lnTo>
                    <a:pt x="823306" y="848878"/>
                  </a:lnTo>
                  <a:lnTo>
                    <a:pt x="861881" y="874451"/>
                  </a:lnTo>
                  <a:lnTo>
                    <a:pt x="865999" y="880953"/>
                  </a:lnTo>
                  <a:lnTo>
                    <a:pt x="872501" y="887237"/>
                  </a:lnTo>
                  <a:lnTo>
                    <a:pt x="927980" y="923646"/>
                  </a:lnTo>
                  <a:lnTo>
                    <a:pt x="966555" y="945101"/>
                  </a:lnTo>
                  <a:lnTo>
                    <a:pt x="983676" y="953553"/>
                  </a:lnTo>
                  <a:lnTo>
                    <a:pt x="990178" y="957887"/>
                  </a:lnTo>
                  <a:lnTo>
                    <a:pt x="994295" y="960054"/>
                  </a:lnTo>
                  <a:lnTo>
                    <a:pt x="1030703" y="972840"/>
                  </a:lnTo>
                  <a:lnTo>
                    <a:pt x="1037205" y="975007"/>
                  </a:lnTo>
                  <a:lnTo>
                    <a:pt x="1041323" y="979342"/>
                  </a:lnTo>
                  <a:lnTo>
                    <a:pt x="1047824" y="981292"/>
                  </a:lnTo>
                  <a:lnTo>
                    <a:pt x="1114139" y="1022035"/>
                  </a:lnTo>
                  <a:lnTo>
                    <a:pt x="1152498" y="1034821"/>
                  </a:lnTo>
                  <a:lnTo>
                    <a:pt x="1182622" y="1054109"/>
                  </a:lnTo>
                  <a:lnTo>
                    <a:pt x="1212529" y="1073397"/>
                  </a:lnTo>
                  <a:lnTo>
                    <a:pt x="1216646" y="1075564"/>
                  </a:lnTo>
                  <a:lnTo>
                    <a:pt x="1253055" y="1094635"/>
                  </a:lnTo>
                  <a:lnTo>
                    <a:pt x="1255222" y="1096802"/>
                  </a:lnTo>
                  <a:lnTo>
                    <a:pt x="1287296" y="1118257"/>
                  </a:lnTo>
                  <a:lnTo>
                    <a:pt x="1291630" y="1120424"/>
                  </a:lnTo>
                  <a:lnTo>
                    <a:pt x="1295748" y="1124542"/>
                  </a:lnTo>
                  <a:lnTo>
                    <a:pt x="1334323" y="1143830"/>
                  </a:lnTo>
                  <a:lnTo>
                    <a:pt x="1342775" y="1145997"/>
                  </a:lnTo>
                  <a:lnTo>
                    <a:pt x="1383518" y="1167452"/>
                  </a:lnTo>
                  <a:lnTo>
                    <a:pt x="1385685" y="1171786"/>
                  </a:lnTo>
                  <a:lnTo>
                    <a:pt x="1466954" y="1220764"/>
                  </a:lnTo>
                  <a:lnTo>
                    <a:pt x="1471071" y="1222931"/>
                  </a:lnTo>
                  <a:lnTo>
                    <a:pt x="1488192" y="1225098"/>
                  </a:lnTo>
                  <a:lnTo>
                    <a:pt x="1499028" y="1227265"/>
                  </a:lnTo>
                  <a:lnTo>
                    <a:pt x="1503145" y="1227265"/>
                  </a:lnTo>
                  <a:lnTo>
                    <a:pt x="1522433" y="1235934"/>
                  </a:lnTo>
                  <a:lnTo>
                    <a:pt x="1526768" y="1237884"/>
                  </a:lnTo>
                  <a:lnTo>
                    <a:pt x="1531102" y="1242219"/>
                  </a:lnTo>
                  <a:lnTo>
                    <a:pt x="1561009" y="1263674"/>
                  </a:lnTo>
                  <a:lnTo>
                    <a:pt x="1567293" y="1268008"/>
                  </a:lnTo>
                  <a:lnTo>
                    <a:pt x="1622990" y="1295748"/>
                  </a:lnTo>
                  <a:lnTo>
                    <a:pt x="1629491" y="1297915"/>
                  </a:lnTo>
                  <a:lnTo>
                    <a:pt x="1637943" y="1302033"/>
                  </a:lnTo>
                  <a:lnTo>
                    <a:pt x="1687138" y="1327822"/>
                  </a:lnTo>
                  <a:lnTo>
                    <a:pt x="1693639" y="1334107"/>
                  </a:lnTo>
                  <a:lnTo>
                    <a:pt x="1697757" y="1336274"/>
                  </a:lnTo>
                  <a:lnTo>
                    <a:pt x="1699924" y="1340608"/>
                  </a:lnTo>
                  <a:lnTo>
                    <a:pt x="1759738" y="1370515"/>
                  </a:lnTo>
                  <a:lnTo>
                    <a:pt x="1793979" y="1389803"/>
                  </a:lnTo>
                  <a:lnTo>
                    <a:pt x="1802648" y="1396088"/>
                  </a:lnTo>
                  <a:lnTo>
                    <a:pt x="1806765" y="1400422"/>
                  </a:lnTo>
                  <a:lnTo>
                    <a:pt x="1843173" y="1424044"/>
                  </a:lnTo>
                  <a:lnTo>
                    <a:pt x="1847508" y="1428162"/>
                  </a:lnTo>
                  <a:lnTo>
                    <a:pt x="1854009" y="1432496"/>
                  </a:lnTo>
                  <a:lnTo>
                    <a:pt x="1877415" y="1449617"/>
                  </a:lnTo>
                  <a:lnTo>
                    <a:pt x="1881749" y="1453951"/>
                  </a:lnTo>
                  <a:lnTo>
                    <a:pt x="1883916" y="1458285"/>
                  </a:lnTo>
                  <a:lnTo>
                    <a:pt x="1920108" y="1475406"/>
                  </a:lnTo>
                  <a:lnTo>
                    <a:pt x="1922275" y="1477356"/>
                  </a:lnTo>
                  <a:lnTo>
                    <a:pt x="1937229" y="1494477"/>
                  </a:lnTo>
                  <a:lnTo>
                    <a:pt x="1943730" y="1498811"/>
                  </a:lnTo>
                  <a:lnTo>
                    <a:pt x="1975804" y="1522433"/>
                  </a:lnTo>
                  <a:lnTo>
                    <a:pt x="2001377" y="1543671"/>
                  </a:lnTo>
                  <a:lnTo>
                    <a:pt x="2003544" y="1550173"/>
                  </a:lnTo>
                  <a:lnTo>
                    <a:pt x="2005711" y="1554507"/>
                  </a:lnTo>
                  <a:lnTo>
                    <a:pt x="2057073" y="1635559"/>
                  </a:lnTo>
                  <a:lnTo>
                    <a:pt x="2044286" y="1635559"/>
                  </a:lnTo>
                  <a:lnTo>
                    <a:pt x="2039952" y="1639894"/>
                  </a:lnTo>
                  <a:lnTo>
                    <a:pt x="2035618" y="1642061"/>
                  </a:lnTo>
                  <a:lnTo>
                    <a:pt x="2031283" y="1646395"/>
                  </a:lnTo>
                  <a:lnTo>
                    <a:pt x="2024999" y="1646395"/>
                  </a:lnTo>
                  <a:lnTo>
                    <a:pt x="2018497" y="1644228"/>
                  </a:lnTo>
                  <a:lnTo>
                    <a:pt x="2012212" y="1644228"/>
                  </a:lnTo>
                  <a:lnTo>
                    <a:pt x="2007878" y="1642061"/>
                  </a:lnTo>
                  <a:lnTo>
                    <a:pt x="2007878" y="1631442"/>
                  </a:lnTo>
                  <a:lnTo>
                    <a:pt x="2003544" y="1627107"/>
                  </a:lnTo>
                  <a:lnTo>
                    <a:pt x="1997259" y="1629275"/>
                  </a:lnTo>
                  <a:lnTo>
                    <a:pt x="1995092" y="1635559"/>
                  </a:lnTo>
                  <a:lnTo>
                    <a:pt x="1992925" y="1639894"/>
                  </a:lnTo>
                  <a:lnTo>
                    <a:pt x="1992925" y="1657014"/>
                  </a:lnTo>
                  <a:lnTo>
                    <a:pt x="1988590" y="1661348"/>
                  </a:lnTo>
                  <a:lnTo>
                    <a:pt x="1984256" y="1659181"/>
                  </a:lnTo>
                  <a:lnTo>
                    <a:pt x="1982089" y="1654847"/>
                  </a:lnTo>
                  <a:lnTo>
                    <a:pt x="1977971" y="1650729"/>
                  </a:lnTo>
                  <a:lnTo>
                    <a:pt x="1971470" y="1650729"/>
                  </a:lnTo>
                  <a:lnTo>
                    <a:pt x="1967135" y="1646395"/>
                  </a:lnTo>
                  <a:lnTo>
                    <a:pt x="1960851" y="1646395"/>
                  </a:lnTo>
                  <a:lnTo>
                    <a:pt x="1956516" y="1648562"/>
                  </a:lnTo>
                  <a:lnTo>
                    <a:pt x="1952182" y="1652680"/>
                  </a:lnTo>
                  <a:lnTo>
                    <a:pt x="1952182" y="1659181"/>
                  </a:lnTo>
                  <a:lnTo>
                    <a:pt x="1956516" y="1663516"/>
                  </a:lnTo>
                  <a:lnTo>
                    <a:pt x="1956516" y="1667633"/>
                  </a:lnTo>
                  <a:lnTo>
                    <a:pt x="1952182" y="1671968"/>
                  </a:lnTo>
                  <a:lnTo>
                    <a:pt x="1945897" y="1669800"/>
                  </a:lnTo>
                  <a:lnTo>
                    <a:pt x="1939396" y="1669800"/>
                  </a:lnTo>
                  <a:lnTo>
                    <a:pt x="1935061" y="1674135"/>
                  </a:lnTo>
                  <a:lnTo>
                    <a:pt x="1933111" y="1678469"/>
                  </a:lnTo>
                  <a:lnTo>
                    <a:pt x="1926609" y="1678469"/>
                  </a:lnTo>
                  <a:lnTo>
                    <a:pt x="1920108" y="1682804"/>
                  </a:lnTo>
                  <a:lnTo>
                    <a:pt x="1924442" y="1689088"/>
                  </a:lnTo>
                  <a:lnTo>
                    <a:pt x="1926609" y="1691255"/>
                  </a:lnTo>
                  <a:lnTo>
                    <a:pt x="1924442" y="1695590"/>
                  </a:lnTo>
                  <a:lnTo>
                    <a:pt x="1922275" y="1701875"/>
                  </a:lnTo>
                  <a:lnTo>
                    <a:pt x="1922275" y="1706209"/>
                  </a:lnTo>
                  <a:lnTo>
                    <a:pt x="1926609" y="1710543"/>
                  </a:lnTo>
                  <a:lnTo>
                    <a:pt x="1926609" y="1716828"/>
                  </a:lnTo>
                  <a:lnTo>
                    <a:pt x="1922275" y="1723329"/>
                  </a:lnTo>
                  <a:lnTo>
                    <a:pt x="1915990" y="1725497"/>
                  </a:lnTo>
                  <a:lnTo>
                    <a:pt x="1909489" y="1725497"/>
                  </a:lnTo>
                  <a:lnTo>
                    <a:pt x="1907322" y="1729831"/>
                  </a:lnTo>
                  <a:lnTo>
                    <a:pt x="1907322" y="1736116"/>
                  </a:lnTo>
                  <a:lnTo>
                    <a:pt x="1909489" y="1742617"/>
                  </a:lnTo>
                  <a:lnTo>
                    <a:pt x="1909489" y="1748902"/>
                  </a:lnTo>
                  <a:lnTo>
                    <a:pt x="1905154" y="1753236"/>
                  </a:lnTo>
                  <a:lnTo>
                    <a:pt x="1898870" y="1759738"/>
                  </a:lnTo>
                  <a:lnTo>
                    <a:pt x="1892368" y="1766023"/>
                  </a:lnTo>
                  <a:lnTo>
                    <a:pt x="1888034" y="1768190"/>
                  </a:lnTo>
                  <a:lnTo>
                    <a:pt x="1881749" y="1772524"/>
                  </a:lnTo>
                  <a:lnTo>
                    <a:pt x="1879582" y="1776858"/>
                  </a:lnTo>
                  <a:lnTo>
                    <a:pt x="1873080" y="1780976"/>
                  </a:lnTo>
                  <a:lnTo>
                    <a:pt x="1868963" y="1787477"/>
                  </a:lnTo>
                  <a:lnTo>
                    <a:pt x="1862461" y="1793979"/>
                  </a:lnTo>
                  <a:lnTo>
                    <a:pt x="1858127" y="1798097"/>
                  </a:lnTo>
                  <a:lnTo>
                    <a:pt x="1847508" y="1811100"/>
                  </a:lnTo>
                  <a:lnTo>
                    <a:pt x="1830387" y="1826053"/>
                  </a:lnTo>
                  <a:lnTo>
                    <a:pt x="1826053" y="1828003"/>
                  </a:lnTo>
                  <a:lnTo>
                    <a:pt x="1819768" y="1832338"/>
                  </a:lnTo>
                  <a:lnTo>
                    <a:pt x="1815434" y="1836672"/>
                  </a:lnTo>
                  <a:lnTo>
                    <a:pt x="1808932" y="1838839"/>
                  </a:lnTo>
                  <a:lnTo>
                    <a:pt x="1804815" y="1830171"/>
                  </a:lnTo>
                  <a:lnTo>
                    <a:pt x="1798313" y="1828003"/>
                  </a:lnTo>
                  <a:lnTo>
                    <a:pt x="1793979" y="1834505"/>
                  </a:lnTo>
                  <a:lnTo>
                    <a:pt x="1791812" y="1838839"/>
                  </a:lnTo>
                  <a:lnTo>
                    <a:pt x="1787694" y="1845124"/>
                  </a:lnTo>
                  <a:lnTo>
                    <a:pt x="1783360" y="1849458"/>
                  </a:lnTo>
                  <a:lnTo>
                    <a:pt x="1783360" y="1855960"/>
                  </a:lnTo>
                  <a:lnTo>
                    <a:pt x="1785527" y="1862245"/>
                  </a:lnTo>
                  <a:lnTo>
                    <a:pt x="1789861" y="1864412"/>
                  </a:lnTo>
                  <a:lnTo>
                    <a:pt x="1789861" y="1873081"/>
                  </a:lnTo>
                  <a:lnTo>
                    <a:pt x="1787694" y="1879365"/>
                  </a:lnTo>
                  <a:lnTo>
                    <a:pt x="1783360" y="1883700"/>
                  </a:lnTo>
                  <a:lnTo>
                    <a:pt x="1779026" y="1888034"/>
                  </a:lnTo>
                  <a:lnTo>
                    <a:pt x="1772741" y="1896486"/>
                  </a:lnTo>
                  <a:lnTo>
                    <a:pt x="1751286" y="1896486"/>
                  </a:lnTo>
                  <a:lnTo>
                    <a:pt x="1742617" y="1892152"/>
                  </a:lnTo>
                  <a:lnTo>
                    <a:pt x="1731998" y="1892152"/>
                  </a:lnTo>
                  <a:lnTo>
                    <a:pt x="1725713" y="1894319"/>
                  </a:lnTo>
                  <a:lnTo>
                    <a:pt x="1717045" y="1898653"/>
                  </a:lnTo>
                  <a:lnTo>
                    <a:pt x="1706425" y="1902987"/>
                  </a:lnTo>
                  <a:lnTo>
                    <a:pt x="1702091" y="1905155"/>
                  </a:lnTo>
                  <a:lnTo>
                    <a:pt x="1693639" y="1909272"/>
                  </a:lnTo>
                  <a:lnTo>
                    <a:pt x="1687138" y="1913606"/>
                  </a:lnTo>
                  <a:lnTo>
                    <a:pt x="1682803" y="1917941"/>
                  </a:lnTo>
                  <a:lnTo>
                    <a:pt x="1678469" y="1922275"/>
                  </a:lnTo>
                  <a:lnTo>
                    <a:pt x="1674351" y="1926393"/>
                  </a:lnTo>
                  <a:lnTo>
                    <a:pt x="1667850" y="1930727"/>
                  </a:lnTo>
                  <a:lnTo>
                    <a:pt x="1663516" y="1935061"/>
                  </a:lnTo>
                  <a:lnTo>
                    <a:pt x="1659398" y="1937229"/>
                  </a:lnTo>
                  <a:lnTo>
                    <a:pt x="1655064" y="1939179"/>
                  </a:lnTo>
                  <a:lnTo>
                    <a:pt x="1633609" y="1943513"/>
                  </a:lnTo>
                  <a:lnTo>
                    <a:pt x="1569461" y="1952182"/>
                  </a:lnTo>
                  <a:lnTo>
                    <a:pt x="1563176" y="1952182"/>
                  </a:lnTo>
                  <a:lnTo>
                    <a:pt x="1558842" y="1954349"/>
                  </a:lnTo>
                  <a:lnTo>
                    <a:pt x="1550390" y="1956300"/>
                  </a:lnTo>
                  <a:lnTo>
                    <a:pt x="1543888" y="1960634"/>
                  </a:lnTo>
                  <a:lnTo>
                    <a:pt x="1526768" y="1969303"/>
                  </a:lnTo>
                  <a:lnTo>
                    <a:pt x="1492526" y="1969303"/>
                  </a:lnTo>
                  <a:lnTo>
                    <a:pt x="1486241" y="1971253"/>
                  </a:lnTo>
                  <a:lnTo>
                    <a:pt x="1477573" y="1975587"/>
                  </a:lnTo>
                  <a:lnTo>
                    <a:pt x="1471071" y="1977755"/>
                  </a:lnTo>
                  <a:lnTo>
                    <a:pt x="1464787" y="1979922"/>
                  </a:lnTo>
                  <a:lnTo>
                    <a:pt x="1456118" y="1988374"/>
                  </a:lnTo>
                  <a:lnTo>
                    <a:pt x="1454167" y="1992708"/>
                  </a:lnTo>
                  <a:lnTo>
                    <a:pt x="1447666" y="1997042"/>
                  </a:lnTo>
                  <a:lnTo>
                    <a:pt x="1432712" y="1997042"/>
                  </a:lnTo>
                  <a:lnTo>
                    <a:pt x="1424044" y="1994875"/>
                  </a:lnTo>
                  <a:lnTo>
                    <a:pt x="1417759" y="1994875"/>
                  </a:lnTo>
                  <a:lnTo>
                    <a:pt x="1413425" y="1992708"/>
                  </a:lnTo>
                  <a:lnTo>
                    <a:pt x="1404973" y="1990541"/>
                  </a:lnTo>
                  <a:lnTo>
                    <a:pt x="1398471" y="1988374"/>
                  </a:lnTo>
                  <a:lnTo>
                    <a:pt x="1390019" y="1988374"/>
                  </a:lnTo>
                  <a:lnTo>
                    <a:pt x="1383518" y="1986423"/>
                  </a:lnTo>
                  <a:lnTo>
                    <a:pt x="1377016" y="1988374"/>
                  </a:lnTo>
                  <a:lnTo>
                    <a:pt x="1370732" y="1988374"/>
                  </a:lnTo>
                  <a:lnTo>
                    <a:pt x="1364230" y="1990541"/>
                  </a:lnTo>
                  <a:lnTo>
                    <a:pt x="1357945" y="1990541"/>
                  </a:lnTo>
                  <a:lnTo>
                    <a:pt x="1351444" y="1992708"/>
                  </a:lnTo>
                  <a:lnTo>
                    <a:pt x="1344942" y="1992708"/>
                  </a:lnTo>
                  <a:lnTo>
                    <a:pt x="1329989" y="1994875"/>
                  </a:lnTo>
                  <a:lnTo>
                    <a:pt x="1329989" y="1969303"/>
                  </a:lnTo>
                  <a:lnTo>
                    <a:pt x="1332156" y="1960634"/>
                  </a:lnTo>
                  <a:lnTo>
                    <a:pt x="1332156" y="1954349"/>
                  </a:lnTo>
                  <a:lnTo>
                    <a:pt x="1334323" y="1947848"/>
                  </a:lnTo>
                  <a:lnTo>
                    <a:pt x="1334323" y="1937229"/>
                  </a:lnTo>
                  <a:lnTo>
                    <a:pt x="1332156" y="1930727"/>
                  </a:lnTo>
                  <a:lnTo>
                    <a:pt x="1332156" y="1909272"/>
                  </a:lnTo>
                  <a:lnTo>
                    <a:pt x="1334323" y="1902987"/>
                  </a:lnTo>
                  <a:lnTo>
                    <a:pt x="1336490" y="1894319"/>
                  </a:lnTo>
                  <a:lnTo>
                    <a:pt x="1338658" y="1888034"/>
                  </a:lnTo>
                  <a:lnTo>
                    <a:pt x="1340825" y="1883700"/>
                  </a:lnTo>
                  <a:lnTo>
                    <a:pt x="1342775" y="1879365"/>
                  </a:lnTo>
                  <a:lnTo>
                    <a:pt x="1347110" y="1875031"/>
                  </a:lnTo>
                  <a:lnTo>
                    <a:pt x="1349277" y="1870913"/>
                  </a:lnTo>
                  <a:lnTo>
                    <a:pt x="1353611" y="1864412"/>
                  </a:lnTo>
                  <a:lnTo>
                    <a:pt x="1357945" y="1855960"/>
                  </a:lnTo>
                  <a:lnTo>
                    <a:pt x="1364230" y="1847291"/>
                  </a:lnTo>
                  <a:lnTo>
                    <a:pt x="1370732" y="1838839"/>
                  </a:lnTo>
                  <a:lnTo>
                    <a:pt x="1372899" y="1834505"/>
                  </a:lnTo>
                  <a:lnTo>
                    <a:pt x="1377016" y="1830171"/>
                  </a:lnTo>
                  <a:lnTo>
                    <a:pt x="1385685" y="1817384"/>
                  </a:lnTo>
                  <a:lnTo>
                    <a:pt x="1391970" y="1813050"/>
                  </a:lnTo>
                  <a:lnTo>
                    <a:pt x="1398471" y="1806765"/>
                  </a:lnTo>
                  <a:lnTo>
                    <a:pt x="1400638" y="1800264"/>
                  </a:lnTo>
                  <a:lnTo>
                    <a:pt x="1402806" y="1791812"/>
                  </a:lnTo>
                  <a:lnTo>
                    <a:pt x="1406923" y="1780976"/>
                  </a:lnTo>
                  <a:lnTo>
                    <a:pt x="1406923" y="1776858"/>
                  </a:lnTo>
                  <a:lnTo>
                    <a:pt x="1409090" y="1766023"/>
                  </a:lnTo>
                  <a:lnTo>
                    <a:pt x="1411258" y="1757571"/>
                  </a:lnTo>
                  <a:lnTo>
                    <a:pt x="1411258" y="1751069"/>
                  </a:lnTo>
                  <a:lnTo>
                    <a:pt x="1409090" y="1744784"/>
                  </a:lnTo>
                  <a:lnTo>
                    <a:pt x="1406923" y="1738283"/>
                  </a:lnTo>
                  <a:lnTo>
                    <a:pt x="1404973" y="1729831"/>
                  </a:lnTo>
                  <a:lnTo>
                    <a:pt x="1402806" y="1723329"/>
                  </a:lnTo>
                  <a:lnTo>
                    <a:pt x="1398471" y="1716828"/>
                  </a:lnTo>
                  <a:lnTo>
                    <a:pt x="1394137" y="1712710"/>
                  </a:lnTo>
                  <a:lnTo>
                    <a:pt x="1390019" y="1708376"/>
                  </a:lnTo>
                  <a:lnTo>
                    <a:pt x="1383518" y="1704042"/>
                  </a:lnTo>
                  <a:lnTo>
                    <a:pt x="1377016" y="1695590"/>
                  </a:lnTo>
                  <a:lnTo>
                    <a:pt x="1370732" y="1689088"/>
                  </a:lnTo>
                  <a:lnTo>
                    <a:pt x="1368565" y="1682804"/>
                  </a:lnTo>
                  <a:lnTo>
                    <a:pt x="1366397" y="1676302"/>
                  </a:lnTo>
                  <a:lnTo>
                    <a:pt x="1364230" y="1669800"/>
                  </a:lnTo>
                  <a:lnTo>
                    <a:pt x="1364230" y="1654847"/>
                  </a:lnTo>
                  <a:lnTo>
                    <a:pt x="1366397" y="1648562"/>
                  </a:lnTo>
                  <a:lnTo>
                    <a:pt x="1366397" y="1616488"/>
                  </a:lnTo>
                  <a:lnTo>
                    <a:pt x="1368565" y="1612154"/>
                  </a:lnTo>
                  <a:lnTo>
                    <a:pt x="1372899" y="1607819"/>
                  </a:lnTo>
                  <a:lnTo>
                    <a:pt x="1379184" y="1607819"/>
                  </a:lnTo>
                  <a:lnTo>
                    <a:pt x="1385685" y="1605652"/>
                  </a:lnTo>
                  <a:lnTo>
                    <a:pt x="1391970" y="1605652"/>
                  </a:lnTo>
                  <a:lnTo>
                    <a:pt x="1398471" y="1603485"/>
                  </a:lnTo>
                  <a:lnTo>
                    <a:pt x="1402806" y="1601535"/>
                  </a:lnTo>
                  <a:lnTo>
                    <a:pt x="1411258" y="1599368"/>
                  </a:lnTo>
                  <a:lnTo>
                    <a:pt x="1415592" y="1595033"/>
                  </a:lnTo>
                  <a:lnTo>
                    <a:pt x="1422094" y="1590699"/>
                  </a:lnTo>
                  <a:lnTo>
                    <a:pt x="1426211" y="1586581"/>
                  </a:lnTo>
                  <a:lnTo>
                    <a:pt x="1428378" y="1582247"/>
                  </a:lnTo>
                  <a:lnTo>
                    <a:pt x="1432712" y="1577913"/>
                  </a:lnTo>
                  <a:lnTo>
                    <a:pt x="1434880" y="1571411"/>
                  </a:lnTo>
                  <a:lnTo>
                    <a:pt x="1434880" y="1558625"/>
                  </a:lnTo>
                  <a:lnTo>
                    <a:pt x="1432712" y="1552340"/>
                  </a:lnTo>
                  <a:lnTo>
                    <a:pt x="1430545" y="1543671"/>
                  </a:lnTo>
                  <a:lnTo>
                    <a:pt x="1422094" y="1533052"/>
                  </a:lnTo>
                  <a:lnTo>
                    <a:pt x="1402806" y="1500978"/>
                  </a:lnTo>
                  <a:lnTo>
                    <a:pt x="1398471" y="1494477"/>
                  </a:lnTo>
                  <a:lnTo>
                    <a:pt x="1396304" y="1490359"/>
                  </a:lnTo>
                  <a:lnTo>
                    <a:pt x="1381351" y="1490359"/>
                  </a:lnTo>
                  <a:lnTo>
                    <a:pt x="1370732" y="1492310"/>
                  </a:lnTo>
                  <a:lnTo>
                    <a:pt x="1364230" y="1494477"/>
                  </a:lnTo>
                  <a:lnTo>
                    <a:pt x="1351444" y="1498811"/>
                  </a:lnTo>
                  <a:lnTo>
                    <a:pt x="1342775" y="1500978"/>
                  </a:lnTo>
                  <a:lnTo>
                    <a:pt x="1334323" y="1503146"/>
                  </a:lnTo>
                  <a:lnTo>
                    <a:pt x="1306584" y="1503146"/>
                  </a:lnTo>
                  <a:lnTo>
                    <a:pt x="1280794" y="1500978"/>
                  </a:lnTo>
                  <a:lnTo>
                    <a:pt x="1248720" y="1486025"/>
                  </a:lnTo>
                  <a:lnTo>
                    <a:pt x="1246553" y="1481690"/>
                  </a:lnTo>
                  <a:lnTo>
                    <a:pt x="1242436" y="1477356"/>
                  </a:lnTo>
                  <a:lnTo>
                    <a:pt x="1238101" y="1473239"/>
                  </a:lnTo>
                  <a:lnTo>
                    <a:pt x="1235934" y="1464570"/>
                  </a:lnTo>
                  <a:lnTo>
                    <a:pt x="1233767" y="1458285"/>
                  </a:lnTo>
                  <a:lnTo>
                    <a:pt x="1233767" y="1451784"/>
                  </a:lnTo>
                  <a:lnTo>
                    <a:pt x="1231600" y="1445282"/>
                  </a:lnTo>
                  <a:lnTo>
                    <a:pt x="1227482" y="1441165"/>
                  </a:lnTo>
                  <a:lnTo>
                    <a:pt x="1223148" y="1436830"/>
                  </a:lnTo>
                  <a:lnTo>
                    <a:pt x="1218813" y="1434663"/>
                  </a:lnTo>
                  <a:lnTo>
                    <a:pt x="1212529" y="1434663"/>
                  </a:lnTo>
                  <a:lnTo>
                    <a:pt x="1206027" y="1432496"/>
                  </a:lnTo>
                  <a:lnTo>
                    <a:pt x="1197575" y="1428162"/>
                  </a:lnTo>
                  <a:lnTo>
                    <a:pt x="1195408" y="1421877"/>
                  </a:lnTo>
                  <a:lnTo>
                    <a:pt x="1197575" y="1415375"/>
                  </a:lnTo>
                  <a:lnTo>
                    <a:pt x="1199526" y="1411258"/>
                  </a:lnTo>
                  <a:lnTo>
                    <a:pt x="1201693" y="1406923"/>
                  </a:lnTo>
                  <a:lnTo>
                    <a:pt x="1201693" y="1400422"/>
                  </a:lnTo>
                  <a:lnTo>
                    <a:pt x="1195408" y="1398255"/>
                  </a:lnTo>
                  <a:lnTo>
                    <a:pt x="1182622" y="1402589"/>
                  </a:lnTo>
                  <a:lnTo>
                    <a:pt x="1176120" y="1404756"/>
                  </a:lnTo>
                  <a:lnTo>
                    <a:pt x="1171786" y="1400422"/>
                  </a:lnTo>
                  <a:lnTo>
                    <a:pt x="1171786" y="1394137"/>
                  </a:lnTo>
                  <a:lnTo>
                    <a:pt x="1176120" y="1389803"/>
                  </a:lnTo>
                  <a:lnTo>
                    <a:pt x="1178287" y="1383301"/>
                  </a:lnTo>
                  <a:lnTo>
                    <a:pt x="1178287" y="1374849"/>
                  </a:lnTo>
                  <a:lnTo>
                    <a:pt x="1173953" y="1351227"/>
                  </a:lnTo>
                  <a:lnTo>
                    <a:pt x="1169619" y="1347110"/>
                  </a:lnTo>
                  <a:lnTo>
                    <a:pt x="1165501" y="1344942"/>
                  </a:lnTo>
                  <a:lnTo>
                    <a:pt x="1152498" y="1344942"/>
                  </a:lnTo>
                  <a:lnTo>
                    <a:pt x="1148381" y="1347110"/>
                  </a:lnTo>
                  <a:lnTo>
                    <a:pt x="1141879" y="1349060"/>
                  </a:lnTo>
                  <a:lnTo>
                    <a:pt x="1137545" y="1351227"/>
                  </a:lnTo>
                  <a:lnTo>
                    <a:pt x="1126926" y="1351227"/>
                  </a:lnTo>
                  <a:lnTo>
                    <a:pt x="1122591" y="1349060"/>
                  </a:lnTo>
                  <a:lnTo>
                    <a:pt x="1116307" y="1351227"/>
                  </a:lnTo>
                  <a:lnTo>
                    <a:pt x="1118474" y="1357729"/>
                  </a:lnTo>
                  <a:lnTo>
                    <a:pt x="1118474" y="1362063"/>
                  </a:lnTo>
                  <a:lnTo>
                    <a:pt x="1114139" y="1368348"/>
                  </a:lnTo>
                  <a:lnTo>
                    <a:pt x="1109805" y="1368348"/>
                  </a:lnTo>
                  <a:lnTo>
                    <a:pt x="1101353" y="1359896"/>
                  </a:lnTo>
                  <a:lnTo>
                    <a:pt x="1097019" y="1353394"/>
                  </a:lnTo>
                  <a:lnTo>
                    <a:pt x="1090517" y="1351227"/>
                  </a:lnTo>
                  <a:lnTo>
                    <a:pt x="1084232" y="1351227"/>
                  </a:lnTo>
                  <a:lnTo>
                    <a:pt x="1084232" y="1344942"/>
                  </a:lnTo>
                  <a:lnTo>
                    <a:pt x="1088350" y="1340608"/>
                  </a:lnTo>
                  <a:lnTo>
                    <a:pt x="1092684" y="1336274"/>
                  </a:lnTo>
                  <a:lnTo>
                    <a:pt x="1092684" y="1329989"/>
                  </a:lnTo>
                  <a:lnTo>
                    <a:pt x="1088350" y="1325655"/>
                  </a:lnTo>
                  <a:lnTo>
                    <a:pt x="1082065" y="1325655"/>
                  </a:lnTo>
                  <a:lnTo>
                    <a:pt x="1077731" y="1329989"/>
                  </a:lnTo>
                  <a:lnTo>
                    <a:pt x="1073397" y="1334107"/>
                  </a:lnTo>
                  <a:lnTo>
                    <a:pt x="1067112" y="1338441"/>
                  </a:lnTo>
                  <a:lnTo>
                    <a:pt x="1054326" y="1338441"/>
                  </a:lnTo>
                  <a:lnTo>
                    <a:pt x="1049991" y="1340608"/>
                  </a:lnTo>
                  <a:lnTo>
                    <a:pt x="1045657" y="1347110"/>
                  </a:lnTo>
                  <a:lnTo>
                    <a:pt x="1043490" y="1351227"/>
                  </a:lnTo>
                  <a:lnTo>
                    <a:pt x="1041323" y="1357729"/>
                  </a:lnTo>
                  <a:lnTo>
                    <a:pt x="1039155" y="1362063"/>
                  </a:lnTo>
                  <a:lnTo>
                    <a:pt x="1032871" y="1364013"/>
                  </a:lnTo>
                  <a:lnTo>
                    <a:pt x="1026369" y="1364013"/>
                  </a:lnTo>
                  <a:lnTo>
                    <a:pt x="1020084" y="1359896"/>
                  </a:lnTo>
                  <a:lnTo>
                    <a:pt x="1002964" y="1342775"/>
                  </a:lnTo>
                  <a:lnTo>
                    <a:pt x="996462" y="1338441"/>
                  </a:lnTo>
                  <a:lnTo>
                    <a:pt x="990178" y="1336274"/>
                  </a:lnTo>
                  <a:lnTo>
                    <a:pt x="983676" y="1334107"/>
                  </a:lnTo>
                  <a:lnTo>
                    <a:pt x="977175" y="1331939"/>
                  </a:lnTo>
                  <a:lnTo>
                    <a:pt x="968723" y="1329989"/>
                  </a:lnTo>
                  <a:lnTo>
                    <a:pt x="960054" y="1327822"/>
                  </a:lnTo>
                  <a:lnTo>
                    <a:pt x="949435" y="1323488"/>
                  </a:lnTo>
                  <a:lnTo>
                    <a:pt x="938816" y="1321320"/>
                  </a:lnTo>
                  <a:lnTo>
                    <a:pt x="930147" y="1319153"/>
                  </a:lnTo>
                  <a:lnTo>
                    <a:pt x="923862" y="1316986"/>
                  </a:lnTo>
                  <a:lnTo>
                    <a:pt x="917361" y="1312869"/>
                  </a:lnTo>
                  <a:lnTo>
                    <a:pt x="911076" y="1308534"/>
                  </a:lnTo>
                  <a:lnTo>
                    <a:pt x="895906" y="1308534"/>
                  </a:lnTo>
                  <a:lnTo>
                    <a:pt x="887454" y="1312869"/>
                  </a:lnTo>
                  <a:lnTo>
                    <a:pt x="880952" y="1315036"/>
                  </a:lnTo>
                  <a:lnTo>
                    <a:pt x="876835" y="1315036"/>
                  </a:lnTo>
                  <a:lnTo>
                    <a:pt x="865999" y="1319153"/>
                  </a:lnTo>
                  <a:lnTo>
                    <a:pt x="857547" y="1321320"/>
                  </a:lnTo>
                  <a:lnTo>
                    <a:pt x="851045" y="1323488"/>
                  </a:lnTo>
                  <a:lnTo>
                    <a:pt x="846928" y="1325655"/>
                  </a:lnTo>
                  <a:lnTo>
                    <a:pt x="842594" y="1329989"/>
                  </a:lnTo>
                  <a:lnTo>
                    <a:pt x="836092" y="1331939"/>
                  </a:lnTo>
                  <a:lnTo>
                    <a:pt x="829807" y="1334107"/>
                  </a:lnTo>
                  <a:lnTo>
                    <a:pt x="816804" y="1338441"/>
                  </a:lnTo>
                  <a:lnTo>
                    <a:pt x="812687" y="1338441"/>
                  </a:lnTo>
                  <a:lnTo>
                    <a:pt x="806185" y="1340608"/>
                  </a:lnTo>
                  <a:lnTo>
                    <a:pt x="784730" y="1340608"/>
                  </a:lnTo>
                  <a:lnTo>
                    <a:pt x="778446" y="1338441"/>
                  </a:lnTo>
                  <a:lnTo>
                    <a:pt x="774111" y="1336274"/>
                  </a:lnTo>
                  <a:lnTo>
                    <a:pt x="765659" y="1331939"/>
                  </a:lnTo>
                  <a:lnTo>
                    <a:pt x="759158" y="1329989"/>
                  </a:lnTo>
                  <a:lnTo>
                    <a:pt x="750706" y="1327822"/>
                  </a:lnTo>
                  <a:lnTo>
                    <a:pt x="744204" y="1325655"/>
                  </a:lnTo>
                  <a:lnTo>
                    <a:pt x="737703" y="1325655"/>
                  </a:lnTo>
                  <a:lnTo>
                    <a:pt x="733585" y="1323488"/>
                  </a:lnTo>
                  <a:lnTo>
                    <a:pt x="727084" y="1323488"/>
                  </a:lnTo>
                  <a:lnTo>
                    <a:pt x="718632" y="1321320"/>
                  </a:lnTo>
                  <a:lnTo>
                    <a:pt x="701511" y="1316986"/>
                  </a:lnTo>
                  <a:lnTo>
                    <a:pt x="692843" y="1315036"/>
                  </a:lnTo>
                  <a:lnTo>
                    <a:pt x="682224" y="1312869"/>
                  </a:lnTo>
                  <a:lnTo>
                    <a:pt x="673555" y="1310701"/>
                  </a:lnTo>
                  <a:lnTo>
                    <a:pt x="667270" y="1306367"/>
                  </a:lnTo>
                  <a:lnTo>
                    <a:pt x="662936" y="1302033"/>
                  </a:lnTo>
                  <a:lnTo>
                    <a:pt x="656434" y="1297915"/>
                  </a:lnTo>
                  <a:lnTo>
                    <a:pt x="652317" y="1293581"/>
                  </a:lnTo>
                  <a:lnTo>
                    <a:pt x="645815" y="1291413"/>
                  </a:lnTo>
                  <a:lnTo>
                    <a:pt x="641481" y="1287079"/>
                  </a:lnTo>
                  <a:lnTo>
                    <a:pt x="626527" y="1287079"/>
                  </a:lnTo>
                  <a:lnTo>
                    <a:pt x="620243" y="1289246"/>
                  </a:lnTo>
                  <a:lnTo>
                    <a:pt x="611574" y="1289246"/>
                  </a:lnTo>
                  <a:lnTo>
                    <a:pt x="605289" y="1291413"/>
                  </a:lnTo>
                  <a:lnTo>
                    <a:pt x="579500" y="1291413"/>
                  </a:lnTo>
                  <a:lnTo>
                    <a:pt x="573215" y="1289246"/>
                  </a:lnTo>
                  <a:lnTo>
                    <a:pt x="568881" y="1287079"/>
                  </a:lnTo>
                  <a:lnTo>
                    <a:pt x="564546" y="1282962"/>
                  </a:lnTo>
                  <a:lnTo>
                    <a:pt x="562379" y="1276460"/>
                  </a:lnTo>
                  <a:lnTo>
                    <a:pt x="562379" y="1265841"/>
                  </a:lnTo>
                  <a:lnTo>
                    <a:pt x="564546" y="1235934"/>
                  </a:lnTo>
                  <a:lnTo>
                    <a:pt x="566714" y="1229433"/>
                  </a:lnTo>
                  <a:lnTo>
                    <a:pt x="564546" y="1216646"/>
                  </a:lnTo>
                  <a:lnTo>
                    <a:pt x="564546" y="1207978"/>
                  </a:lnTo>
                  <a:lnTo>
                    <a:pt x="562379" y="1199526"/>
                  </a:lnTo>
                  <a:lnTo>
                    <a:pt x="562379" y="1180238"/>
                  </a:lnTo>
                  <a:lnTo>
                    <a:pt x="564546" y="1173736"/>
                  </a:lnTo>
                  <a:lnTo>
                    <a:pt x="564546" y="1154665"/>
                  </a:lnTo>
                  <a:lnTo>
                    <a:pt x="547426" y="1139712"/>
                  </a:lnTo>
                  <a:lnTo>
                    <a:pt x="541141" y="1137545"/>
                  </a:lnTo>
                  <a:lnTo>
                    <a:pt x="534639" y="1131043"/>
                  </a:lnTo>
                  <a:lnTo>
                    <a:pt x="532472" y="1124542"/>
                  </a:lnTo>
                  <a:lnTo>
                    <a:pt x="532472" y="1118257"/>
                  </a:lnTo>
                  <a:lnTo>
                    <a:pt x="530305" y="1111755"/>
                  </a:lnTo>
                  <a:lnTo>
                    <a:pt x="530305" y="1107638"/>
                  </a:lnTo>
                  <a:lnTo>
                    <a:pt x="532472" y="1101136"/>
                  </a:lnTo>
                  <a:lnTo>
                    <a:pt x="532472" y="1094635"/>
                  </a:lnTo>
                  <a:lnTo>
                    <a:pt x="534639" y="1088350"/>
                  </a:lnTo>
                  <a:lnTo>
                    <a:pt x="532472" y="1084016"/>
                  </a:lnTo>
                  <a:lnTo>
                    <a:pt x="528138" y="1079682"/>
                  </a:lnTo>
                  <a:lnTo>
                    <a:pt x="521853" y="1077514"/>
                  </a:lnTo>
                  <a:lnTo>
                    <a:pt x="513185" y="1075564"/>
                  </a:lnTo>
                  <a:lnTo>
                    <a:pt x="506900" y="1073397"/>
                  </a:lnTo>
                  <a:lnTo>
                    <a:pt x="502566" y="1069062"/>
                  </a:lnTo>
                  <a:lnTo>
                    <a:pt x="496064" y="1066895"/>
                  </a:lnTo>
                  <a:lnTo>
                    <a:pt x="489779" y="1064728"/>
                  </a:lnTo>
                  <a:lnTo>
                    <a:pt x="481110" y="1056276"/>
                  </a:lnTo>
                  <a:lnTo>
                    <a:pt x="479160" y="1049775"/>
                  </a:lnTo>
                  <a:lnTo>
                    <a:pt x="479160" y="1043490"/>
                  </a:lnTo>
                  <a:lnTo>
                    <a:pt x="476993" y="1039155"/>
                  </a:lnTo>
                  <a:lnTo>
                    <a:pt x="479160" y="1028320"/>
                  </a:lnTo>
                  <a:lnTo>
                    <a:pt x="479160" y="1024202"/>
                  </a:lnTo>
                  <a:lnTo>
                    <a:pt x="476993" y="1015533"/>
                  </a:lnTo>
                  <a:lnTo>
                    <a:pt x="474826" y="1007082"/>
                  </a:lnTo>
                  <a:lnTo>
                    <a:pt x="472659" y="1000580"/>
                  </a:lnTo>
                  <a:lnTo>
                    <a:pt x="463990" y="983459"/>
                  </a:lnTo>
                  <a:lnTo>
                    <a:pt x="459872" y="979342"/>
                  </a:lnTo>
                  <a:lnTo>
                    <a:pt x="457705" y="975007"/>
                  </a:lnTo>
                  <a:lnTo>
                    <a:pt x="453371" y="970673"/>
                  </a:lnTo>
                  <a:lnTo>
                    <a:pt x="449037" y="966339"/>
                  </a:lnTo>
                  <a:lnTo>
                    <a:pt x="447086" y="960054"/>
                  </a:lnTo>
                  <a:lnTo>
                    <a:pt x="442752" y="951385"/>
                  </a:lnTo>
                  <a:lnTo>
                    <a:pt x="438417" y="947268"/>
                  </a:lnTo>
                  <a:lnTo>
                    <a:pt x="436250" y="940766"/>
                  </a:lnTo>
                  <a:lnTo>
                    <a:pt x="434083" y="932314"/>
                  </a:lnTo>
                  <a:lnTo>
                    <a:pt x="431916" y="927980"/>
                  </a:lnTo>
                  <a:lnTo>
                    <a:pt x="431916" y="919311"/>
                  </a:lnTo>
                  <a:lnTo>
                    <a:pt x="434083" y="913026"/>
                  </a:lnTo>
                  <a:lnTo>
                    <a:pt x="436250" y="906525"/>
                  </a:lnTo>
                  <a:lnTo>
                    <a:pt x="438417" y="902191"/>
                  </a:lnTo>
                  <a:lnTo>
                    <a:pt x="444919" y="900240"/>
                  </a:lnTo>
                  <a:lnTo>
                    <a:pt x="451204" y="895906"/>
                  </a:lnTo>
                  <a:lnTo>
                    <a:pt x="457705" y="893739"/>
                  </a:lnTo>
                  <a:lnTo>
                    <a:pt x="462039" y="891572"/>
                  </a:lnTo>
                  <a:lnTo>
                    <a:pt x="468324" y="891572"/>
                  </a:lnTo>
                  <a:lnTo>
                    <a:pt x="474826" y="889404"/>
                  </a:lnTo>
                  <a:lnTo>
                    <a:pt x="491946" y="883120"/>
                  </a:lnTo>
                  <a:lnTo>
                    <a:pt x="489779" y="848878"/>
                  </a:lnTo>
                  <a:lnTo>
                    <a:pt x="487612" y="842377"/>
                  </a:lnTo>
                  <a:lnTo>
                    <a:pt x="485445" y="836092"/>
                  </a:lnTo>
                  <a:lnTo>
                    <a:pt x="483278" y="829591"/>
                  </a:lnTo>
                  <a:lnTo>
                    <a:pt x="481110" y="825256"/>
                  </a:lnTo>
                  <a:lnTo>
                    <a:pt x="476993" y="818972"/>
                  </a:lnTo>
                  <a:lnTo>
                    <a:pt x="470491" y="814637"/>
                  </a:lnTo>
                  <a:lnTo>
                    <a:pt x="466157" y="810303"/>
                  </a:lnTo>
                  <a:lnTo>
                    <a:pt x="455538" y="805968"/>
                  </a:lnTo>
                  <a:lnTo>
                    <a:pt x="449037" y="801851"/>
                  </a:lnTo>
                  <a:lnTo>
                    <a:pt x="444919" y="799684"/>
                  </a:lnTo>
                  <a:lnTo>
                    <a:pt x="438417" y="797517"/>
                  </a:lnTo>
                  <a:lnTo>
                    <a:pt x="431916" y="791015"/>
                  </a:lnTo>
                  <a:lnTo>
                    <a:pt x="427798" y="788848"/>
                  </a:lnTo>
                  <a:lnTo>
                    <a:pt x="423464" y="782563"/>
                  </a:lnTo>
                  <a:lnTo>
                    <a:pt x="419130" y="773895"/>
                  </a:lnTo>
                  <a:lnTo>
                    <a:pt x="416962" y="765443"/>
                  </a:lnTo>
                  <a:lnTo>
                    <a:pt x="412845" y="756774"/>
                  </a:lnTo>
                  <a:lnTo>
                    <a:pt x="408511" y="752656"/>
                  </a:lnTo>
                  <a:lnTo>
                    <a:pt x="404176" y="750489"/>
                  </a:lnTo>
                  <a:lnTo>
                    <a:pt x="397891" y="743988"/>
                  </a:lnTo>
                  <a:lnTo>
                    <a:pt x="387056" y="739870"/>
                  </a:lnTo>
                  <a:lnTo>
                    <a:pt x="378604" y="735536"/>
                  </a:lnTo>
                  <a:lnTo>
                    <a:pt x="369935" y="733369"/>
                  </a:lnTo>
                  <a:lnTo>
                    <a:pt x="365817" y="731201"/>
                  </a:lnTo>
                  <a:lnTo>
                    <a:pt x="331576" y="731201"/>
                  </a:lnTo>
                  <a:lnTo>
                    <a:pt x="325075" y="733369"/>
                  </a:lnTo>
                  <a:lnTo>
                    <a:pt x="318790" y="733369"/>
                  </a:lnTo>
                  <a:lnTo>
                    <a:pt x="310121" y="735536"/>
                  </a:lnTo>
                  <a:lnTo>
                    <a:pt x="303836" y="737703"/>
                  </a:lnTo>
                  <a:lnTo>
                    <a:pt x="286716" y="737703"/>
                  </a:lnTo>
                  <a:lnTo>
                    <a:pt x="282382" y="735536"/>
                  </a:lnTo>
                  <a:lnTo>
                    <a:pt x="269595" y="726867"/>
                  </a:lnTo>
                  <a:lnTo>
                    <a:pt x="263094" y="720582"/>
                  </a:lnTo>
                  <a:lnTo>
                    <a:pt x="256592" y="716248"/>
                  </a:lnTo>
                  <a:lnTo>
                    <a:pt x="252475" y="711914"/>
                  </a:lnTo>
                  <a:lnTo>
                    <a:pt x="248140" y="705629"/>
                  </a:lnTo>
                  <a:lnTo>
                    <a:pt x="245973" y="701295"/>
                  </a:lnTo>
                  <a:lnTo>
                    <a:pt x="241639" y="696960"/>
                  </a:lnTo>
                  <a:lnTo>
                    <a:pt x="237521" y="690675"/>
                  </a:lnTo>
                  <a:lnTo>
                    <a:pt x="233187" y="677672"/>
                  </a:lnTo>
                  <a:lnTo>
                    <a:pt x="258760" y="664886"/>
                  </a:lnTo>
                  <a:lnTo>
                    <a:pt x="263094" y="658601"/>
                  </a:lnTo>
                  <a:lnTo>
                    <a:pt x="265261" y="654267"/>
                  </a:lnTo>
                  <a:lnTo>
                    <a:pt x="269595" y="647766"/>
                  </a:lnTo>
                  <a:lnTo>
                    <a:pt x="269595" y="641481"/>
                  </a:lnTo>
                  <a:lnTo>
                    <a:pt x="273713" y="632812"/>
                  </a:lnTo>
                  <a:lnTo>
                    <a:pt x="275880" y="626527"/>
                  </a:lnTo>
                  <a:lnTo>
                    <a:pt x="282382" y="620026"/>
                  </a:lnTo>
                  <a:lnTo>
                    <a:pt x="288666" y="615691"/>
                  </a:lnTo>
                  <a:lnTo>
                    <a:pt x="295168" y="613524"/>
                  </a:lnTo>
                  <a:lnTo>
                    <a:pt x="301669" y="611574"/>
                  </a:lnTo>
                  <a:lnTo>
                    <a:pt x="307954" y="609407"/>
                  </a:lnTo>
                  <a:lnTo>
                    <a:pt x="314456" y="607240"/>
                  </a:lnTo>
                  <a:lnTo>
                    <a:pt x="325075" y="607240"/>
                  </a:lnTo>
                  <a:lnTo>
                    <a:pt x="331576" y="605072"/>
                  </a:lnTo>
                  <a:lnTo>
                    <a:pt x="335911" y="607240"/>
                  </a:lnTo>
                  <a:lnTo>
                    <a:pt x="344362" y="609407"/>
                  </a:lnTo>
                  <a:lnTo>
                    <a:pt x="348697" y="611574"/>
                  </a:lnTo>
                  <a:lnTo>
                    <a:pt x="352814" y="615691"/>
                  </a:lnTo>
                  <a:lnTo>
                    <a:pt x="354982" y="622193"/>
                  </a:lnTo>
                  <a:lnTo>
                    <a:pt x="359316" y="628478"/>
                  </a:lnTo>
                  <a:lnTo>
                    <a:pt x="363650" y="632812"/>
                  </a:lnTo>
                  <a:lnTo>
                    <a:pt x="365817" y="637147"/>
                  </a:lnTo>
                  <a:lnTo>
                    <a:pt x="378604" y="649933"/>
                  </a:lnTo>
                  <a:lnTo>
                    <a:pt x="395724" y="622193"/>
                  </a:lnTo>
                  <a:lnTo>
                    <a:pt x="397891" y="615691"/>
                  </a:lnTo>
                  <a:lnTo>
                    <a:pt x="402009" y="609407"/>
                  </a:lnTo>
                  <a:lnTo>
                    <a:pt x="404176" y="602905"/>
                  </a:lnTo>
                  <a:lnTo>
                    <a:pt x="406343" y="598571"/>
                  </a:lnTo>
                  <a:lnTo>
                    <a:pt x="408511" y="594453"/>
                  </a:lnTo>
                  <a:lnTo>
                    <a:pt x="408511" y="590119"/>
                  </a:lnTo>
                  <a:lnTo>
                    <a:pt x="410678" y="583618"/>
                  </a:lnTo>
                  <a:lnTo>
                    <a:pt x="410678" y="570831"/>
                  </a:lnTo>
                  <a:lnTo>
                    <a:pt x="408511" y="564546"/>
                  </a:lnTo>
                  <a:lnTo>
                    <a:pt x="406343" y="558045"/>
                  </a:lnTo>
                  <a:lnTo>
                    <a:pt x="399842" y="551543"/>
                  </a:lnTo>
                  <a:lnTo>
                    <a:pt x="395724" y="549376"/>
                  </a:lnTo>
                  <a:lnTo>
                    <a:pt x="389223" y="545259"/>
                  </a:lnTo>
                  <a:lnTo>
                    <a:pt x="380771" y="538757"/>
                  </a:lnTo>
                  <a:lnTo>
                    <a:pt x="372102" y="534423"/>
                  </a:lnTo>
                  <a:lnTo>
                    <a:pt x="365817" y="530305"/>
                  </a:lnTo>
                  <a:lnTo>
                    <a:pt x="361483" y="528138"/>
                  </a:lnTo>
                  <a:lnTo>
                    <a:pt x="350864" y="515352"/>
                  </a:lnTo>
                  <a:lnTo>
                    <a:pt x="344362" y="506683"/>
                  </a:lnTo>
                  <a:lnTo>
                    <a:pt x="329409" y="476776"/>
                  </a:lnTo>
                  <a:lnTo>
                    <a:pt x="327242" y="468324"/>
                  </a:lnTo>
                  <a:lnTo>
                    <a:pt x="325075" y="459656"/>
                  </a:lnTo>
                  <a:lnTo>
                    <a:pt x="320740" y="451204"/>
                  </a:lnTo>
                  <a:lnTo>
                    <a:pt x="318790" y="444702"/>
                  </a:lnTo>
                  <a:lnTo>
                    <a:pt x="314456" y="438201"/>
                  </a:lnTo>
                  <a:lnTo>
                    <a:pt x="312289" y="431916"/>
                  </a:lnTo>
                  <a:lnTo>
                    <a:pt x="307954" y="427582"/>
                  </a:lnTo>
                  <a:lnTo>
                    <a:pt x="303836" y="431916"/>
                  </a:lnTo>
                  <a:lnTo>
                    <a:pt x="301669" y="436250"/>
                  </a:lnTo>
                  <a:lnTo>
                    <a:pt x="297335" y="442535"/>
                  </a:lnTo>
                  <a:lnTo>
                    <a:pt x="295168" y="446869"/>
                  </a:lnTo>
                  <a:lnTo>
                    <a:pt x="290833" y="453154"/>
                  </a:lnTo>
                  <a:lnTo>
                    <a:pt x="286716" y="459656"/>
                  </a:lnTo>
                  <a:lnTo>
                    <a:pt x="282382" y="466157"/>
                  </a:lnTo>
                  <a:lnTo>
                    <a:pt x="269595" y="472442"/>
                  </a:lnTo>
                  <a:lnTo>
                    <a:pt x="260927" y="474609"/>
                  </a:lnTo>
                  <a:lnTo>
                    <a:pt x="254642" y="476776"/>
                  </a:lnTo>
                  <a:lnTo>
                    <a:pt x="245973" y="478943"/>
                  </a:lnTo>
                  <a:lnTo>
                    <a:pt x="239688" y="478943"/>
                  </a:lnTo>
                  <a:lnTo>
                    <a:pt x="231020" y="481111"/>
                  </a:lnTo>
                  <a:lnTo>
                    <a:pt x="226685" y="481111"/>
                  </a:lnTo>
                  <a:lnTo>
                    <a:pt x="220401" y="483278"/>
                  </a:lnTo>
                  <a:lnTo>
                    <a:pt x="216066" y="485228"/>
                  </a:lnTo>
                  <a:lnTo>
                    <a:pt x="209565" y="489563"/>
                  </a:lnTo>
                  <a:lnTo>
                    <a:pt x="205447" y="491730"/>
                  </a:lnTo>
                  <a:lnTo>
                    <a:pt x="201113" y="496064"/>
                  </a:lnTo>
                  <a:lnTo>
                    <a:pt x="196779" y="502349"/>
                  </a:lnTo>
                  <a:lnTo>
                    <a:pt x="196779" y="506683"/>
                  </a:lnTo>
                  <a:lnTo>
                    <a:pt x="194611" y="513185"/>
                  </a:lnTo>
                  <a:lnTo>
                    <a:pt x="194611" y="519469"/>
                  </a:lnTo>
                  <a:lnTo>
                    <a:pt x="190494" y="528138"/>
                  </a:lnTo>
                  <a:lnTo>
                    <a:pt x="186160" y="532472"/>
                  </a:lnTo>
                  <a:lnTo>
                    <a:pt x="179658" y="532472"/>
                  </a:lnTo>
                  <a:lnTo>
                    <a:pt x="173373" y="528138"/>
                  </a:lnTo>
                  <a:lnTo>
                    <a:pt x="171206" y="523804"/>
                  </a:lnTo>
                  <a:lnTo>
                    <a:pt x="166872" y="517302"/>
                  </a:lnTo>
                  <a:lnTo>
                    <a:pt x="162537" y="513185"/>
                  </a:lnTo>
                  <a:lnTo>
                    <a:pt x="158420" y="506683"/>
                  </a:lnTo>
                  <a:lnTo>
                    <a:pt x="154085" y="498231"/>
                  </a:lnTo>
                  <a:lnTo>
                    <a:pt x="154085" y="491730"/>
                  </a:lnTo>
                  <a:lnTo>
                    <a:pt x="151918" y="485228"/>
                  </a:lnTo>
                  <a:lnTo>
                    <a:pt x="151918" y="478943"/>
                  </a:lnTo>
                  <a:lnTo>
                    <a:pt x="149751" y="472442"/>
                  </a:lnTo>
                  <a:lnTo>
                    <a:pt x="147584" y="468324"/>
                  </a:lnTo>
                  <a:lnTo>
                    <a:pt x="143466" y="463990"/>
                  </a:lnTo>
                  <a:lnTo>
                    <a:pt x="136965" y="461823"/>
                  </a:lnTo>
                  <a:lnTo>
                    <a:pt x="130463" y="455321"/>
                  </a:lnTo>
                  <a:lnTo>
                    <a:pt x="117677" y="446869"/>
                  </a:lnTo>
                  <a:lnTo>
                    <a:pt x="111392" y="442535"/>
                  </a:lnTo>
                  <a:lnTo>
                    <a:pt x="107058" y="440368"/>
                  </a:lnTo>
                  <a:lnTo>
                    <a:pt x="100556" y="436250"/>
                  </a:lnTo>
                  <a:lnTo>
                    <a:pt x="94272" y="436250"/>
                  </a:lnTo>
                  <a:lnTo>
                    <a:pt x="92104" y="440368"/>
                  </a:lnTo>
                  <a:lnTo>
                    <a:pt x="87770" y="444702"/>
                  </a:lnTo>
                  <a:lnTo>
                    <a:pt x="81269" y="446869"/>
                  </a:lnTo>
                  <a:lnTo>
                    <a:pt x="49195" y="414795"/>
                  </a:lnTo>
                  <a:lnTo>
                    <a:pt x="49195" y="408294"/>
                  </a:lnTo>
                  <a:lnTo>
                    <a:pt x="51362" y="397675"/>
                  </a:lnTo>
                  <a:lnTo>
                    <a:pt x="51362" y="374053"/>
                  </a:lnTo>
                  <a:lnTo>
                    <a:pt x="49195" y="367768"/>
                  </a:lnTo>
                  <a:lnTo>
                    <a:pt x="42910" y="348480"/>
                  </a:lnTo>
                  <a:lnTo>
                    <a:pt x="45077" y="344146"/>
                  </a:lnTo>
                  <a:lnTo>
                    <a:pt x="49195" y="337861"/>
                  </a:lnTo>
                  <a:lnTo>
                    <a:pt x="68482" y="314239"/>
                  </a:lnTo>
                  <a:lnTo>
                    <a:pt x="68482" y="305787"/>
                  </a:lnTo>
                  <a:lnTo>
                    <a:pt x="68482" y="288666"/>
                  </a:lnTo>
                  <a:lnTo>
                    <a:pt x="68482" y="273713"/>
                  </a:lnTo>
                  <a:lnTo>
                    <a:pt x="57863" y="241639"/>
                  </a:lnTo>
                  <a:lnTo>
                    <a:pt x="60030" y="235137"/>
                  </a:lnTo>
                  <a:lnTo>
                    <a:pt x="62198" y="228853"/>
                  </a:lnTo>
                  <a:lnTo>
                    <a:pt x="77151" y="205230"/>
                  </a:lnTo>
                  <a:lnTo>
                    <a:pt x="77151" y="198729"/>
                  </a:lnTo>
                  <a:lnTo>
                    <a:pt x="74984" y="160370"/>
                  </a:lnTo>
                  <a:lnTo>
                    <a:pt x="74984" y="147584"/>
                  </a:lnTo>
                  <a:lnTo>
                    <a:pt x="55696" y="111175"/>
                  </a:lnTo>
                  <a:lnTo>
                    <a:pt x="49195" y="106841"/>
                  </a:lnTo>
                  <a:lnTo>
                    <a:pt x="40743" y="104674"/>
                  </a:lnTo>
                  <a:lnTo>
                    <a:pt x="10836" y="89721"/>
                  </a:lnTo>
                  <a:lnTo>
                    <a:pt x="4334" y="83436"/>
                  </a:lnTo>
                  <a:lnTo>
                    <a:pt x="0" y="76934"/>
                  </a:lnTo>
                  <a:lnTo>
                    <a:pt x="4334" y="38359"/>
                  </a:lnTo>
                  <a:lnTo>
                    <a:pt x="4334" y="25573"/>
                  </a:lnTo>
                  <a:lnTo>
                    <a:pt x="23622" y="17121"/>
                  </a:lnTo>
                  <a:lnTo>
                    <a:pt x="27956" y="17121"/>
                  </a:lnTo>
                  <a:lnTo>
                    <a:pt x="45077" y="29907"/>
                  </a:lnTo>
                  <a:lnTo>
                    <a:pt x="60030" y="25573"/>
                  </a:lnTo>
                  <a:lnTo>
                    <a:pt x="66315" y="21238"/>
                  </a:lnTo>
                  <a:lnTo>
                    <a:pt x="70650" y="19288"/>
                  </a:lnTo>
                  <a:lnTo>
                    <a:pt x="104891" y="0"/>
                  </a:lnTo>
                </a:path>
              </a:pathLst>
            </a:custGeom>
            <a:solidFill>
              <a:srgbClr val="F2F2F2"/>
            </a:solidFill>
            <a:ln w="10831" cap="rnd">
              <a:solidFill>
                <a:schemeClr val="bg1">
                  <a:lumMod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Graphic 2">
              <a:extLst>
                <a:ext uri="{FF2B5EF4-FFF2-40B4-BE49-F238E27FC236}">
                  <a16:creationId xmlns:a16="http://schemas.microsoft.com/office/drawing/2014/main" id="{36554565-EE25-4E29-8D33-06537F1CE13A}"/>
                </a:ext>
              </a:extLst>
            </p:cNvPr>
            <p:cNvSpPr/>
            <p:nvPr/>
          </p:nvSpPr>
          <p:spPr>
            <a:xfrm>
              <a:off x="9324763" y="3059066"/>
              <a:ext cx="1810882" cy="1654846"/>
            </a:xfrm>
            <a:custGeom>
              <a:avLst/>
              <a:gdLst>
                <a:gd name="connsiteX0" fmla="*/ 1451784 w 1810882"/>
                <a:gd name="connsiteY0" fmla="*/ 8452 h 1654846"/>
                <a:gd name="connsiteX1" fmla="*/ 1479523 w 1810882"/>
                <a:gd name="connsiteY1" fmla="*/ 55696 h 1654846"/>
                <a:gd name="connsiteX2" fmla="*/ 1503145 w 1810882"/>
                <a:gd name="connsiteY2" fmla="*/ 89721 h 1654846"/>
                <a:gd name="connsiteX3" fmla="*/ 1507263 w 1810882"/>
                <a:gd name="connsiteY3" fmla="*/ 94055 h 1654846"/>
                <a:gd name="connsiteX4" fmla="*/ 1528718 w 1810882"/>
                <a:gd name="connsiteY4" fmla="*/ 132630 h 1654846"/>
                <a:gd name="connsiteX5" fmla="*/ 1552340 w 1810882"/>
                <a:gd name="connsiteY5" fmla="*/ 177491 h 1654846"/>
                <a:gd name="connsiteX6" fmla="*/ 1556458 w 1810882"/>
                <a:gd name="connsiteY6" fmla="*/ 183992 h 1654846"/>
                <a:gd name="connsiteX7" fmla="*/ 1580080 w 1810882"/>
                <a:gd name="connsiteY7" fmla="*/ 207398 h 1654846"/>
                <a:gd name="connsiteX8" fmla="*/ 1592866 w 1810882"/>
                <a:gd name="connsiteY8" fmla="*/ 215850 h 1654846"/>
                <a:gd name="connsiteX9" fmla="*/ 1616488 w 1810882"/>
                <a:gd name="connsiteY9" fmla="*/ 232970 h 1654846"/>
                <a:gd name="connsiteX10" fmla="*/ 1650513 w 1810882"/>
                <a:gd name="connsiteY10" fmla="*/ 265044 h 1654846"/>
                <a:gd name="connsiteX11" fmla="*/ 1657014 w 1810882"/>
                <a:gd name="connsiteY11" fmla="*/ 278047 h 1654846"/>
                <a:gd name="connsiteX12" fmla="*/ 1663515 w 1810882"/>
                <a:gd name="connsiteY12" fmla="*/ 293001 h 1654846"/>
                <a:gd name="connsiteX13" fmla="*/ 1663515 w 1810882"/>
                <a:gd name="connsiteY13" fmla="*/ 297118 h 1654846"/>
                <a:gd name="connsiteX14" fmla="*/ 1676302 w 1810882"/>
                <a:gd name="connsiteY14" fmla="*/ 312072 h 1654846"/>
                <a:gd name="connsiteX15" fmla="*/ 1697540 w 1810882"/>
                <a:gd name="connsiteY15" fmla="*/ 331359 h 1654846"/>
                <a:gd name="connsiteX16" fmla="*/ 1729614 w 1810882"/>
                <a:gd name="connsiteY16" fmla="*/ 352814 h 1654846"/>
                <a:gd name="connsiteX17" fmla="*/ 1733948 w 1810882"/>
                <a:gd name="connsiteY17" fmla="*/ 359316 h 1654846"/>
                <a:gd name="connsiteX18" fmla="*/ 1768190 w 1810882"/>
                <a:gd name="connsiteY18" fmla="*/ 404176 h 1654846"/>
                <a:gd name="connsiteX19" fmla="*/ 1772524 w 1810882"/>
                <a:gd name="connsiteY19" fmla="*/ 412628 h 1654846"/>
                <a:gd name="connsiteX20" fmla="*/ 1787477 w 1810882"/>
                <a:gd name="connsiteY20" fmla="*/ 468324 h 1654846"/>
                <a:gd name="connsiteX21" fmla="*/ 1800264 w 1810882"/>
                <a:gd name="connsiteY21" fmla="*/ 566714 h 1654846"/>
                <a:gd name="connsiteX22" fmla="*/ 1800264 w 1810882"/>
                <a:gd name="connsiteY22" fmla="*/ 572998 h 1654846"/>
                <a:gd name="connsiteX23" fmla="*/ 1804598 w 1810882"/>
                <a:gd name="connsiteY23" fmla="*/ 583618 h 1654846"/>
                <a:gd name="connsiteX24" fmla="*/ 1806765 w 1810882"/>
                <a:gd name="connsiteY24" fmla="*/ 594453 h 1654846"/>
                <a:gd name="connsiteX25" fmla="*/ 1806765 w 1810882"/>
                <a:gd name="connsiteY25" fmla="*/ 602905 h 1654846"/>
                <a:gd name="connsiteX26" fmla="*/ 1808716 w 1810882"/>
                <a:gd name="connsiteY26" fmla="*/ 624360 h 1654846"/>
                <a:gd name="connsiteX27" fmla="*/ 1802431 w 1810882"/>
                <a:gd name="connsiteY27" fmla="*/ 664886 h 1654846"/>
                <a:gd name="connsiteX28" fmla="*/ 1800264 w 1810882"/>
                <a:gd name="connsiteY28" fmla="*/ 673555 h 1654846"/>
                <a:gd name="connsiteX29" fmla="*/ 1798097 w 1810882"/>
                <a:gd name="connsiteY29" fmla="*/ 742037 h 1654846"/>
                <a:gd name="connsiteX30" fmla="*/ 1798097 w 1810882"/>
                <a:gd name="connsiteY30" fmla="*/ 748322 h 1654846"/>
                <a:gd name="connsiteX31" fmla="*/ 1795929 w 1810882"/>
                <a:gd name="connsiteY31" fmla="*/ 756991 h 1654846"/>
                <a:gd name="connsiteX32" fmla="*/ 1795929 w 1810882"/>
                <a:gd name="connsiteY32" fmla="*/ 872284 h 1654846"/>
                <a:gd name="connsiteX33" fmla="*/ 1802431 w 1810882"/>
                <a:gd name="connsiteY33" fmla="*/ 942933 h 1654846"/>
                <a:gd name="connsiteX34" fmla="*/ 1804598 w 1810882"/>
                <a:gd name="connsiteY34" fmla="*/ 945100 h 1654846"/>
                <a:gd name="connsiteX35" fmla="*/ 1802431 w 1810882"/>
                <a:gd name="connsiteY35" fmla="*/ 957887 h 1654846"/>
                <a:gd name="connsiteX36" fmla="*/ 1800264 w 1810882"/>
                <a:gd name="connsiteY36" fmla="*/ 975007 h 1654846"/>
                <a:gd name="connsiteX37" fmla="*/ 1798097 w 1810882"/>
                <a:gd name="connsiteY37" fmla="*/ 981509 h 1654846"/>
                <a:gd name="connsiteX38" fmla="*/ 1793762 w 1810882"/>
                <a:gd name="connsiteY38" fmla="*/ 1009249 h 1654846"/>
                <a:gd name="connsiteX39" fmla="*/ 1800264 w 1810882"/>
                <a:gd name="connsiteY39" fmla="*/ 1028536 h 1654846"/>
                <a:gd name="connsiteX40" fmla="*/ 1804598 w 1810882"/>
                <a:gd name="connsiteY40" fmla="*/ 1041323 h 1654846"/>
                <a:gd name="connsiteX41" fmla="*/ 1806765 w 1810882"/>
                <a:gd name="connsiteY41" fmla="*/ 1045657 h 1654846"/>
                <a:gd name="connsiteX42" fmla="*/ 1804598 w 1810882"/>
                <a:gd name="connsiteY42" fmla="*/ 1086183 h 1654846"/>
                <a:gd name="connsiteX43" fmla="*/ 1808716 w 1810882"/>
                <a:gd name="connsiteY43" fmla="*/ 1126926 h 1654846"/>
                <a:gd name="connsiteX44" fmla="*/ 1810883 w 1810882"/>
                <a:gd name="connsiteY44" fmla="*/ 1133211 h 1654846"/>
                <a:gd name="connsiteX45" fmla="*/ 1810883 w 1810882"/>
                <a:gd name="connsiteY45" fmla="*/ 1184572 h 1654846"/>
                <a:gd name="connsiteX46" fmla="*/ 1808716 w 1810882"/>
                <a:gd name="connsiteY46" fmla="*/ 1191074 h 1654846"/>
                <a:gd name="connsiteX47" fmla="*/ 1808716 w 1810882"/>
                <a:gd name="connsiteY47" fmla="*/ 1195191 h 1654846"/>
                <a:gd name="connsiteX48" fmla="*/ 1804598 w 1810882"/>
                <a:gd name="connsiteY48" fmla="*/ 1227265 h 1654846"/>
                <a:gd name="connsiteX49" fmla="*/ 1802431 w 1810882"/>
                <a:gd name="connsiteY49" fmla="*/ 1235934 h 1654846"/>
                <a:gd name="connsiteX50" fmla="*/ 1800264 w 1810882"/>
                <a:gd name="connsiteY50" fmla="*/ 1248720 h 1654846"/>
                <a:gd name="connsiteX51" fmla="*/ 1802431 w 1810882"/>
                <a:gd name="connsiteY51" fmla="*/ 1274293 h 1654846"/>
                <a:gd name="connsiteX52" fmla="*/ 1802431 w 1810882"/>
                <a:gd name="connsiteY52" fmla="*/ 1282961 h 1654846"/>
                <a:gd name="connsiteX53" fmla="*/ 1793762 w 1810882"/>
                <a:gd name="connsiteY53" fmla="*/ 1321320 h 1654846"/>
                <a:gd name="connsiteX54" fmla="*/ 1791812 w 1810882"/>
                <a:gd name="connsiteY54" fmla="*/ 1327822 h 1654846"/>
                <a:gd name="connsiteX55" fmla="*/ 1793762 w 1810882"/>
                <a:gd name="connsiteY55" fmla="*/ 1434663 h 1654846"/>
                <a:gd name="connsiteX56" fmla="*/ 1791812 w 1810882"/>
                <a:gd name="connsiteY56" fmla="*/ 1443332 h 1654846"/>
                <a:gd name="connsiteX57" fmla="*/ 1787477 w 1810882"/>
                <a:gd name="connsiteY57" fmla="*/ 1462620 h 1654846"/>
                <a:gd name="connsiteX58" fmla="*/ 1785310 w 1810882"/>
                <a:gd name="connsiteY58" fmla="*/ 1466737 h 1654846"/>
                <a:gd name="connsiteX59" fmla="*/ 1772524 w 1810882"/>
                <a:gd name="connsiteY59" fmla="*/ 1498811 h 1654846"/>
                <a:gd name="connsiteX60" fmla="*/ 1770357 w 1810882"/>
                <a:gd name="connsiteY60" fmla="*/ 1507480 h 1654846"/>
                <a:gd name="connsiteX61" fmla="*/ 1751069 w 1810882"/>
                <a:gd name="connsiteY61" fmla="*/ 1548006 h 1654846"/>
                <a:gd name="connsiteX62" fmla="*/ 1748902 w 1810882"/>
                <a:gd name="connsiteY62" fmla="*/ 1554507 h 1654846"/>
                <a:gd name="connsiteX63" fmla="*/ 1746735 w 1810882"/>
                <a:gd name="connsiteY63" fmla="*/ 1560792 h 1654846"/>
                <a:gd name="connsiteX64" fmla="*/ 1733948 w 1810882"/>
                <a:gd name="connsiteY64" fmla="*/ 1605869 h 1654846"/>
                <a:gd name="connsiteX65" fmla="*/ 1729614 w 1810882"/>
                <a:gd name="connsiteY65" fmla="*/ 1609987 h 1654846"/>
                <a:gd name="connsiteX66" fmla="*/ 1725496 w 1810882"/>
                <a:gd name="connsiteY66" fmla="*/ 1616488 h 1654846"/>
                <a:gd name="connsiteX67" fmla="*/ 1704042 w 1810882"/>
                <a:gd name="connsiteY67" fmla="*/ 1654847 h 1654846"/>
                <a:gd name="connsiteX68" fmla="*/ 1684754 w 1810882"/>
                <a:gd name="connsiteY68" fmla="*/ 1650729 h 1654846"/>
                <a:gd name="connsiteX69" fmla="*/ 1674135 w 1810882"/>
                <a:gd name="connsiteY69" fmla="*/ 1650729 h 1654846"/>
                <a:gd name="connsiteX70" fmla="*/ 1667633 w 1810882"/>
                <a:gd name="connsiteY70" fmla="*/ 1648562 h 1654846"/>
                <a:gd name="connsiteX71" fmla="*/ 1654847 w 1810882"/>
                <a:gd name="connsiteY71" fmla="*/ 1648562 h 1654846"/>
                <a:gd name="connsiteX72" fmla="*/ 1646395 w 1810882"/>
                <a:gd name="connsiteY72" fmla="*/ 1646395 h 1654846"/>
                <a:gd name="connsiteX73" fmla="*/ 1639893 w 1810882"/>
                <a:gd name="connsiteY73" fmla="*/ 1646395 h 1654846"/>
                <a:gd name="connsiteX74" fmla="*/ 1633392 w 1810882"/>
                <a:gd name="connsiteY74" fmla="*/ 1644228 h 1654846"/>
                <a:gd name="connsiteX75" fmla="*/ 1627107 w 1810882"/>
                <a:gd name="connsiteY75" fmla="*/ 1642061 h 1654846"/>
                <a:gd name="connsiteX76" fmla="*/ 1618438 w 1810882"/>
                <a:gd name="connsiteY76" fmla="*/ 1639893 h 1654846"/>
                <a:gd name="connsiteX77" fmla="*/ 1612154 w 1810882"/>
                <a:gd name="connsiteY77" fmla="*/ 1637943 h 1654846"/>
                <a:gd name="connsiteX78" fmla="*/ 1607820 w 1810882"/>
                <a:gd name="connsiteY78" fmla="*/ 1633609 h 1654846"/>
                <a:gd name="connsiteX79" fmla="*/ 1605652 w 1810882"/>
                <a:gd name="connsiteY79" fmla="*/ 1627107 h 1654846"/>
                <a:gd name="connsiteX80" fmla="*/ 1595033 w 1810882"/>
                <a:gd name="connsiteY80" fmla="*/ 1616488 h 1654846"/>
                <a:gd name="connsiteX81" fmla="*/ 1588532 w 1810882"/>
                <a:gd name="connsiteY81" fmla="*/ 1614321 h 1654846"/>
                <a:gd name="connsiteX82" fmla="*/ 1584414 w 1810882"/>
                <a:gd name="connsiteY82" fmla="*/ 1614321 h 1654846"/>
                <a:gd name="connsiteX83" fmla="*/ 1580080 w 1810882"/>
                <a:gd name="connsiteY83" fmla="*/ 1609987 h 1654846"/>
                <a:gd name="connsiteX84" fmla="*/ 1577913 w 1810882"/>
                <a:gd name="connsiteY84" fmla="*/ 1605869 h 1654846"/>
                <a:gd name="connsiteX85" fmla="*/ 1577913 w 1810882"/>
                <a:gd name="connsiteY85" fmla="*/ 1592866 h 1654846"/>
                <a:gd name="connsiteX86" fmla="*/ 1580080 w 1810882"/>
                <a:gd name="connsiteY86" fmla="*/ 1586581 h 1654846"/>
                <a:gd name="connsiteX87" fmla="*/ 1582247 w 1810882"/>
                <a:gd name="connsiteY87" fmla="*/ 1580080 h 1654846"/>
                <a:gd name="connsiteX88" fmla="*/ 1584414 w 1810882"/>
                <a:gd name="connsiteY88" fmla="*/ 1575746 h 1654846"/>
                <a:gd name="connsiteX89" fmla="*/ 1584414 w 1810882"/>
                <a:gd name="connsiteY89" fmla="*/ 1571628 h 1654846"/>
                <a:gd name="connsiteX90" fmla="*/ 1582247 w 1810882"/>
                <a:gd name="connsiteY90" fmla="*/ 1565126 h 1654846"/>
                <a:gd name="connsiteX91" fmla="*/ 1580080 w 1810882"/>
                <a:gd name="connsiteY91" fmla="*/ 1560792 h 1654846"/>
                <a:gd name="connsiteX92" fmla="*/ 1577913 w 1810882"/>
                <a:gd name="connsiteY92" fmla="*/ 1554507 h 1654846"/>
                <a:gd name="connsiteX93" fmla="*/ 1575746 w 1810882"/>
                <a:gd name="connsiteY93" fmla="*/ 1550173 h 1654846"/>
                <a:gd name="connsiteX94" fmla="*/ 1577913 w 1810882"/>
                <a:gd name="connsiteY94" fmla="*/ 1543672 h 1654846"/>
                <a:gd name="connsiteX95" fmla="*/ 1577913 w 1810882"/>
                <a:gd name="connsiteY95" fmla="*/ 1530885 h 1654846"/>
                <a:gd name="connsiteX96" fmla="*/ 1573578 w 1810882"/>
                <a:gd name="connsiteY96" fmla="*/ 1524600 h 1654846"/>
                <a:gd name="connsiteX97" fmla="*/ 1567294 w 1810882"/>
                <a:gd name="connsiteY97" fmla="*/ 1520266 h 1654846"/>
                <a:gd name="connsiteX98" fmla="*/ 1545839 w 1810882"/>
                <a:gd name="connsiteY98" fmla="*/ 1520266 h 1654846"/>
                <a:gd name="connsiteX99" fmla="*/ 1539337 w 1810882"/>
                <a:gd name="connsiteY99" fmla="*/ 1518099 h 1654846"/>
                <a:gd name="connsiteX100" fmla="*/ 1520266 w 1810882"/>
                <a:gd name="connsiteY100" fmla="*/ 1518099 h 1654846"/>
                <a:gd name="connsiteX101" fmla="*/ 1513765 w 1810882"/>
                <a:gd name="connsiteY101" fmla="*/ 1515932 h 1654846"/>
                <a:gd name="connsiteX102" fmla="*/ 1507263 w 1810882"/>
                <a:gd name="connsiteY102" fmla="*/ 1513765 h 1654846"/>
                <a:gd name="connsiteX103" fmla="*/ 1503145 w 1810882"/>
                <a:gd name="connsiteY103" fmla="*/ 1507480 h 1654846"/>
                <a:gd name="connsiteX104" fmla="*/ 1500978 w 1810882"/>
                <a:gd name="connsiteY104" fmla="*/ 1503145 h 1654846"/>
                <a:gd name="connsiteX105" fmla="*/ 1498811 w 1810882"/>
                <a:gd name="connsiteY105" fmla="*/ 1498811 h 1654846"/>
                <a:gd name="connsiteX106" fmla="*/ 1494477 w 1810882"/>
                <a:gd name="connsiteY106" fmla="*/ 1494477 h 1654846"/>
                <a:gd name="connsiteX107" fmla="*/ 1488192 w 1810882"/>
                <a:gd name="connsiteY107" fmla="*/ 1492526 h 1654846"/>
                <a:gd name="connsiteX108" fmla="*/ 1483858 w 1810882"/>
                <a:gd name="connsiteY108" fmla="*/ 1494477 h 1654846"/>
                <a:gd name="connsiteX109" fmla="*/ 1475189 w 1810882"/>
                <a:gd name="connsiteY109" fmla="*/ 1494477 h 1654846"/>
                <a:gd name="connsiteX110" fmla="*/ 1471071 w 1810882"/>
                <a:gd name="connsiteY110" fmla="*/ 1496644 h 1654846"/>
                <a:gd name="connsiteX111" fmla="*/ 1464570 w 1810882"/>
                <a:gd name="connsiteY111" fmla="*/ 1496644 h 1654846"/>
                <a:gd name="connsiteX112" fmla="*/ 1460236 w 1810882"/>
                <a:gd name="connsiteY112" fmla="*/ 1494477 h 1654846"/>
                <a:gd name="connsiteX113" fmla="*/ 1453951 w 1810882"/>
                <a:gd name="connsiteY113" fmla="*/ 1492526 h 1654846"/>
                <a:gd name="connsiteX114" fmla="*/ 1449616 w 1810882"/>
                <a:gd name="connsiteY114" fmla="*/ 1483858 h 1654846"/>
                <a:gd name="connsiteX115" fmla="*/ 1445282 w 1810882"/>
                <a:gd name="connsiteY115" fmla="*/ 1477573 h 1654846"/>
                <a:gd name="connsiteX116" fmla="*/ 1443115 w 1810882"/>
                <a:gd name="connsiteY116" fmla="*/ 1471071 h 1654846"/>
                <a:gd name="connsiteX117" fmla="*/ 1438997 w 1810882"/>
                <a:gd name="connsiteY117" fmla="*/ 1466737 h 1654846"/>
                <a:gd name="connsiteX118" fmla="*/ 1434663 w 1810882"/>
                <a:gd name="connsiteY118" fmla="*/ 1462620 h 1654846"/>
                <a:gd name="connsiteX119" fmla="*/ 1430329 w 1810882"/>
                <a:gd name="connsiteY119" fmla="*/ 1460452 h 1654846"/>
                <a:gd name="connsiteX120" fmla="*/ 1421877 w 1810882"/>
                <a:gd name="connsiteY120" fmla="*/ 1451784 h 1654846"/>
                <a:gd name="connsiteX121" fmla="*/ 1376800 w 1810882"/>
                <a:gd name="connsiteY121" fmla="*/ 1438997 h 1654846"/>
                <a:gd name="connsiteX122" fmla="*/ 1368348 w 1810882"/>
                <a:gd name="connsiteY122" fmla="*/ 1438997 h 1654846"/>
                <a:gd name="connsiteX123" fmla="*/ 1361846 w 1810882"/>
                <a:gd name="connsiteY123" fmla="*/ 1441164 h 1654846"/>
                <a:gd name="connsiteX124" fmla="*/ 1351227 w 1810882"/>
                <a:gd name="connsiteY124" fmla="*/ 1443332 h 1654846"/>
                <a:gd name="connsiteX125" fmla="*/ 1346893 w 1810882"/>
                <a:gd name="connsiteY125" fmla="*/ 1445499 h 1654846"/>
                <a:gd name="connsiteX126" fmla="*/ 1338441 w 1810882"/>
                <a:gd name="connsiteY126" fmla="*/ 1447449 h 1654846"/>
                <a:gd name="connsiteX127" fmla="*/ 1334107 w 1810882"/>
                <a:gd name="connsiteY127" fmla="*/ 1449616 h 1654846"/>
                <a:gd name="connsiteX128" fmla="*/ 1325655 w 1810882"/>
                <a:gd name="connsiteY128" fmla="*/ 1451784 h 1654846"/>
                <a:gd name="connsiteX129" fmla="*/ 1319153 w 1810882"/>
                <a:gd name="connsiteY129" fmla="*/ 1456118 h 1654846"/>
                <a:gd name="connsiteX130" fmla="*/ 1312868 w 1810882"/>
                <a:gd name="connsiteY130" fmla="*/ 1458285 h 1654846"/>
                <a:gd name="connsiteX131" fmla="*/ 1308534 w 1810882"/>
                <a:gd name="connsiteY131" fmla="*/ 1460452 h 1654846"/>
                <a:gd name="connsiteX132" fmla="*/ 1304200 w 1810882"/>
                <a:gd name="connsiteY132" fmla="*/ 1466737 h 1654846"/>
                <a:gd name="connsiteX133" fmla="*/ 1299865 w 1810882"/>
                <a:gd name="connsiteY133" fmla="*/ 1471071 h 1654846"/>
                <a:gd name="connsiteX134" fmla="*/ 1295748 w 1810882"/>
                <a:gd name="connsiteY134" fmla="*/ 1479523 h 1654846"/>
                <a:gd name="connsiteX135" fmla="*/ 1293581 w 1810882"/>
                <a:gd name="connsiteY135" fmla="*/ 1486025 h 1654846"/>
                <a:gd name="connsiteX136" fmla="*/ 1289246 w 1810882"/>
                <a:gd name="connsiteY136" fmla="*/ 1492526 h 1654846"/>
                <a:gd name="connsiteX137" fmla="*/ 1282745 w 1810882"/>
                <a:gd name="connsiteY137" fmla="*/ 1498811 h 1654846"/>
                <a:gd name="connsiteX138" fmla="*/ 1280794 w 1810882"/>
                <a:gd name="connsiteY138" fmla="*/ 1503145 h 1654846"/>
                <a:gd name="connsiteX139" fmla="*/ 1272126 w 1810882"/>
                <a:gd name="connsiteY139" fmla="*/ 1507480 h 1654846"/>
                <a:gd name="connsiteX140" fmla="*/ 1267791 w 1810882"/>
                <a:gd name="connsiteY140" fmla="*/ 1509647 h 1654846"/>
                <a:gd name="connsiteX141" fmla="*/ 1261507 w 1810882"/>
                <a:gd name="connsiteY141" fmla="*/ 1511597 h 1654846"/>
                <a:gd name="connsiteX142" fmla="*/ 1250671 w 1810882"/>
                <a:gd name="connsiteY142" fmla="*/ 1515932 h 1654846"/>
                <a:gd name="connsiteX143" fmla="*/ 1246553 w 1810882"/>
                <a:gd name="connsiteY143" fmla="*/ 1518099 h 1654846"/>
                <a:gd name="connsiteX144" fmla="*/ 1237884 w 1810882"/>
                <a:gd name="connsiteY144" fmla="*/ 1520266 h 1654846"/>
                <a:gd name="connsiteX145" fmla="*/ 1225098 w 1810882"/>
                <a:gd name="connsiteY145" fmla="*/ 1520266 h 1654846"/>
                <a:gd name="connsiteX146" fmla="*/ 1218597 w 1810882"/>
                <a:gd name="connsiteY146" fmla="*/ 1522433 h 1654846"/>
                <a:gd name="connsiteX147" fmla="*/ 1212312 w 1810882"/>
                <a:gd name="connsiteY147" fmla="*/ 1522433 h 1654846"/>
                <a:gd name="connsiteX148" fmla="*/ 1203643 w 1810882"/>
                <a:gd name="connsiteY148" fmla="*/ 1524600 h 1654846"/>
                <a:gd name="connsiteX149" fmla="*/ 1197358 w 1810882"/>
                <a:gd name="connsiteY149" fmla="*/ 1524600 h 1654846"/>
                <a:gd name="connsiteX150" fmla="*/ 1188690 w 1810882"/>
                <a:gd name="connsiteY150" fmla="*/ 1526551 h 1654846"/>
                <a:gd name="connsiteX151" fmla="*/ 1184572 w 1810882"/>
                <a:gd name="connsiteY151" fmla="*/ 1528718 h 1654846"/>
                <a:gd name="connsiteX152" fmla="*/ 1178071 w 1810882"/>
                <a:gd name="connsiteY152" fmla="*/ 1528718 h 1654846"/>
                <a:gd name="connsiteX153" fmla="*/ 1171569 w 1810882"/>
                <a:gd name="connsiteY153" fmla="*/ 1530885 h 1654846"/>
                <a:gd name="connsiteX154" fmla="*/ 1165285 w 1810882"/>
                <a:gd name="connsiteY154" fmla="*/ 1530885 h 1654846"/>
                <a:gd name="connsiteX155" fmla="*/ 1131043 w 1810882"/>
                <a:gd name="connsiteY155" fmla="*/ 1533052 h 1654846"/>
                <a:gd name="connsiteX156" fmla="*/ 1107421 w 1810882"/>
                <a:gd name="connsiteY156" fmla="*/ 1535220 h 1654846"/>
                <a:gd name="connsiteX157" fmla="*/ 1081849 w 1810882"/>
                <a:gd name="connsiteY157" fmla="*/ 1541721 h 1654846"/>
                <a:gd name="connsiteX158" fmla="*/ 1088350 w 1810882"/>
                <a:gd name="connsiteY158" fmla="*/ 1520266 h 1654846"/>
                <a:gd name="connsiteX159" fmla="*/ 1090301 w 1810882"/>
                <a:gd name="connsiteY159" fmla="*/ 1511597 h 1654846"/>
                <a:gd name="connsiteX160" fmla="*/ 1092468 w 1810882"/>
                <a:gd name="connsiteY160" fmla="*/ 1507480 h 1654846"/>
                <a:gd name="connsiteX161" fmla="*/ 1096802 w 1810882"/>
                <a:gd name="connsiteY161" fmla="*/ 1500978 h 1654846"/>
                <a:gd name="connsiteX162" fmla="*/ 1105254 w 1810882"/>
                <a:gd name="connsiteY162" fmla="*/ 1492526 h 1654846"/>
                <a:gd name="connsiteX163" fmla="*/ 1111756 w 1810882"/>
                <a:gd name="connsiteY163" fmla="*/ 1488192 h 1654846"/>
                <a:gd name="connsiteX164" fmla="*/ 1113923 w 1810882"/>
                <a:gd name="connsiteY164" fmla="*/ 1483858 h 1654846"/>
                <a:gd name="connsiteX165" fmla="*/ 1113923 w 1810882"/>
                <a:gd name="connsiteY165" fmla="*/ 1477573 h 1654846"/>
                <a:gd name="connsiteX166" fmla="*/ 1111756 w 1810882"/>
                <a:gd name="connsiteY166" fmla="*/ 1471071 h 1654846"/>
                <a:gd name="connsiteX167" fmla="*/ 1109588 w 1810882"/>
                <a:gd name="connsiteY167" fmla="*/ 1466737 h 1654846"/>
                <a:gd name="connsiteX168" fmla="*/ 1105254 w 1810882"/>
                <a:gd name="connsiteY168" fmla="*/ 1460452 h 1654846"/>
                <a:gd name="connsiteX169" fmla="*/ 1103304 w 1810882"/>
                <a:gd name="connsiteY169" fmla="*/ 1456118 h 1654846"/>
                <a:gd name="connsiteX170" fmla="*/ 1101136 w 1810882"/>
                <a:gd name="connsiteY170" fmla="*/ 1451784 h 1654846"/>
                <a:gd name="connsiteX171" fmla="*/ 1101136 w 1810882"/>
                <a:gd name="connsiteY171" fmla="*/ 1438997 h 1654846"/>
                <a:gd name="connsiteX172" fmla="*/ 1096802 w 1810882"/>
                <a:gd name="connsiteY172" fmla="*/ 1434663 h 1654846"/>
                <a:gd name="connsiteX173" fmla="*/ 1092468 w 1810882"/>
                <a:gd name="connsiteY173" fmla="*/ 1432496 h 1654846"/>
                <a:gd name="connsiteX174" fmla="*/ 1090301 w 1810882"/>
                <a:gd name="connsiteY174" fmla="*/ 1419710 h 1654846"/>
                <a:gd name="connsiteX175" fmla="*/ 1092468 w 1810882"/>
                <a:gd name="connsiteY175" fmla="*/ 1394137 h 1654846"/>
                <a:gd name="connsiteX176" fmla="*/ 1094635 w 1810882"/>
                <a:gd name="connsiteY176" fmla="*/ 1387635 h 1654846"/>
                <a:gd name="connsiteX177" fmla="*/ 1094635 w 1810882"/>
                <a:gd name="connsiteY177" fmla="*/ 1383301 h 1654846"/>
                <a:gd name="connsiteX178" fmla="*/ 1101136 w 1810882"/>
                <a:gd name="connsiteY178" fmla="*/ 1377017 h 1654846"/>
                <a:gd name="connsiteX179" fmla="*/ 1105254 w 1810882"/>
                <a:gd name="connsiteY179" fmla="*/ 1372682 h 1654846"/>
                <a:gd name="connsiteX180" fmla="*/ 1109588 w 1810882"/>
                <a:gd name="connsiteY180" fmla="*/ 1370515 h 1654846"/>
                <a:gd name="connsiteX181" fmla="*/ 1116090 w 1810882"/>
                <a:gd name="connsiteY181" fmla="*/ 1366397 h 1654846"/>
                <a:gd name="connsiteX182" fmla="*/ 1120424 w 1810882"/>
                <a:gd name="connsiteY182" fmla="*/ 1359896 h 1654846"/>
                <a:gd name="connsiteX183" fmla="*/ 1124542 w 1810882"/>
                <a:gd name="connsiteY183" fmla="*/ 1347110 h 1654846"/>
                <a:gd name="connsiteX184" fmla="*/ 1128876 w 1810882"/>
                <a:gd name="connsiteY184" fmla="*/ 1342775 h 1654846"/>
                <a:gd name="connsiteX185" fmla="*/ 1131043 w 1810882"/>
                <a:gd name="connsiteY185" fmla="*/ 1336274 h 1654846"/>
                <a:gd name="connsiteX186" fmla="*/ 1135378 w 1810882"/>
                <a:gd name="connsiteY186" fmla="*/ 1332156 h 1654846"/>
                <a:gd name="connsiteX187" fmla="*/ 1141662 w 1810882"/>
                <a:gd name="connsiteY187" fmla="*/ 1327822 h 1654846"/>
                <a:gd name="connsiteX188" fmla="*/ 1145997 w 1810882"/>
                <a:gd name="connsiteY188" fmla="*/ 1325655 h 1654846"/>
                <a:gd name="connsiteX189" fmla="*/ 1150331 w 1810882"/>
                <a:gd name="connsiteY189" fmla="*/ 1321320 h 1654846"/>
                <a:gd name="connsiteX190" fmla="*/ 1154449 w 1810882"/>
                <a:gd name="connsiteY190" fmla="*/ 1317203 h 1654846"/>
                <a:gd name="connsiteX191" fmla="*/ 1158783 w 1810882"/>
                <a:gd name="connsiteY191" fmla="*/ 1315036 h 1654846"/>
                <a:gd name="connsiteX192" fmla="*/ 1165285 w 1810882"/>
                <a:gd name="connsiteY192" fmla="*/ 1310701 h 1654846"/>
                <a:gd name="connsiteX193" fmla="*/ 1171569 w 1810882"/>
                <a:gd name="connsiteY193" fmla="*/ 1308534 h 1654846"/>
                <a:gd name="connsiteX194" fmla="*/ 1175903 w 1810882"/>
                <a:gd name="connsiteY194" fmla="*/ 1304200 h 1654846"/>
                <a:gd name="connsiteX195" fmla="*/ 1178071 w 1810882"/>
                <a:gd name="connsiteY195" fmla="*/ 1300082 h 1654846"/>
                <a:gd name="connsiteX196" fmla="*/ 1180238 w 1810882"/>
                <a:gd name="connsiteY196" fmla="*/ 1295748 h 1654846"/>
                <a:gd name="connsiteX197" fmla="*/ 1182405 w 1810882"/>
                <a:gd name="connsiteY197" fmla="*/ 1289246 h 1654846"/>
                <a:gd name="connsiteX198" fmla="*/ 1182405 w 1810882"/>
                <a:gd name="connsiteY198" fmla="*/ 1285129 h 1654846"/>
                <a:gd name="connsiteX199" fmla="*/ 1186523 w 1810882"/>
                <a:gd name="connsiteY199" fmla="*/ 1280794 h 1654846"/>
                <a:gd name="connsiteX200" fmla="*/ 1193024 w 1810882"/>
                <a:gd name="connsiteY200" fmla="*/ 1276460 h 1654846"/>
                <a:gd name="connsiteX201" fmla="*/ 1201476 w 1810882"/>
                <a:gd name="connsiteY201" fmla="*/ 1272126 h 1654846"/>
                <a:gd name="connsiteX202" fmla="*/ 1205810 w 1810882"/>
                <a:gd name="connsiteY202" fmla="*/ 1268008 h 1654846"/>
                <a:gd name="connsiteX203" fmla="*/ 1207978 w 1810882"/>
                <a:gd name="connsiteY203" fmla="*/ 1263674 h 1654846"/>
                <a:gd name="connsiteX204" fmla="*/ 1210145 w 1810882"/>
                <a:gd name="connsiteY204" fmla="*/ 1257172 h 1654846"/>
                <a:gd name="connsiteX205" fmla="*/ 1214479 w 1810882"/>
                <a:gd name="connsiteY205" fmla="*/ 1255005 h 1654846"/>
                <a:gd name="connsiteX206" fmla="*/ 1220764 w 1810882"/>
                <a:gd name="connsiteY206" fmla="*/ 1250887 h 1654846"/>
                <a:gd name="connsiteX207" fmla="*/ 1225098 w 1810882"/>
                <a:gd name="connsiteY207" fmla="*/ 1246553 h 1654846"/>
                <a:gd name="connsiteX208" fmla="*/ 1229432 w 1810882"/>
                <a:gd name="connsiteY208" fmla="*/ 1244386 h 1654846"/>
                <a:gd name="connsiteX209" fmla="*/ 1233550 w 1810882"/>
                <a:gd name="connsiteY209" fmla="*/ 1240052 h 1654846"/>
                <a:gd name="connsiteX210" fmla="*/ 1237884 w 1810882"/>
                <a:gd name="connsiteY210" fmla="*/ 1235934 h 1654846"/>
                <a:gd name="connsiteX211" fmla="*/ 1233550 w 1810882"/>
                <a:gd name="connsiteY211" fmla="*/ 1229433 h 1654846"/>
                <a:gd name="connsiteX212" fmla="*/ 1229432 w 1810882"/>
                <a:gd name="connsiteY212" fmla="*/ 1227265 h 1654846"/>
                <a:gd name="connsiteX213" fmla="*/ 1225098 w 1810882"/>
                <a:gd name="connsiteY213" fmla="*/ 1222931 h 1654846"/>
                <a:gd name="connsiteX214" fmla="*/ 1220764 w 1810882"/>
                <a:gd name="connsiteY214" fmla="*/ 1218813 h 1654846"/>
                <a:gd name="connsiteX215" fmla="*/ 1218597 w 1810882"/>
                <a:gd name="connsiteY215" fmla="*/ 1214479 h 1654846"/>
                <a:gd name="connsiteX216" fmla="*/ 1214479 w 1810882"/>
                <a:gd name="connsiteY216" fmla="*/ 1210145 h 1654846"/>
                <a:gd name="connsiteX217" fmla="*/ 1205810 w 1810882"/>
                <a:gd name="connsiteY217" fmla="*/ 1203860 h 1654846"/>
                <a:gd name="connsiteX218" fmla="*/ 1195191 w 1810882"/>
                <a:gd name="connsiteY218" fmla="*/ 1169619 h 1654846"/>
                <a:gd name="connsiteX219" fmla="*/ 1195191 w 1810882"/>
                <a:gd name="connsiteY219" fmla="*/ 1165284 h 1654846"/>
                <a:gd name="connsiteX220" fmla="*/ 1193024 w 1810882"/>
                <a:gd name="connsiteY220" fmla="*/ 1159000 h 1654846"/>
                <a:gd name="connsiteX221" fmla="*/ 1193024 w 1810882"/>
                <a:gd name="connsiteY221" fmla="*/ 1143829 h 1654846"/>
                <a:gd name="connsiteX222" fmla="*/ 1195191 w 1810882"/>
                <a:gd name="connsiteY222" fmla="*/ 1137545 h 1654846"/>
                <a:gd name="connsiteX223" fmla="*/ 1197358 w 1810882"/>
                <a:gd name="connsiteY223" fmla="*/ 1131043 h 1654846"/>
                <a:gd name="connsiteX224" fmla="*/ 1199526 w 1810882"/>
                <a:gd name="connsiteY224" fmla="*/ 1124759 h 1654846"/>
                <a:gd name="connsiteX225" fmla="*/ 1201476 w 1810882"/>
                <a:gd name="connsiteY225" fmla="*/ 1118257 h 1654846"/>
                <a:gd name="connsiteX226" fmla="*/ 1205810 w 1810882"/>
                <a:gd name="connsiteY226" fmla="*/ 1111755 h 1654846"/>
                <a:gd name="connsiteX227" fmla="*/ 1212312 w 1810882"/>
                <a:gd name="connsiteY227" fmla="*/ 1109805 h 1654846"/>
                <a:gd name="connsiteX228" fmla="*/ 1218597 w 1810882"/>
                <a:gd name="connsiteY228" fmla="*/ 1107638 h 1654846"/>
                <a:gd name="connsiteX229" fmla="*/ 1222931 w 1810882"/>
                <a:gd name="connsiteY229" fmla="*/ 1103304 h 1654846"/>
                <a:gd name="connsiteX230" fmla="*/ 1225098 w 1810882"/>
                <a:gd name="connsiteY230" fmla="*/ 1096802 h 1654846"/>
                <a:gd name="connsiteX231" fmla="*/ 1225098 w 1810882"/>
                <a:gd name="connsiteY231" fmla="*/ 1090517 h 1654846"/>
                <a:gd name="connsiteX232" fmla="*/ 1227265 w 1810882"/>
                <a:gd name="connsiteY232" fmla="*/ 1081849 h 1654846"/>
                <a:gd name="connsiteX233" fmla="*/ 1227265 w 1810882"/>
                <a:gd name="connsiteY233" fmla="*/ 1077731 h 1654846"/>
                <a:gd name="connsiteX234" fmla="*/ 1229432 w 1810882"/>
                <a:gd name="connsiteY234" fmla="*/ 1071230 h 1654846"/>
                <a:gd name="connsiteX235" fmla="*/ 1231600 w 1810882"/>
                <a:gd name="connsiteY235" fmla="*/ 1064728 h 1654846"/>
                <a:gd name="connsiteX236" fmla="*/ 1231600 w 1810882"/>
                <a:gd name="connsiteY236" fmla="*/ 1060610 h 1654846"/>
                <a:gd name="connsiteX237" fmla="*/ 1233550 w 1810882"/>
                <a:gd name="connsiteY237" fmla="*/ 1051942 h 1654846"/>
                <a:gd name="connsiteX238" fmla="*/ 1235717 w 1810882"/>
                <a:gd name="connsiteY238" fmla="*/ 1047608 h 1654846"/>
                <a:gd name="connsiteX239" fmla="*/ 1235717 w 1810882"/>
                <a:gd name="connsiteY239" fmla="*/ 1026369 h 1654846"/>
                <a:gd name="connsiteX240" fmla="*/ 1231600 w 1810882"/>
                <a:gd name="connsiteY240" fmla="*/ 1017701 h 1654846"/>
                <a:gd name="connsiteX241" fmla="*/ 1229432 w 1810882"/>
                <a:gd name="connsiteY241" fmla="*/ 1011416 h 1654846"/>
                <a:gd name="connsiteX242" fmla="*/ 1225098 w 1810882"/>
                <a:gd name="connsiteY242" fmla="*/ 1004914 h 1654846"/>
                <a:gd name="connsiteX243" fmla="*/ 1225098 w 1810882"/>
                <a:gd name="connsiteY243" fmla="*/ 987794 h 1654846"/>
                <a:gd name="connsiteX244" fmla="*/ 1227265 w 1810882"/>
                <a:gd name="connsiteY244" fmla="*/ 981509 h 1654846"/>
                <a:gd name="connsiteX245" fmla="*/ 1227265 w 1810882"/>
                <a:gd name="connsiteY245" fmla="*/ 975007 h 1654846"/>
                <a:gd name="connsiteX246" fmla="*/ 1229432 w 1810882"/>
                <a:gd name="connsiteY246" fmla="*/ 968506 h 1654846"/>
                <a:gd name="connsiteX247" fmla="*/ 1231600 w 1810882"/>
                <a:gd name="connsiteY247" fmla="*/ 962221 h 1654846"/>
                <a:gd name="connsiteX248" fmla="*/ 1233550 w 1810882"/>
                <a:gd name="connsiteY248" fmla="*/ 957887 h 1654846"/>
                <a:gd name="connsiteX249" fmla="*/ 1233550 w 1810882"/>
                <a:gd name="connsiteY249" fmla="*/ 949435 h 1654846"/>
                <a:gd name="connsiteX250" fmla="*/ 1235717 w 1810882"/>
                <a:gd name="connsiteY250" fmla="*/ 942933 h 1654846"/>
                <a:gd name="connsiteX251" fmla="*/ 1235717 w 1810882"/>
                <a:gd name="connsiteY251" fmla="*/ 938599 h 1654846"/>
                <a:gd name="connsiteX252" fmla="*/ 1237884 w 1810882"/>
                <a:gd name="connsiteY252" fmla="*/ 932314 h 1654846"/>
                <a:gd name="connsiteX253" fmla="*/ 1237884 w 1810882"/>
                <a:gd name="connsiteY253" fmla="*/ 927980 h 1654846"/>
                <a:gd name="connsiteX254" fmla="*/ 1240052 w 1810882"/>
                <a:gd name="connsiteY254" fmla="*/ 921478 h 1654846"/>
                <a:gd name="connsiteX255" fmla="*/ 1235717 w 1810882"/>
                <a:gd name="connsiteY255" fmla="*/ 902407 h 1654846"/>
                <a:gd name="connsiteX256" fmla="*/ 1227265 w 1810882"/>
                <a:gd name="connsiteY256" fmla="*/ 868166 h 1654846"/>
                <a:gd name="connsiteX257" fmla="*/ 1225098 w 1810882"/>
                <a:gd name="connsiteY257" fmla="*/ 863832 h 1654846"/>
                <a:gd name="connsiteX258" fmla="*/ 1225098 w 1810882"/>
                <a:gd name="connsiteY258" fmla="*/ 838259 h 1654846"/>
                <a:gd name="connsiteX259" fmla="*/ 1227265 w 1810882"/>
                <a:gd name="connsiteY259" fmla="*/ 833925 h 1654846"/>
                <a:gd name="connsiteX260" fmla="*/ 1225098 w 1810882"/>
                <a:gd name="connsiteY260" fmla="*/ 827424 h 1654846"/>
                <a:gd name="connsiteX261" fmla="*/ 1220764 w 1810882"/>
                <a:gd name="connsiteY261" fmla="*/ 823306 h 1654846"/>
                <a:gd name="connsiteX262" fmla="*/ 1216646 w 1810882"/>
                <a:gd name="connsiteY262" fmla="*/ 816804 h 1654846"/>
                <a:gd name="connsiteX263" fmla="*/ 1212312 w 1810882"/>
                <a:gd name="connsiteY263" fmla="*/ 812470 h 1654846"/>
                <a:gd name="connsiteX264" fmla="*/ 1207978 w 1810882"/>
                <a:gd name="connsiteY264" fmla="*/ 806185 h 1654846"/>
                <a:gd name="connsiteX265" fmla="*/ 1205810 w 1810882"/>
                <a:gd name="connsiteY265" fmla="*/ 799684 h 1654846"/>
                <a:gd name="connsiteX266" fmla="*/ 1203643 w 1810882"/>
                <a:gd name="connsiteY266" fmla="*/ 793182 h 1654846"/>
                <a:gd name="connsiteX267" fmla="*/ 1203643 w 1810882"/>
                <a:gd name="connsiteY267" fmla="*/ 769777 h 1654846"/>
                <a:gd name="connsiteX268" fmla="*/ 1201476 w 1810882"/>
                <a:gd name="connsiteY268" fmla="*/ 765443 h 1654846"/>
                <a:gd name="connsiteX269" fmla="*/ 1201476 w 1810882"/>
                <a:gd name="connsiteY269" fmla="*/ 759158 h 1654846"/>
                <a:gd name="connsiteX270" fmla="*/ 1199526 w 1810882"/>
                <a:gd name="connsiteY270" fmla="*/ 752656 h 1654846"/>
                <a:gd name="connsiteX271" fmla="*/ 1197358 w 1810882"/>
                <a:gd name="connsiteY271" fmla="*/ 746155 h 1654846"/>
                <a:gd name="connsiteX272" fmla="*/ 1188690 w 1810882"/>
                <a:gd name="connsiteY272" fmla="*/ 742037 h 1654846"/>
                <a:gd name="connsiteX273" fmla="*/ 1180238 w 1810882"/>
                <a:gd name="connsiteY273" fmla="*/ 739870 h 1654846"/>
                <a:gd name="connsiteX274" fmla="*/ 1173736 w 1810882"/>
                <a:gd name="connsiteY274" fmla="*/ 737703 h 1654846"/>
                <a:gd name="connsiteX275" fmla="*/ 1169402 w 1810882"/>
                <a:gd name="connsiteY275" fmla="*/ 739870 h 1654846"/>
                <a:gd name="connsiteX276" fmla="*/ 1163117 w 1810882"/>
                <a:gd name="connsiteY276" fmla="*/ 739870 h 1654846"/>
                <a:gd name="connsiteX277" fmla="*/ 1156616 w 1810882"/>
                <a:gd name="connsiteY277" fmla="*/ 742037 h 1654846"/>
                <a:gd name="connsiteX278" fmla="*/ 1150331 w 1810882"/>
                <a:gd name="connsiteY278" fmla="*/ 750489 h 1654846"/>
                <a:gd name="connsiteX279" fmla="*/ 1141662 w 1810882"/>
                <a:gd name="connsiteY279" fmla="*/ 752656 h 1654846"/>
                <a:gd name="connsiteX280" fmla="*/ 1135378 w 1810882"/>
                <a:gd name="connsiteY280" fmla="*/ 752656 h 1654846"/>
                <a:gd name="connsiteX281" fmla="*/ 1131043 w 1810882"/>
                <a:gd name="connsiteY281" fmla="*/ 754823 h 1654846"/>
                <a:gd name="connsiteX282" fmla="*/ 1131043 w 1810882"/>
                <a:gd name="connsiteY282" fmla="*/ 761108 h 1654846"/>
                <a:gd name="connsiteX283" fmla="*/ 1135378 w 1810882"/>
                <a:gd name="connsiteY283" fmla="*/ 765443 h 1654846"/>
                <a:gd name="connsiteX284" fmla="*/ 1137328 w 1810882"/>
                <a:gd name="connsiteY284" fmla="*/ 771944 h 1654846"/>
                <a:gd name="connsiteX285" fmla="*/ 1135378 w 1810882"/>
                <a:gd name="connsiteY285" fmla="*/ 776062 h 1654846"/>
                <a:gd name="connsiteX286" fmla="*/ 1128876 w 1810882"/>
                <a:gd name="connsiteY286" fmla="*/ 780396 h 1654846"/>
                <a:gd name="connsiteX287" fmla="*/ 1124542 w 1810882"/>
                <a:gd name="connsiteY287" fmla="*/ 786897 h 1654846"/>
                <a:gd name="connsiteX288" fmla="*/ 1120424 w 1810882"/>
                <a:gd name="connsiteY288" fmla="*/ 791232 h 1654846"/>
                <a:gd name="connsiteX289" fmla="*/ 1118257 w 1810882"/>
                <a:gd name="connsiteY289" fmla="*/ 795349 h 1654846"/>
                <a:gd name="connsiteX290" fmla="*/ 1113923 w 1810882"/>
                <a:gd name="connsiteY290" fmla="*/ 801851 h 1654846"/>
                <a:gd name="connsiteX291" fmla="*/ 1111756 w 1810882"/>
                <a:gd name="connsiteY291" fmla="*/ 808136 h 1654846"/>
                <a:gd name="connsiteX292" fmla="*/ 1109588 w 1810882"/>
                <a:gd name="connsiteY292" fmla="*/ 816804 h 1654846"/>
                <a:gd name="connsiteX293" fmla="*/ 1109588 w 1810882"/>
                <a:gd name="connsiteY293" fmla="*/ 823306 h 1654846"/>
                <a:gd name="connsiteX294" fmla="*/ 1107421 w 1810882"/>
                <a:gd name="connsiteY294" fmla="*/ 831758 h 1654846"/>
                <a:gd name="connsiteX295" fmla="*/ 1107421 w 1810882"/>
                <a:gd name="connsiteY295" fmla="*/ 853213 h 1654846"/>
                <a:gd name="connsiteX296" fmla="*/ 1103304 w 1810882"/>
                <a:gd name="connsiteY296" fmla="*/ 859497 h 1654846"/>
                <a:gd name="connsiteX297" fmla="*/ 1098969 w 1810882"/>
                <a:gd name="connsiteY297" fmla="*/ 863832 h 1654846"/>
                <a:gd name="connsiteX298" fmla="*/ 1092468 w 1810882"/>
                <a:gd name="connsiteY298" fmla="*/ 865999 h 1654846"/>
                <a:gd name="connsiteX299" fmla="*/ 1086183 w 1810882"/>
                <a:gd name="connsiteY299" fmla="*/ 868166 h 1654846"/>
                <a:gd name="connsiteX300" fmla="*/ 1081849 w 1810882"/>
                <a:gd name="connsiteY300" fmla="*/ 870333 h 1654846"/>
                <a:gd name="connsiteX301" fmla="*/ 1077514 w 1810882"/>
                <a:gd name="connsiteY301" fmla="*/ 874451 h 1654846"/>
                <a:gd name="connsiteX302" fmla="*/ 1075347 w 1810882"/>
                <a:gd name="connsiteY302" fmla="*/ 880953 h 1654846"/>
                <a:gd name="connsiteX303" fmla="*/ 1073180 w 1810882"/>
                <a:gd name="connsiteY303" fmla="*/ 889404 h 1654846"/>
                <a:gd name="connsiteX304" fmla="*/ 1071229 w 1810882"/>
                <a:gd name="connsiteY304" fmla="*/ 898073 h 1654846"/>
                <a:gd name="connsiteX305" fmla="*/ 1069062 w 1810882"/>
                <a:gd name="connsiteY305" fmla="*/ 906525 h 1654846"/>
                <a:gd name="connsiteX306" fmla="*/ 1066895 w 1810882"/>
                <a:gd name="connsiteY306" fmla="*/ 913026 h 1654846"/>
                <a:gd name="connsiteX307" fmla="*/ 1064728 w 1810882"/>
                <a:gd name="connsiteY307" fmla="*/ 917361 h 1654846"/>
                <a:gd name="connsiteX308" fmla="*/ 1064728 w 1810882"/>
                <a:gd name="connsiteY308" fmla="*/ 923646 h 1654846"/>
                <a:gd name="connsiteX309" fmla="*/ 1066895 w 1810882"/>
                <a:gd name="connsiteY309" fmla="*/ 927980 h 1654846"/>
                <a:gd name="connsiteX310" fmla="*/ 1066895 w 1810882"/>
                <a:gd name="connsiteY310" fmla="*/ 934482 h 1654846"/>
                <a:gd name="connsiteX311" fmla="*/ 1062561 w 1810882"/>
                <a:gd name="connsiteY311" fmla="*/ 938599 h 1654846"/>
                <a:gd name="connsiteX312" fmla="*/ 1049775 w 1810882"/>
                <a:gd name="connsiteY312" fmla="*/ 951385 h 1654846"/>
                <a:gd name="connsiteX313" fmla="*/ 1047607 w 1810882"/>
                <a:gd name="connsiteY313" fmla="*/ 955720 h 1654846"/>
                <a:gd name="connsiteX314" fmla="*/ 1043273 w 1810882"/>
                <a:gd name="connsiteY314" fmla="*/ 960054 h 1654846"/>
                <a:gd name="connsiteX315" fmla="*/ 1041106 w 1810882"/>
                <a:gd name="connsiteY315" fmla="*/ 968506 h 1654846"/>
                <a:gd name="connsiteX316" fmla="*/ 1039155 w 1810882"/>
                <a:gd name="connsiteY316" fmla="*/ 972840 h 1654846"/>
                <a:gd name="connsiteX317" fmla="*/ 1036988 w 1810882"/>
                <a:gd name="connsiteY317" fmla="*/ 979342 h 1654846"/>
                <a:gd name="connsiteX318" fmla="*/ 1034821 w 1810882"/>
                <a:gd name="connsiteY318" fmla="*/ 983459 h 1654846"/>
                <a:gd name="connsiteX319" fmla="*/ 1030487 w 1810882"/>
                <a:gd name="connsiteY319" fmla="*/ 989961 h 1654846"/>
                <a:gd name="connsiteX320" fmla="*/ 1026153 w 1810882"/>
                <a:gd name="connsiteY320" fmla="*/ 994295 h 1654846"/>
                <a:gd name="connsiteX321" fmla="*/ 1022035 w 1810882"/>
                <a:gd name="connsiteY321" fmla="*/ 994295 h 1654846"/>
                <a:gd name="connsiteX322" fmla="*/ 1013366 w 1810882"/>
                <a:gd name="connsiteY322" fmla="*/ 996462 h 1654846"/>
                <a:gd name="connsiteX323" fmla="*/ 1000580 w 1810882"/>
                <a:gd name="connsiteY323" fmla="*/ 996462 h 1654846"/>
                <a:gd name="connsiteX324" fmla="*/ 987794 w 1810882"/>
                <a:gd name="connsiteY324" fmla="*/ 992128 h 1654846"/>
                <a:gd name="connsiteX325" fmla="*/ 976958 w 1810882"/>
                <a:gd name="connsiteY325" fmla="*/ 992128 h 1654846"/>
                <a:gd name="connsiteX326" fmla="*/ 962004 w 1810882"/>
                <a:gd name="connsiteY326" fmla="*/ 987794 h 1654846"/>
                <a:gd name="connsiteX327" fmla="*/ 938599 w 1810882"/>
                <a:gd name="connsiteY327" fmla="*/ 989961 h 1654846"/>
                <a:gd name="connsiteX328" fmla="*/ 921478 w 1810882"/>
                <a:gd name="connsiteY328" fmla="*/ 989961 h 1654846"/>
                <a:gd name="connsiteX329" fmla="*/ 914977 w 1810882"/>
                <a:gd name="connsiteY329" fmla="*/ 987794 h 1654846"/>
                <a:gd name="connsiteX330" fmla="*/ 889404 w 1810882"/>
                <a:gd name="connsiteY330" fmla="*/ 977175 h 1654846"/>
                <a:gd name="connsiteX331" fmla="*/ 880952 w 1810882"/>
                <a:gd name="connsiteY331" fmla="*/ 975007 h 1654846"/>
                <a:gd name="connsiteX332" fmla="*/ 861665 w 1810882"/>
                <a:gd name="connsiteY332" fmla="*/ 975007 h 1654846"/>
                <a:gd name="connsiteX333" fmla="*/ 855163 w 1810882"/>
                <a:gd name="connsiteY333" fmla="*/ 977175 h 1654846"/>
                <a:gd name="connsiteX334" fmla="*/ 848878 w 1810882"/>
                <a:gd name="connsiteY334" fmla="*/ 977175 h 1654846"/>
                <a:gd name="connsiteX335" fmla="*/ 842377 w 1810882"/>
                <a:gd name="connsiteY335" fmla="*/ 975007 h 1654846"/>
                <a:gd name="connsiteX336" fmla="*/ 838043 w 1810882"/>
                <a:gd name="connsiteY336" fmla="*/ 972840 h 1654846"/>
                <a:gd name="connsiteX337" fmla="*/ 833708 w 1810882"/>
                <a:gd name="connsiteY337" fmla="*/ 968506 h 1654846"/>
                <a:gd name="connsiteX338" fmla="*/ 829591 w 1810882"/>
                <a:gd name="connsiteY338" fmla="*/ 964388 h 1654846"/>
                <a:gd name="connsiteX339" fmla="*/ 825256 w 1810882"/>
                <a:gd name="connsiteY339" fmla="*/ 960054 h 1654846"/>
                <a:gd name="connsiteX340" fmla="*/ 820922 w 1810882"/>
                <a:gd name="connsiteY340" fmla="*/ 955720 h 1654846"/>
                <a:gd name="connsiteX341" fmla="*/ 816804 w 1810882"/>
                <a:gd name="connsiteY341" fmla="*/ 953552 h 1654846"/>
                <a:gd name="connsiteX342" fmla="*/ 810303 w 1810882"/>
                <a:gd name="connsiteY342" fmla="*/ 951385 h 1654846"/>
                <a:gd name="connsiteX343" fmla="*/ 803801 w 1810882"/>
                <a:gd name="connsiteY343" fmla="*/ 949435 h 1654846"/>
                <a:gd name="connsiteX344" fmla="*/ 793182 w 1810882"/>
                <a:gd name="connsiteY344" fmla="*/ 947268 h 1654846"/>
                <a:gd name="connsiteX345" fmla="*/ 754607 w 1810882"/>
                <a:gd name="connsiteY345" fmla="*/ 947268 h 1654846"/>
                <a:gd name="connsiteX346" fmla="*/ 750489 w 1810882"/>
                <a:gd name="connsiteY346" fmla="*/ 945100 h 1654846"/>
                <a:gd name="connsiteX347" fmla="*/ 696960 w 1810882"/>
                <a:gd name="connsiteY347" fmla="*/ 945100 h 1654846"/>
                <a:gd name="connsiteX348" fmla="*/ 690459 w 1810882"/>
                <a:gd name="connsiteY348" fmla="*/ 947268 h 1654846"/>
                <a:gd name="connsiteX349" fmla="*/ 686341 w 1810882"/>
                <a:gd name="connsiteY349" fmla="*/ 947268 h 1654846"/>
                <a:gd name="connsiteX350" fmla="*/ 669220 w 1810882"/>
                <a:gd name="connsiteY350" fmla="*/ 951385 h 1654846"/>
                <a:gd name="connsiteX351" fmla="*/ 660552 w 1810882"/>
                <a:gd name="connsiteY351" fmla="*/ 953552 h 1654846"/>
                <a:gd name="connsiteX352" fmla="*/ 654267 w 1810882"/>
                <a:gd name="connsiteY352" fmla="*/ 955720 h 1654846"/>
                <a:gd name="connsiteX353" fmla="*/ 647766 w 1810882"/>
                <a:gd name="connsiteY353" fmla="*/ 957887 h 1654846"/>
                <a:gd name="connsiteX354" fmla="*/ 641264 w 1810882"/>
                <a:gd name="connsiteY354" fmla="*/ 960054 h 1654846"/>
                <a:gd name="connsiteX355" fmla="*/ 624360 w 1810882"/>
                <a:gd name="connsiteY355" fmla="*/ 960054 h 1654846"/>
                <a:gd name="connsiteX356" fmla="*/ 568664 w 1810882"/>
                <a:gd name="connsiteY356" fmla="*/ 977175 h 1654846"/>
                <a:gd name="connsiteX357" fmla="*/ 558045 w 1810882"/>
                <a:gd name="connsiteY357" fmla="*/ 977175 h 1654846"/>
                <a:gd name="connsiteX358" fmla="*/ 551543 w 1810882"/>
                <a:gd name="connsiteY358" fmla="*/ 979342 h 1654846"/>
                <a:gd name="connsiteX359" fmla="*/ 530088 w 1810882"/>
                <a:gd name="connsiteY359" fmla="*/ 979342 h 1654846"/>
                <a:gd name="connsiteX360" fmla="*/ 521637 w 1810882"/>
                <a:gd name="connsiteY360" fmla="*/ 981509 h 1654846"/>
                <a:gd name="connsiteX361" fmla="*/ 511017 w 1810882"/>
                <a:gd name="connsiteY361" fmla="*/ 981509 h 1654846"/>
                <a:gd name="connsiteX362" fmla="*/ 504516 w 1810882"/>
                <a:gd name="connsiteY362" fmla="*/ 983459 h 1654846"/>
                <a:gd name="connsiteX363" fmla="*/ 500182 w 1810882"/>
                <a:gd name="connsiteY363" fmla="*/ 983459 h 1654846"/>
                <a:gd name="connsiteX364" fmla="*/ 493897 w 1810882"/>
                <a:gd name="connsiteY364" fmla="*/ 987794 h 1654846"/>
                <a:gd name="connsiteX365" fmla="*/ 487395 w 1810882"/>
                <a:gd name="connsiteY365" fmla="*/ 989961 h 1654846"/>
                <a:gd name="connsiteX366" fmla="*/ 481110 w 1810882"/>
                <a:gd name="connsiteY366" fmla="*/ 994295 h 1654846"/>
                <a:gd name="connsiteX367" fmla="*/ 476776 w 1810882"/>
                <a:gd name="connsiteY367" fmla="*/ 996462 h 1654846"/>
                <a:gd name="connsiteX368" fmla="*/ 472442 w 1810882"/>
                <a:gd name="connsiteY368" fmla="*/ 1002747 h 1654846"/>
                <a:gd name="connsiteX369" fmla="*/ 444702 w 1810882"/>
                <a:gd name="connsiteY369" fmla="*/ 1009249 h 1654846"/>
                <a:gd name="connsiteX370" fmla="*/ 438201 w 1810882"/>
                <a:gd name="connsiteY370" fmla="*/ 1004914 h 1654846"/>
                <a:gd name="connsiteX371" fmla="*/ 429749 w 1810882"/>
                <a:gd name="connsiteY371" fmla="*/ 1000580 h 1654846"/>
                <a:gd name="connsiteX372" fmla="*/ 425414 w 1810882"/>
                <a:gd name="connsiteY372" fmla="*/ 996462 h 1654846"/>
                <a:gd name="connsiteX373" fmla="*/ 416962 w 1810882"/>
                <a:gd name="connsiteY373" fmla="*/ 992128 h 1654846"/>
                <a:gd name="connsiteX374" fmla="*/ 410461 w 1810882"/>
                <a:gd name="connsiteY374" fmla="*/ 989961 h 1654846"/>
                <a:gd name="connsiteX375" fmla="*/ 401792 w 1810882"/>
                <a:gd name="connsiteY375" fmla="*/ 987794 h 1654846"/>
                <a:gd name="connsiteX376" fmla="*/ 397675 w 1810882"/>
                <a:gd name="connsiteY376" fmla="*/ 987794 h 1654846"/>
                <a:gd name="connsiteX377" fmla="*/ 384888 w 1810882"/>
                <a:gd name="connsiteY377" fmla="*/ 985627 h 1654846"/>
                <a:gd name="connsiteX378" fmla="*/ 369718 w 1810882"/>
                <a:gd name="connsiteY378" fmla="*/ 985627 h 1654846"/>
                <a:gd name="connsiteX379" fmla="*/ 363433 w 1810882"/>
                <a:gd name="connsiteY379" fmla="*/ 987794 h 1654846"/>
                <a:gd name="connsiteX380" fmla="*/ 356932 w 1810882"/>
                <a:gd name="connsiteY380" fmla="*/ 987794 h 1654846"/>
                <a:gd name="connsiteX381" fmla="*/ 350647 w 1810882"/>
                <a:gd name="connsiteY381" fmla="*/ 985627 h 1654846"/>
                <a:gd name="connsiteX382" fmla="*/ 344146 w 1810882"/>
                <a:gd name="connsiteY382" fmla="*/ 985627 h 1654846"/>
                <a:gd name="connsiteX383" fmla="*/ 337861 w 1810882"/>
                <a:gd name="connsiteY383" fmla="*/ 983459 h 1654846"/>
                <a:gd name="connsiteX384" fmla="*/ 329192 w 1810882"/>
                <a:gd name="connsiteY384" fmla="*/ 981509 h 1654846"/>
                <a:gd name="connsiteX385" fmla="*/ 324858 w 1810882"/>
                <a:gd name="connsiteY385" fmla="*/ 977175 h 1654846"/>
                <a:gd name="connsiteX386" fmla="*/ 316406 w 1810882"/>
                <a:gd name="connsiteY386" fmla="*/ 972840 h 1654846"/>
                <a:gd name="connsiteX387" fmla="*/ 309905 w 1810882"/>
                <a:gd name="connsiteY387" fmla="*/ 970673 h 1654846"/>
                <a:gd name="connsiteX388" fmla="*/ 303620 w 1810882"/>
                <a:gd name="connsiteY388" fmla="*/ 966555 h 1654846"/>
                <a:gd name="connsiteX389" fmla="*/ 297118 w 1810882"/>
                <a:gd name="connsiteY389" fmla="*/ 962221 h 1654846"/>
                <a:gd name="connsiteX390" fmla="*/ 288666 w 1810882"/>
                <a:gd name="connsiteY390" fmla="*/ 953552 h 1654846"/>
                <a:gd name="connsiteX391" fmla="*/ 282165 w 1810882"/>
                <a:gd name="connsiteY391" fmla="*/ 949435 h 1654846"/>
                <a:gd name="connsiteX392" fmla="*/ 273713 w 1810882"/>
                <a:gd name="connsiteY392" fmla="*/ 945100 h 1654846"/>
                <a:gd name="connsiteX393" fmla="*/ 267211 w 1810882"/>
                <a:gd name="connsiteY393" fmla="*/ 938599 h 1654846"/>
                <a:gd name="connsiteX394" fmla="*/ 258543 w 1810882"/>
                <a:gd name="connsiteY394" fmla="*/ 932314 h 1654846"/>
                <a:gd name="connsiteX395" fmla="*/ 252258 w 1810882"/>
                <a:gd name="connsiteY395" fmla="*/ 927980 h 1654846"/>
                <a:gd name="connsiteX396" fmla="*/ 247924 w 1810882"/>
                <a:gd name="connsiteY396" fmla="*/ 923646 h 1654846"/>
                <a:gd name="connsiteX397" fmla="*/ 241639 w 1810882"/>
                <a:gd name="connsiteY397" fmla="*/ 921478 h 1654846"/>
                <a:gd name="connsiteX398" fmla="*/ 237304 w 1810882"/>
                <a:gd name="connsiteY398" fmla="*/ 917361 h 1654846"/>
                <a:gd name="connsiteX399" fmla="*/ 230803 w 1810882"/>
                <a:gd name="connsiteY399" fmla="*/ 913026 h 1654846"/>
                <a:gd name="connsiteX400" fmla="*/ 224518 w 1810882"/>
                <a:gd name="connsiteY400" fmla="*/ 908692 h 1654846"/>
                <a:gd name="connsiteX401" fmla="*/ 220184 w 1810882"/>
                <a:gd name="connsiteY401" fmla="*/ 906525 h 1654846"/>
                <a:gd name="connsiteX402" fmla="*/ 215850 w 1810882"/>
                <a:gd name="connsiteY402" fmla="*/ 902407 h 1654846"/>
                <a:gd name="connsiteX403" fmla="*/ 211515 w 1810882"/>
                <a:gd name="connsiteY403" fmla="*/ 900240 h 1654846"/>
                <a:gd name="connsiteX404" fmla="*/ 203063 w 1810882"/>
                <a:gd name="connsiteY404" fmla="*/ 895906 h 1654846"/>
                <a:gd name="connsiteX405" fmla="*/ 198729 w 1810882"/>
                <a:gd name="connsiteY405" fmla="*/ 893739 h 1654846"/>
                <a:gd name="connsiteX406" fmla="*/ 192444 w 1810882"/>
                <a:gd name="connsiteY406" fmla="*/ 889404 h 1654846"/>
                <a:gd name="connsiteX407" fmla="*/ 183776 w 1810882"/>
                <a:gd name="connsiteY407" fmla="*/ 887454 h 1654846"/>
                <a:gd name="connsiteX408" fmla="*/ 177491 w 1810882"/>
                <a:gd name="connsiteY408" fmla="*/ 885287 h 1654846"/>
                <a:gd name="connsiteX409" fmla="*/ 170989 w 1810882"/>
                <a:gd name="connsiteY409" fmla="*/ 880953 h 1654846"/>
                <a:gd name="connsiteX410" fmla="*/ 164488 w 1810882"/>
                <a:gd name="connsiteY410" fmla="*/ 878785 h 1654846"/>
                <a:gd name="connsiteX411" fmla="*/ 158203 w 1810882"/>
                <a:gd name="connsiteY411" fmla="*/ 876618 h 1654846"/>
                <a:gd name="connsiteX412" fmla="*/ 153869 w 1810882"/>
                <a:gd name="connsiteY412" fmla="*/ 872284 h 1654846"/>
                <a:gd name="connsiteX413" fmla="*/ 149534 w 1810882"/>
                <a:gd name="connsiteY413" fmla="*/ 872284 h 1654846"/>
                <a:gd name="connsiteX414" fmla="*/ 145417 w 1810882"/>
                <a:gd name="connsiteY414" fmla="*/ 868166 h 1654846"/>
                <a:gd name="connsiteX415" fmla="*/ 138915 w 1810882"/>
                <a:gd name="connsiteY415" fmla="*/ 865999 h 1654846"/>
                <a:gd name="connsiteX416" fmla="*/ 130247 w 1810882"/>
                <a:gd name="connsiteY416" fmla="*/ 863832 h 1654846"/>
                <a:gd name="connsiteX417" fmla="*/ 123962 w 1810882"/>
                <a:gd name="connsiteY417" fmla="*/ 859497 h 1654846"/>
                <a:gd name="connsiteX418" fmla="*/ 113343 w 1810882"/>
                <a:gd name="connsiteY418" fmla="*/ 848878 h 1654846"/>
                <a:gd name="connsiteX419" fmla="*/ 109008 w 1810882"/>
                <a:gd name="connsiteY419" fmla="*/ 846711 h 1654846"/>
                <a:gd name="connsiteX420" fmla="*/ 104674 w 1810882"/>
                <a:gd name="connsiteY420" fmla="*/ 840210 h 1654846"/>
                <a:gd name="connsiteX421" fmla="*/ 100340 w 1810882"/>
                <a:gd name="connsiteY421" fmla="*/ 836092 h 1654846"/>
                <a:gd name="connsiteX422" fmla="*/ 98173 w 1810882"/>
                <a:gd name="connsiteY422" fmla="*/ 831758 h 1654846"/>
                <a:gd name="connsiteX423" fmla="*/ 94055 w 1810882"/>
                <a:gd name="connsiteY423" fmla="*/ 825256 h 1654846"/>
                <a:gd name="connsiteX424" fmla="*/ 89721 w 1810882"/>
                <a:gd name="connsiteY424" fmla="*/ 821139 h 1654846"/>
                <a:gd name="connsiteX425" fmla="*/ 87553 w 1810882"/>
                <a:gd name="connsiteY425" fmla="*/ 816804 h 1654846"/>
                <a:gd name="connsiteX426" fmla="*/ 83219 w 1810882"/>
                <a:gd name="connsiteY426" fmla="*/ 812470 h 1654846"/>
                <a:gd name="connsiteX427" fmla="*/ 79102 w 1810882"/>
                <a:gd name="connsiteY427" fmla="*/ 808136 h 1654846"/>
                <a:gd name="connsiteX428" fmla="*/ 74767 w 1810882"/>
                <a:gd name="connsiteY428" fmla="*/ 801851 h 1654846"/>
                <a:gd name="connsiteX429" fmla="*/ 72600 w 1810882"/>
                <a:gd name="connsiteY429" fmla="*/ 797517 h 1654846"/>
                <a:gd name="connsiteX430" fmla="*/ 64148 w 1810882"/>
                <a:gd name="connsiteY430" fmla="*/ 789065 h 1654846"/>
                <a:gd name="connsiteX431" fmla="*/ 57647 w 1810882"/>
                <a:gd name="connsiteY431" fmla="*/ 784730 h 1654846"/>
                <a:gd name="connsiteX432" fmla="*/ 51145 w 1810882"/>
                <a:gd name="connsiteY432" fmla="*/ 782563 h 1654846"/>
                <a:gd name="connsiteX433" fmla="*/ 47027 w 1810882"/>
                <a:gd name="connsiteY433" fmla="*/ 782563 h 1654846"/>
                <a:gd name="connsiteX434" fmla="*/ 29907 w 1810882"/>
                <a:gd name="connsiteY434" fmla="*/ 784730 h 1654846"/>
                <a:gd name="connsiteX435" fmla="*/ 25573 w 1810882"/>
                <a:gd name="connsiteY435" fmla="*/ 769777 h 1654846"/>
                <a:gd name="connsiteX436" fmla="*/ 29907 w 1810882"/>
                <a:gd name="connsiteY436" fmla="*/ 763275 h 1654846"/>
                <a:gd name="connsiteX437" fmla="*/ 34241 w 1810882"/>
                <a:gd name="connsiteY437" fmla="*/ 759158 h 1654846"/>
                <a:gd name="connsiteX438" fmla="*/ 44860 w 1810882"/>
                <a:gd name="connsiteY438" fmla="*/ 722749 h 1654846"/>
                <a:gd name="connsiteX439" fmla="*/ 44860 w 1810882"/>
                <a:gd name="connsiteY439" fmla="*/ 716248 h 1654846"/>
                <a:gd name="connsiteX440" fmla="*/ 47027 w 1810882"/>
                <a:gd name="connsiteY440" fmla="*/ 711914 h 1654846"/>
                <a:gd name="connsiteX441" fmla="*/ 36192 w 1810882"/>
                <a:gd name="connsiteY441" fmla="*/ 679840 h 1654846"/>
                <a:gd name="connsiteX442" fmla="*/ 32074 w 1810882"/>
                <a:gd name="connsiteY442" fmla="*/ 673555 h 1654846"/>
                <a:gd name="connsiteX443" fmla="*/ 4118 w 1810882"/>
                <a:gd name="connsiteY443" fmla="*/ 620026 h 1654846"/>
                <a:gd name="connsiteX444" fmla="*/ 2167 w 1810882"/>
                <a:gd name="connsiteY444" fmla="*/ 615691 h 1654846"/>
                <a:gd name="connsiteX445" fmla="*/ 0 w 1810882"/>
                <a:gd name="connsiteY445" fmla="*/ 581667 h 1654846"/>
                <a:gd name="connsiteX446" fmla="*/ 8452 w 1810882"/>
                <a:gd name="connsiteY446" fmla="*/ 577333 h 1654846"/>
                <a:gd name="connsiteX447" fmla="*/ 14953 w 1810882"/>
                <a:gd name="connsiteY447" fmla="*/ 575166 h 1654846"/>
                <a:gd name="connsiteX448" fmla="*/ 19071 w 1810882"/>
                <a:gd name="connsiteY448" fmla="*/ 572998 h 1654846"/>
                <a:gd name="connsiteX449" fmla="*/ 25573 w 1810882"/>
                <a:gd name="connsiteY449" fmla="*/ 570831 h 1654846"/>
                <a:gd name="connsiteX450" fmla="*/ 34241 w 1810882"/>
                <a:gd name="connsiteY450" fmla="*/ 568664 h 1654846"/>
                <a:gd name="connsiteX451" fmla="*/ 40526 w 1810882"/>
                <a:gd name="connsiteY451" fmla="*/ 568664 h 1654846"/>
                <a:gd name="connsiteX452" fmla="*/ 44860 w 1810882"/>
                <a:gd name="connsiteY452" fmla="*/ 566714 h 1654846"/>
                <a:gd name="connsiteX453" fmla="*/ 57647 w 1810882"/>
                <a:gd name="connsiteY453" fmla="*/ 566714 h 1654846"/>
                <a:gd name="connsiteX454" fmla="*/ 64148 w 1810882"/>
                <a:gd name="connsiteY454" fmla="*/ 568664 h 1654846"/>
                <a:gd name="connsiteX455" fmla="*/ 70433 w 1810882"/>
                <a:gd name="connsiteY455" fmla="*/ 568664 h 1654846"/>
                <a:gd name="connsiteX456" fmla="*/ 79102 w 1810882"/>
                <a:gd name="connsiteY456" fmla="*/ 570831 h 1654846"/>
                <a:gd name="connsiteX457" fmla="*/ 83219 w 1810882"/>
                <a:gd name="connsiteY457" fmla="*/ 572998 h 1654846"/>
                <a:gd name="connsiteX458" fmla="*/ 89721 w 1810882"/>
                <a:gd name="connsiteY458" fmla="*/ 577333 h 1654846"/>
                <a:gd name="connsiteX459" fmla="*/ 96222 w 1810882"/>
                <a:gd name="connsiteY459" fmla="*/ 581667 h 1654846"/>
                <a:gd name="connsiteX460" fmla="*/ 109008 w 1810882"/>
                <a:gd name="connsiteY460" fmla="*/ 585784 h 1654846"/>
                <a:gd name="connsiteX461" fmla="*/ 115293 w 1810882"/>
                <a:gd name="connsiteY461" fmla="*/ 587952 h 1654846"/>
                <a:gd name="connsiteX462" fmla="*/ 134581 w 1810882"/>
                <a:gd name="connsiteY462" fmla="*/ 587952 h 1654846"/>
                <a:gd name="connsiteX463" fmla="*/ 143250 w 1810882"/>
                <a:gd name="connsiteY463" fmla="*/ 585784 h 1654846"/>
                <a:gd name="connsiteX464" fmla="*/ 151702 w 1810882"/>
                <a:gd name="connsiteY464" fmla="*/ 583618 h 1654846"/>
                <a:gd name="connsiteX465" fmla="*/ 160370 w 1810882"/>
                <a:gd name="connsiteY465" fmla="*/ 583618 h 1654846"/>
                <a:gd name="connsiteX466" fmla="*/ 164488 w 1810882"/>
                <a:gd name="connsiteY466" fmla="*/ 581667 h 1654846"/>
                <a:gd name="connsiteX467" fmla="*/ 168822 w 1810882"/>
                <a:gd name="connsiteY467" fmla="*/ 579500 h 1654846"/>
                <a:gd name="connsiteX468" fmla="*/ 175324 w 1810882"/>
                <a:gd name="connsiteY468" fmla="*/ 577333 h 1654846"/>
                <a:gd name="connsiteX469" fmla="*/ 181608 w 1810882"/>
                <a:gd name="connsiteY469" fmla="*/ 575166 h 1654846"/>
                <a:gd name="connsiteX470" fmla="*/ 190277 w 1810882"/>
                <a:gd name="connsiteY470" fmla="*/ 572998 h 1654846"/>
                <a:gd name="connsiteX471" fmla="*/ 194395 w 1810882"/>
                <a:gd name="connsiteY471" fmla="*/ 568664 h 1654846"/>
                <a:gd name="connsiteX472" fmla="*/ 215850 w 1810882"/>
                <a:gd name="connsiteY472" fmla="*/ 568664 h 1654846"/>
                <a:gd name="connsiteX473" fmla="*/ 222351 w 1810882"/>
                <a:gd name="connsiteY473" fmla="*/ 570831 h 1654846"/>
                <a:gd name="connsiteX474" fmla="*/ 228636 w 1810882"/>
                <a:gd name="connsiteY474" fmla="*/ 572998 h 1654846"/>
                <a:gd name="connsiteX475" fmla="*/ 235137 w 1810882"/>
                <a:gd name="connsiteY475" fmla="*/ 572998 h 1654846"/>
                <a:gd name="connsiteX476" fmla="*/ 241639 w 1810882"/>
                <a:gd name="connsiteY476" fmla="*/ 575166 h 1654846"/>
                <a:gd name="connsiteX477" fmla="*/ 247924 w 1810882"/>
                <a:gd name="connsiteY477" fmla="*/ 575166 h 1654846"/>
                <a:gd name="connsiteX478" fmla="*/ 254425 w 1810882"/>
                <a:gd name="connsiteY478" fmla="*/ 570831 h 1654846"/>
                <a:gd name="connsiteX479" fmla="*/ 256592 w 1810882"/>
                <a:gd name="connsiteY479" fmla="*/ 566714 h 1654846"/>
                <a:gd name="connsiteX480" fmla="*/ 260710 w 1810882"/>
                <a:gd name="connsiteY480" fmla="*/ 562379 h 1654846"/>
                <a:gd name="connsiteX481" fmla="*/ 262877 w 1810882"/>
                <a:gd name="connsiteY481" fmla="*/ 558045 h 1654846"/>
                <a:gd name="connsiteX482" fmla="*/ 269379 w 1810882"/>
                <a:gd name="connsiteY482" fmla="*/ 553711 h 1654846"/>
                <a:gd name="connsiteX483" fmla="*/ 273713 w 1810882"/>
                <a:gd name="connsiteY483" fmla="*/ 551543 h 1654846"/>
                <a:gd name="connsiteX484" fmla="*/ 279998 w 1810882"/>
                <a:gd name="connsiteY484" fmla="*/ 547426 h 1654846"/>
                <a:gd name="connsiteX485" fmla="*/ 284332 w 1810882"/>
                <a:gd name="connsiteY485" fmla="*/ 545259 h 1654846"/>
                <a:gd name="connsiteX486" fmla="*/ 290617 w 1810882"/>
                <a:gd name="connsiteY486" fmla="*/ 543091 h 1654846"/>
                <a:gd name="connsiteX487" fmla="*/ 297118 w 1810882"/>
                <a:gd name="connsiteY487" fmla="*/ 540924 h 1654846"/>
                <a:gd name="connsiteX488" fmla="*/ 303620 w 1810882"/>
                <a:gd name="connsiteY488" fmla="*/ 540924 h 1654846"/>
                <a:gd name="connsiteX489" fmla="*/ 309905 w 1810882"/>
                <a:gd name="connsiteY489" fmla="*/ 543091 h 1654846"/>
                <a:gd name="connsiteX490" fmla="*/ 316406 w 1810882"/>
                <a:gd name="connsiteY490" fmla="*/ 543091 h 1654846"/>
                <a:gd name="connsiteX491" fmla="*/ 324858 w 1810882"/>
                <a:gd name="connsiteY491" fmla="*/ 545259 h 1654846"/>
                <a:gd name="connsiteX492" fmla="*/ 335694 w 1810882"/>
                <a:gd name="connsiteY492" fmla="*/ 547426 h 1654846"/>
                <a:gd name="connsiteX493" fmla="*/ 341979 w 1810882"/>
                <a:gd name="connsiteY493" fmla="*/ 551543 h 1654846"/>
                <a:gd name="connsiteX494" fmla="*/ 350647 w 1810882"/>
                <a:gd name="connsiteY494" fmla="*/ 553711 h 1654846"/>
                <a:gd name="connsiteX495" fmla="*/ 356932 w 1810882"/>
                <a:gd name="connsiteY495" fmla="*/ 558045 h 1654846"/>
                <a:gd name="connsiteX496" fmla="*/ 365601 w 1810882"/>
                <a:gd name="connsiteY496" fmla="*/ 560212 h 1654846"/>
                <a:gd name="connsiteX497" fmla="*/ 371886 w 1810882"/>
                <a:gd name="connsiteY497" fmla="*/ 562379 h 1654846"/>
                <a:gd name="connsiteX498" fmla="*/ 380554 w 1810882"/>
                <a:gd name="connsiteY498" fmla="*/ 564546 h 1654846"/>
                <a:gd name="connsiteX499" fmla="*/ 386839 w 1810882"/>
                <a:gd name="connsiteY499" fmla="*/ 562379 h 1654846"/>
                <a:gd name="connsiteX500" fmla="*/ 393340 w 1810882"/>
                <a:gd name="connsiteY500" fmla="*/ 558045 h 1654846"/>
                <a:gd name="connsiteX501" fmla="*/ 397675 w 1810882"/>
                <a:gd name="connsiteY501" fmla="*/ 553711 h 1654846"/>
                <a:gd name="connsiteX502" fmla="*/ 401792 w 1810882"/>
                <a:gd name="connsiteY502" fmla="*/ 547426 h 1654846"/>
                <a:gd name="connsiteX503" fmla="*/ 403959 w 1810882"/>
                <a:gd name="connsiteY503" fmla="*/ 543091 h 1654846"/>
                <a:gd name="connsiteX504" fmla="*/ 406127 w 1810882"/>
                <a:gd name="connsiteY504" fmla="*/ 538757 h 1654846"/>
                <a:gd name="connsiteX505" fmla="*/ 414795 w 1810882"/>
                <a:gd name="connsiteY505" fmla="*/ 530305 h 1654846"/>
                <a:gd name="connsiteX506" fmla="*/ 421080 w 1810882"/>
                <a:gd name="connsiteY506" fmla="*/ 525971 h 1654846"/>
                <a:gd name="connsiteX507" fmla="*/ 425414 w 1810882"/>
                <a:gd name="connsiteY507" fmla="*/ 523804 h 1654846"/>
                <a:gd name="connsiteX508" fmla="*/ 438201 w 1810882"/>
                <a:gd name="connsiteY508" fmla="*/ 519686 h 1654846"/>
                <a:gd name="connsiteX509" fmla="*/ 442535 w 1810882"/>
                <a:gd name="connsiteY509" fmla="*/ 515352 h 1654846"/>
                <a:gd name="connsiteX510" fmla="*/ 446869 w 1810882"/>
                <a:gd name="connsiteY510" fmla="*/ 511017 h 1654846"/>
                <a:gd name="connsiteX511" fmla="*/ 450987 w 1810882"/>
                <a:gd name="connsiteY511" fmla="*/ 506683 h 1654846"/>
                <a:gd name="connsiteX512" fmla="*/ 455321 w 1810882"/>
                <a:gd name="connsiteY512" fmla="*/ 504516 h 1654846"/>
                <a:gd name="connsiteX513" fmla="*/ 461823 w 1810882"/>
                <a:gd name="connsiteY513" fmla="*/ 502565 h 1654846"/>
                <a:gd name="connsiteX514" fmla="*/ 489562 w 1810882"/>
                <a:gd name="connsiteY514" fmla="*/ 489563 h 1654846"/>
                <a:gd name="connsiteX515" fmla="*/ 506683 w 1810882"/>
                <a:gd name="connsiteY515" fmla="*/ 478943 h 1654846"/>
                <a:gd name="connsiteX516" fmla="*/ 513185 w 1810882"/>
                <a:gd name="connsiteY516" fmla="*/ 476776 h 1654846"/>
                <a:gd name="connsiteX517" fmla="*/ 519469 w 1810882"/>
                <a:gd name="connsiteY517" fmla="*/ 472442 h 1654846"/>
                <a:gd name="connsiteX518" fmla="*/ 525971 w 1810882"/>
                <a:gd name="connsiteY518" fmla="*/ 470491 h 1654846"/>
                <a:gd name="connsiteX519" fmla="*/ 532256 w 1810882"/>
                <a:gd name="connsiteY519" fmla="*/ 470491 h 1654846"/>
                <a:gd name="connsiteX520" fmla="*/ 536590 w 1810882"/>
                <a:gd name="connsiteY520" fmla="*/ 468324 h 1654846"/>
                <a:gd name="connsiteX521" fmla="*/ 543091 w 1810882"/>
                <a:gd name="connsiteY521" fmla="*/ 463990 h 1654846"/>
                <a:gd name="connsiteX522" fmla="*/ 549376 w 1810882"/>
                <a:gd name="connsiteY522" fmla="*/ 459656 h 1654846"/>
                <a:gd name="connsiteX523" fmla="*/ 553711 w 1810882"/>
                <a:gd name="connsiteY523" fmla="*/ 455538 h 1654846"/>
                <a:gd name="connsiteX524" fmla="*/ 555878 w 1810882"/>
                <a:gd name="connsiteY524" fmla="*/ 451204 h 1654846"/>
                <a:gd name="connsiteX525" fmla="*/ 562163 w 1810882"/>
                <a:gd name="connsiteY525" fmla="*/ 446869 h 1654846"/>
                <a:gd name="connsiteX526" fmla="*/ 566497 w 1810882"/>
                <a:gd name="connsiteY526" fmla="*/ 442535 h 1654846"/>
                <a:gd name="connsiteX527" fmla="*/ 572998 w 1810882"/>
                <a:gd name="connsiteY527" fmla="*/ 436250 h 1654846"/>
                <a:gd name="connsiteX528" fmla="*/ 579283 w 1810882"/>
                <a:gd name="connsiteY528" fmla="*/ 434083 h 1654846"/>
                <a:gd name="connsiteX529" fmla="*/ 611357 w 1810882"/>
                <a:gd name="connsiteY529" fmla="*/ 419130 h 1654846"/>
                <a:gd name="connsiteX530" fmla="*/ 630645 w 1810882"/>
                <a:gd name="connsiteY530" fmla="*/ 412628 h 1654846"/>
                <a:gd name="connsiteX531" fmla="*/ 637146 w 1810882"/>
                <a:gd name="connsiteY531" fmla="*/ 408294 h 1654846"/>
                <a:gd name="connsiteX532" fmla="*/ 643431 w 1810882"/>
                <a:gd name="connsiteY532" fmla="*/ 406343 h 1654846"/>
                <a:gd name="connsiteX533" fmla="*/ 649933 w 1810882"/>
                <a:gd name="connsiteY533" fmla="*/ 404176 h 1654846"/>
                <a:gd name="connsiteX534" fmla="*/ 656434 w 1810882"/>
                <a:gd name="connsiteY534" fmla="*/ 402009 h 1654846"/>
                <a:gd name="connsiteX535" fmla="*/ 664886 w 1810882"/>
                <a:gd name="connsiteY535" fmla="*/ 397675 h 1654846"/>
                <a:gd name="connsiteX536" fmla="*/ 671388 w 1810882"/>
                <a:gd name="connsiteY536" fmla="*/ 395507 h 1654846"/>
                <a:gd name="connsiteX537" fmla="*/ 677672 w 1810882"/>
                <a:gd name="connsiteY537" fmla="*/ 391390 h 1654846"/>
                <a:gd name="connsiteX538" fmla="*/ 724700 w 1810882"/>
                <a:gd name="connsiteY538" fmla="*/ 367768 h 1654846"/>
                <a:gd name="connsiteX539" fmla="*/ 739653 w 1810882"/>
                <a:gd name="connsiteY539" fmla="*/ 365601 h 1654846"/>
                <a:gd name="connsiteX540" fmla="*/ 746155 w 1810882"/>
                <a:gd name="connsiteY540" fmla="*/ 365601 h 1654846"/>
                <a:gd name="connsiteX541" fmla="*/ 752656 w 1810882"/>
                <a:gd name="connsiteY541" fmla="*/ 363433 h 1654846"/>
                <a:gd name="connsiteX542" fmla="*/ 758941 w 1810882"/>
                <a:gd name="connsiteY542" fmla="*/ 363433 h 1654846"/>
                <a:gd name="connsiteX543" fmla="*/ 765443 w 1810882"/>
                <a:gd name="connsiteY543" fmla="*/ 361266 h 1654846"/>
                <a:gd name="connsiteX544" fmla="*/ 771727 w 1810882"/>
                <a:gd name="connsiteY544" fmla="*/ 361266 h 1654846"/>
                <a:gd name="connsiteX545" fmla="*/ 778229 w 1810882"/>
                <a:gd name="connsiteY545" fmla="*/ 359316 h 1654846"/>
                <a:gd name="connsiteX546" fmla="*/ 784730 w 1810882"/>
                <a:gd name="connsiteY546" fmla="*/ 361266 h 1654846"/>
                <a:gd name="connsiteX547" fmla="*/ 793182 w 1810882"/>
                <a:gd name="connsiteY547" fmla="*/ 361266 h 1654846"/>
                <a:gd name="connsiteX548" fmla="*/ 799684 w 1810882"/>
                <a:gd name="connsiteY548" fmla="*/ 363433 h 1654846"/>
                <a:gd name="connsiteX549" fmla="*/ 808136 w 1810882"/>
                <a:gd name="connsiteY549" fmla="*/ 365601 h 1654846"/>
                <a:gd name="connsiteX550" fmla="*/ 812470 w 1810882"/>
                <a:gd name="connsiteY550" fmla="*/ 367768 h 1654846"/>
                <a:gd name="connsiteX551" fmla="*/ 818755 w 1810882"/>
                <a:gd name="connsiteY551" fmla="*/ 367768 h 1654846"/>
                <a:gd name="connsiteX552" fmla="*/ 827423 w 1810882"/>
                <a:gd name="connsiteY552" fmla="*/ 369935 h 1654846"/>
                <a:gd name="connsiteX553" fmla="*/ 835876 w 1810882"/>
                <a:gd name="connsiteY553" fmla="*/ 369935 h 1654846"/>
                <a:gd name="connsiteX554" fmla="*/ 842377 w 1810882"/>
                <a:gd name="connsiteY554" fmla="*/ 369935 h 1654846"/>
                <a:gd name="connsiteX555" fmla="*/ 848878 w 1810882"/>
                <a:gd name="connsiteY555" fmla="*/ 365601 h 1654846"/>
                <a:gd name="connsiteX556" fmla="*/ 850829 w 1810882"/>
                <a:gd name="connsiteY556" fmla="*/ 361266 h 1654846"/>
                <a:gd name="connsiteX557" fmla="*/ 859498 w 1810882"/>
                <a:gd name="connsiteY557" fmla="*/ 352814 h 1654846"/>
                <a:gd name="connsiteX558" fmla="*/ 865782 w 1810882"/>
                <a:gd name="connsiteY558" fmla="*/ 350647 h 1654846"/>
                <a:gd name="connsiteX559" fmla="*/ 872284 w 1810882"/>
                <a:gd name="connsiteY559" fmla="*/ 348480 h 1654846"/>
                <a:gd name="connsiteX560" fmla="*/ 880952 w 1810882"/>
                <a:gd name="connsiteY560" fmla="*/ 344146 h 1654846"/>
                <a:gd name="connsiteX561" fmla="*/ 887237 w 1810882"/>
                <a:gd name="connsiteY561" fmla="*/ 342195 h 1654846"/>
                <a:gd name="connsiteX562" fmla="*/ 921478 w 1810882"/>
                <a:gd name="connsiteY562" fmla="*/ 342195 h 1654846"/>
                <a:gd name="connsiteX563" fmla="*/ 938599 w 1810882"/>
                <a:gd name="connsiteY563" fmla="*/ 333527 h 1654846"/>
                <a:gd name="connsiteX564" fmla="*/ 945101 w 1810882"/>
                <a:gd name="connsiteY564" fmla="*/ 329192 h 1654846"/>
                <a:gd name="connsiteX565" fmla="*/ 953552 w 1810882"/>
                <a:gd name="connsiteY565" fmla="*/ 327242 h 1654846"/>
                <a:gd name="connsiteX566" fmla="*/ 957887 w 1810882"/>
                <a:gd name="connsiteY566" fmla="*/ 325075 h 1654846"/>
                <a:gd name="connsiteX567" fmla="*/ 964172 w 1810882"/>
                <a:gd name="connsiteY567" fmla="*/ 325075 h 1654846"/>
                <a:gd name="connsiteX568" fmla="*/ 1028320 w 1810882"/>
                <a:gd name="connsiteY568" fmla="*/ 316406 h 1654846"/>
                <a:gd name="connsiteX569" fmla="*/ 1049775 w 1810882"/>
                <a:gd name="connsiteY569" fmla="*/ 312072 h 1654846"/>
                <a:gd name="connsiteX570" fmla="*/ 1054109 w 1810882"/>
                <a:gd name="connsiteY570" fmla="*/ 310121 h 1654846"/>
                <a:gd name="connsiteX571" fmla="*/ 1058227 w 1810882"/>
                <a:gd name="connsiteY571" fmla="*/ 307954 h 1654846"/>
                <a:gd name="connsiteX572" fmla="*/ 1062561 w 1810882"/>
                <a:gd name="connsiteY572" fmla="*/ 303620 h 1654846"/>
                <a:gd name="connsiteX573" fmla="*/ 1069062 w 1810882"/>
                <a:gd name="connsiteY573" fmla="*/ 299285 h 1654846"/>
                <a:gd name="connsiteX574" fmla="*/ 1073180 w 1810882"/>
                <a:gd name="connsiteY574" fmla="*/ 295168 h 1654846"/>
                <a:gd name="connsiteX575" fmla="*/ 1077514 w 1810882"/>
                <a:gd name="connsiteY575" fmla="*/ 290833 h 1654846"/>
                <a:gd name="connsiteX576" fmla="*/ 1081849 w 1810882"/>
                <a:gd name="connsiteY576" fmla="*/ 286499 h 1654846"/>
                <a:gd name="connsiteX577" fmla="*/ 1088350 w 1810882"/>
                <a:gd name="connsiteY577" fmla="*/ 282165 h 1654846"/>
                <a:gd name="connsiteX578" fmla="*/ 1096802 w 1810882"/>
                <a:gd name="connsiteY578" fmla="*/ 278047 h 1654846"/>
                <a:gd name="connsiteX579" fmla="*/ 1101136 w 1810882"/>
                <a:gd name="connsiteY579" fmla="*/ 275880 h 1654846"/>
                <a:gd name="connsiteX580" fmla="*/ 1111756 w 1810882"/>
                <a:gd name="connsiteY580" fmla="*/ 271546 h 1654846"/>
                <a:gd name="connsiteX581" fmla="*/ 1120424 w 1810882"/>
                <a:gd name="connsiteY581" fmla="*/ 267211 h 1654846"/>
                <a:gd name="connsiteX582" fmla="*/ 1126709 w 1810882"/>
                <a:gd name="connsiteY582" fmla="*/ 265044 h 1654846"/>
                <a:gd name="connsiteX583" fmla="*/ 1137328 w 1810882"/>
                <a:gd name="connsiteY583" fmla="*/ 265044 h 1654846"/>
                <a:gd name="connsiteX584" fmla="*/ 1145997 w 1810882"/>
                <a:gd name="connsiteY584" fmla="*/ 269379 h 1654846"/>
                <a:gd name="connsiteX585" fmla="*/ 1167452 w 1810882"/>
                <a:gd name="connsiteY585" fmla="*/ 269379 h 1654846"/>
                <a:gd name="connsiteX586" fmla="*/ 1173736 w 1810882"/>
                <a:gd name="connsiteY586" fmla="*/ 260926 h 1654846"/>
                <a:gd name="connsiteX587" fmla="*/ 1178071 w 1810882"/>
                <a:gd name="connsiteY587" fmla="*/ 256592 h 1654846"/>
                <a:gd name="connsiteX588" fmla="*/ 1182405 w 1810882"/>
                <a:gd name="connsiteY588" fmla="*/ 252258 h 1654846"/>
                <a:gd name="connsiteX589" fmla="*/ 1184572 w 1810882"/>
                <a:gd name="connsiteY589" fmla="*/ 245973 h 1654846"/>
                <a:gd name="connsiteX590" fmla="*/ 1184572 w 1810882"/>
                <a:gd name="connsiteY590" fmla="*/ 237304 h 1654846"/>
                <a:gd name="connsiteX591" fmla="*/ 1180238 w 1810882"/>
                <a:gd name="connsiteY591" fmla="*/ 235137 h 1654846"/>
                <a:gd name="connsiteX592" fmla="*/ 1178071 w 1810882"/>
                <a:gd name="connsiteY592" fmla="*/ 228853 h 1654846"/>
                <a:gd name="connsiteX593" fmla="*/ 1178071 w 1810882"/>
                <a:gd name="connsiteY593" fmla="*/ 222351 h 1654846"/>
                <a:gd name="connsiteX594" fmla="*/ 1182405 w 1810882"/>
                <a:gd name="connsiteY594" fmla="*/ 218017 h 1654846"/>
                <a:gd name="connsiteX595" fmla="*/ 1186523 w 1810882"/>
                <a:gd name="connsiteY595" fmla="*/ 211732 h 1654846"/>
                <a:gd name="connsiteX596" fmla="*/ 1188690 w 1810882"/>
                <a:gd name="connsiteY596" fmla="*/ 207398 h 1654846"/>
                <a:gd name="connsiteX597" fmla="*/ 1193024 w 1810882"/>
                <a:gd name="connsiteY597" fmla="*/ 200896 h 1654846"/>
                <a:gd name="connsiteX598" fmla="*/ 1199526 w 1810882"/>
                <a:gd name="connsiteY598" fmla="*/ 203063 h 1654846"/>
                <a:gd name="connsiteX599" fmla="*/ 1203643 w 1810882"/>
                <a:gd name="connsiteY599" fmla="*/ 211732 h 1654846"/>
                <a:gd name="connsiteX600" fmla="*/ 1210145 w 1810882"/>
                <a:gd name="connsiteY600" fmla="*/ 209565 h 1654846"/>
                <a:gd name="connsiteX601" fmla="*/ 1214479 w 1810882"/>
                <a:gd name="connsiteY601" fmla="*/ 205230 h 1654846"/>
                <a:gd name="connsiteX602" fmla="*/ 1220764 w 1810882"/>
                <a:gd name="connsiteY602" fmla="*/ 200896 h 1654846"/>
                <a:gd name="connsiteX603" fmla="*/ 1225098 w 1810882"/>
                <a:gd name="connsiteY603" fmla="*/ 198946 h 1654846"/>
                <a:gd name="connsiteX604" fmla="*/ 1242219 w 1810882"/>
                <a:gd name="connsiteY604" fmla="*/ 183992 h 1654846"/>
                <a:gd name="connsiteX605" fmla="*/ 1252838 w 1810882"/>
                <a:gd name="connsiteY605" fmla="*/ 170989 h 1654846"/>
                <a:gd name="connsiteX606" fmla="*/ 1257172 w 1810882"/>
                <a:gd name="connsiteY606" fmla="*/ 166872 h 1654846"/>
                <a:gd name="connsiteX607" fmla="*/ 1263674 w 1810882"/>
                <a:gd name="connsiteY607" fmla="*/ 160370 h 1654846"/>
                <a:gd name="connsiteX608" fmla="*/ 1267791 w 1810882"/>
                <a:gd name="connsiteY608" fmla="*/ 153869 h 1654846"/>
                <a:gd name="connsiteX609" fmla="*/ 1274293 w 1810882"/>
                <a:gd name="connsiteY609" fmla="*/ 149751 h 1654846"/>
                <a:gd name="connsiteX610" fmla="*/ 1276460 w 1810882"/>
                <a:gd name="connsiteY610" fmla="*/ 145417 h 1654846"/>
                <a:gd name="connsiteX611" fmla="*/ 1282745 w 1810882"/>
                <a:gd name="connsiteY611" fmla="*/ 141082 h 1654846"/>
                <a:gd name="connsiteX612" fmla="*/ 1287079 w 1810882"/>
                <a:gd name="connsiteY612" fmla="*/ 138915 h 1654846"/>
                <a:gd name="connsiteX613" fmla="*/ 1293581 w 1810882"/>
                <a:gd name="connsiteY613" fmla="*/ 132630 h 1654846"/>
                <a:gd name="connsiteX614" fmla="*/ 1299865 w 1810882"/>
                <a:gd name="connsiteY614" fmla="*/ 126129 h 1654846"/>
                <a:gd name="connsiteX615" fmla="*/ 1304200 w 1810882"/>
                <a:gd name="connsiteY615" fmla="*/ 121795 h 1654846"/>
                <a:gd name="connsiteX616" fmla="*/ 1304200 w 1810882"/>
                <a:gd name="connsiteY616" fmla="*/ 115510 h 1654846"/>
                <a:gd name="connsiteX617" fmla="*/ 1302033 w 1810882"/>
                <a:gd name="connsiteY617" fmla="*/ 109008 h 1654846"/>
                <a:gd name="connsiteX618" fmla="*/ 1302033 w 1810882"/>
                <a:gd name="connsiteY618" fmla="*/ 102724 h 1654846"/>
                <a:gd name="connsiteX619" fmla="*/ 1304200 w 1810882"/>
                <a:gd name="connsiteY619" fmla="*/ 98389 h 1654846"/>
                <a:gd name="connsiteX620" fmla="*/ 1310701 w 1810882"/>
                <a:gd name="connsiteY620" fmla="*/ 98389 h 1654846"/>
                <a:gd name="connsiteX621" fmla="*/ 1316986 w 1810882"/>
                <a:gd name="connsiteY621" fmla="*/ 96222 h 1654846"/>
                <a:gd name="connsiteX622" fmla="*/ 1321320 w 1810882"/>
                <a:gd name="connsiteY622" fmla="*/ 89721 h 1654846"/>
                <a:gd name="connsiteX623" fmla="*/ 1321320 w 1810882"/>
                <a:gd name="connsiteY623" fmla="*/ 83436 h 1654846"/>
                <a:gd name="connsiteX624" fmla="*/ 1316986 w 1810882"/>
                <a:gd name="connsiteY624" fmla="*/ 79101 h 1654846"/>
                <a:gd name="connsiteX625" fmla="*/ 1316986 w 1810882"/>
                <a:gd name="connsiteY625" fmla="*/ 74767 h 1654846"/>
                <a:gd name="connsiteX626" fmla="*/ 1319153 w 1810882"/>
                <a:gd name="connsiteY626" fmla="*/ 68482 h 1654846"/>
                <a:gd name="connsiteX627" fmla="*/ 1321320 w 1810882"/>
                <a:gd name="connsiteY627" fmla="*/ 64148 h 1654846"/>
                <a:gd name="connsiteX628" fmla="*/ 1319153 w 1810882"/>
                <a:gd name="connsiteY628" fmla="*/ 61981 h 1654846"/>
                <a:gd name="connsiteX629" fmla="*/ 1314819 w 1810882"/>
                <a:gd name="connsiteY629" fmla="*/ 55696 h 1654846"/>
                <a:gd name="connsiteX630" fmla="*/ 1321320 w 1810882"/>
                <a:gd name="connsiteY630" fmla="*/ 51362 h 1654846"/>
                <a:gd name="connsiteX631" fmla="*/ 1327822 w 1810882"/>
                <a:gd name="connsiteY631" fmla="*/ 51362 h 1654846"/>
                <a:gd name="connsiteX632" fmla="*/ 1329772 w 1810882"/>
                <a:gd name="connsiteY632" fmla="*/ 47027 h 1654846"/>
                <a:gd name="connsiteX633" fmla="*/ 1334107 w 1810882"/>
                <a:gd name="connsiteY633" fmla="*/ 42693 h 1654846"/>
                <a:gd name="connsiteX634" fmla="*/ 1340608 w 1810882"/>
                <a:gd name="connsiteY634" fmla="*/ 42693 h 1654846"/>
                <a:gd name="connsiteX635" fmla="*/ 1346893 w 1810882"/>
                <a:gd name="connsiteY635" fmla="*/ 44860 h 1654846"/>
                <a:gd name="connsiteX636" fmla="*/ 1351227 w 1810882"/>
                <a:gd name="connsiteY636" fmla="*/ 40526 h 1654846"/>
                <a:gd name="connsiteX637" fmla="*/ 1351227 w 1810882"/>
                <a:gd name="connsiteY637" fmla="*/ 36408 h 1654846"/>
                <a:gd name="connsiteX638" fmla="*/ 1346893 w 1810882"/>
                <a:gd name="connsiteY638" fmla="*/ 32074 h 1654846"/>
                <a:gd name="connsiteX639" fmla="*/ 1346893 w 1810882"/>
                <a:gd name="connsiteY639" fmla="*/ 25573 h 1654846"/>
                <a:gd name="connsiteX640" fmla="*/ 1351227 w 1810882"/>
                <a:gd name="connsiteY640" fmla="*/ 21455 h 1654846"/>
                <a:gd name="connsiteX641" fmla="*/ 1355562 w 1810882"/>
                <a:gd name="connsiteY641" fmla="*/ 19288 h 1654846"/>
                <a:gd name="connsiteX642" fmla="*/ 1361846 w 1810882"/>
                <a:gd name="connsiteY642" fmla="*/ 19288 h 1654846"/>
                <a:gd name="connsiteX643" fmla="*/ 1366180 w 1810882"/>
                <a:gd name="connsiteY643" fmla="*/ 23622 h 1654846"/>
                <a:gd name="connsiteX644" fmla="*/ 1372682 w 1810882"/>
                <a:gd name="connsiteY644" fmla="*/ 23622 h 1654846"/>
                <a:gd name="connsiteX645" fmla="*/ 1376800 w 1810882"/>
                <a:gd name="connsiteY645" fmla="*/ 27740 h 1654846"/>
                <a:gd name="connsiteX646" fmla="*/ 1378967 w 1810882"/>
                <a:gd name="connsiteY646" fmla="*/ 32074 h 1654846"/>
                <a:gd name="connsiteX647" fmla="*/ 1383301 w 1810882"/>
                <a:gd name="connsiteY647" fmla="*/ 34241 h 1654846"/>
                <a:gd name="connsiteX648" fmla="*/ 1387636 w 1810882"/>
                <a:gd name="connsiteY648" fmla="*/ 29907 h 1654846"/>
                <a:gd name="connsiteX649" fmla="*/ 1387636 w 1810882"/>
                <a:gd name="connsiteY649" fmla="*/ 12786 h 1654846"/>
                <a:gd name="connsiteX650" fmla="*/ 1389803 w 1810882"/>
                <a:gd name="connsiteY650" fmla="*/ 8452 h 1654846"/>
                <a:gd name="connsiteX651" fmla="*/ 1391970 w 1810882"/>
                <a:gd name="connsiteY651" fmla="*/ 2167 h 1654846"/>
                <a:gd name="connsiteX652" fmla="*/ 1398255 w 1810882"/>
                <a:gd name="connsiteY652" fmla="*/ 0 h 1654846"/>
                <a:gd name="connsiteX653" fmla="*/ 1402589 w 1810882"/>
                <a:gd name="connsiteY653" fmla="*/ 4334 h 1654846"/>
                <a:gd name="connsiteX654" fmla="*/ 1402589 w 1810882"/>
                <a:gd name="connsiteY654" fmla="*/ 14953 h 1654846"/>
                <a:gd name="connsiteX655" fmla="*/ 1406923 w 1810882"/>
                <a:gd name="connsiteY655" fmla="*/ 17120 h 1654846"/>
                <a:gd name="connsiteX656" fmla="*/ 1413208 w 1810882"/>
                <a:gd name="connsiteY656" fmla="*/ 17120 h 1654846"/>
                <a:gd name="connsiteX657" fmla="*/ 1419709 w 1810882"/>
                <a:gd name="connsiteY657" fmla="*/ 19288 h 1654846"/>
                <a:gd name="connsiteX658" fmla="*/ 1425994 w 1810882"/>
                <a:gd name="connsiteY658" fmla="*/ 19288 h 1654846"/>
                <a:gd name="connsiteX659" fmla="*/ 1430329 w 1810882"/>
                <a:gd name="connsiteY659" fmla="*/ 14953 h 1654846"/>
                <a:gd name="connsiteX660" fmla="*/ 1434663 w 1810882"/>
                <a:gd name="connsiteY660" fmla="*/ 12786 h 1654846"/>
                <a:gd name="connsiteX661" fmla="*/ 1438997 w 1810882"/>
                <a:gd name="connsiteY661" fmla="*/ 8452 h 1654846"/>
                <a:gd name="connsiteX662" fmla="*/ 1451784 w 1810882"/>
                <a:gd name="connsiteY662" fmla="*/ 8452 h 1654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</a:cxnLst>
              <a:rect l="l" t="t" r="r" b="b"/>
              <a:pathLst>
                <a:path w="1810882" h="1654846">
                  <a:moveTo>
                    <a:pt x="1451784" y="8452"/>
                  </a:moveTo>
                  <a:lnTo>
                    <a:pt x="1479523" y="55696"/>
                  </a:lnTo>
                  <a:lnTo>
                    <a:pt x="1503145" y="89721"/>
                  </a:lnTo>
                  <a:lnTo>
                    <a:pt x="1507263" y="94055"/>
                  </a:lnTo>
                  <a:lnTo>
                    <a:pt x="1528718" y="132630"/>
                  </a:lnTo>
                  <a:lnTo>
                    <a:pt x="1552340" y="177491"/>
                  </a:lnTo>
                  <a:lnTo>
                    <a:pt x="1556458" y="183992"/>
                  </a:lnTo>
                  <a:lnTo>
                    <a:pt x="1580080" y="207398"/>
                  </a:lnTo>
                  <a:lnTo>
                    <a:pt x="1592866" y="215850"/>
                  </a:lnTo>
                  <a:lnTo>
                    <a:pt x="1616488" y="232970"/>
                  </a:lnTo>
                  <a:lnTo>
                    <a:pt x="1650513" y="265044"/>
                  </a:lnTo>
                  <a:lnTo>
                    <a:pt x="1657014" y="278047"/>
                  </a:lnTo>
                  <a:lnTo>
                    <a:pt x="1663515" y="293001"/>
                  </a:lnTo>
                  <a:lnTo>
                    <a:pt x="1663515" y="297118"/>
                  </a:lnTo>
                  <a:lnTo>
                    <a:pt x="1676302" y="312072"/>
                  </a:lnTo>
                  <a:lnTo>
                    <a:pt x="1697540" y="331359"/>
                  </a:lnTo>
                  <a:lnTo>
                    <a:pt x="1729614" y="352814"/>
                  </a:lnTo>
                  <a:lnTo>
                    <a:pt x="1733948" y="359316"/>
                  </a:lnTo>
                  <a:lnTo>
                    <a:pt x="1768190" y="404176"/>
                  </a:lnTo>
                  <a:lnTo>
                    <a:pt x="1772524" y="412628"/>
                  </a:lnTo>
                  <a:lnTo>
                    <a:pt x="1787477" y="468324"/>
                  </a:lnTo>
                  <a:lnTo>
                    <a:pt x="1800264" y="566714"/>
                  </a:lnTo>
                  <a:lnTo>
                    <a:pt x="1800264" y="572998"/>
                  </a:lnTo>
                  <a:lnTo>
                    <a:pt x="1804598" y="583618"/>
                  </a:lnTo>
                  <a:lnTo>
                    <a:pt x="1806765" y="594453"/>
                  </a:lnTo>
                  <a:lnTo>
                    <a:pt x="1806765" y="602905"/>
                  </a:lnTo>
                  <a:lnTo>
                    <a:pt x="1808716" y="624360"/>
                  </a:lnTo>
                  <a:lnTo>
                    <a:pt x="1802431" y="664886"/>
                  </a:lnTo>
                  <a:lnTo>
                    <a:pt x="1800264" y="673555"/>
                  </a:lnTo>
                  <a:lnTo>
                    <a:pt x="1798097" y="742037"/>
                  </a:lnTo>
                  <a:lnTo>
                    <a:pt x="1798097" y="748322"/>
                  </a:lnTo>
                  <a:lnTo>
                    <a:pt x="1795929" y="756991"/>
                  </a:lnTo>
                  <a:lnTo>
                    <a:pt x="1795929" y="872284"/>
                  </a:lnTo>
                  <a:lnTo>
                    <a:pt x="1802431" y="942933"/>
                  </a:lnTo>
                  <a:lnTo>
                    <a:pt x="1804598" y="945100"/>
                  </a:lnTo>
                  <a:lnTo>
                    <a:pt x="1802431" y="957887"/>
                  </a:lnTo>
                  <a:lnTo>
                    <a:pt x="1800264" y="975007"/>
                  </a:lnTo>
                  <a:lnTo>
                    <a:pt x="1798097" y="981509"/>
                  </a:lnTo>
                  <a:lnTo>
                    <a:pt x="1793762" y="1009249"/>
                  </a:lnTo>
                  <a:lnTo>
                    <a:pt x="1800264" y="1028536"/>
                  </a:lnTo>
                  <a:lnTo>
                    <a:pt x="1804598" y="1041323"/>
                  </a:lnTo>
                  <a:lnTo>
                    <a:pt x="1806765" y="1045657"/>
                  </a:lnTo>
                  <a:lnTo>
                    <a:pt x="1804598" y="1086183"/>
                  </a:lnTo>
                  <a:lnTo>
                    <a:pt x="1808716" y="1126926"/>
                  </a:lnTo>
                  <a:lnTo>
                    <a:pt x="1810883" y="1133211"/>
                  </a:lnTo>
                  <a:lnTo>
                    <a:pt x="1810883" y="1184572"/>
                  </a:lnTo>
                  <a:lnTo>
                    <a:pt x="1808716" y="1191074"/>
                  </a:lnTo>
                  <a:lnTo>
                    <a:pt x="1808716" y="1195191"/>
                  </a:lnTo>
                  <a:lnTo>
                    <a:pt x="1804598" y="1227265"/>
                  </a:lnTo>
                  <a:lnTo>
                    <a:pt x="1802431" y="1235934"/>
                  </a:lnTo>
                  <a:lnTo>
                    <a:pt x="1800264" y="1248720"/>
                  </a:lnTo>
                  <a:lnTo>
                    <a:pt x="1802431" y="1274293"/>
                  </a:lnTo>
                  <a:lnTo>
                    <a:pt x="1802431" y="1282961"/>
                  </a:lnTo>
                  <a:lnTo>
                    <a:pt x="1793762" y="1321320"/>
                  </a:lnTo>
                  <a:lnTo>
                    <a:pt x="1791812" y="1327822"/>
                  </a:lnTo>
                  <a:lnTo>
                    <a:pt x="1793762" y="1434663"/>
                  </a:lnTo>
                  <a:lnTo>
                    <a:pt x="1791812" y="1443332"/>
                  </a:lnTo>
                  <a:lnTo>
                    <a:pt x="1787477" y="1462620"/>
                  </a:lnTo>
                  <a:lnTo>
                    <a:pt x="1785310" y="1466737"/>
                  </a:lnTo>
                  <a:lnTo>
                    <a:pt x="1772524" y="1498811"/>
                  </a:lnTo>
                  <a:lnTo>
                    <a:pt x="1770357" y="1507480"/>
                  </a:lnTo>
                  <a:lnTo>
                    <a:pt x="1751069" y="1548006"/>
                  </a:lnTo>
                  <a:lnTo>
                    <a:pt x="1748902" y="1554507"/>
                  </a:lnTo>
                  <a:lnTo>
                    <a:pt x="1746735" y="1560792"/>
                  </a:lnTo>
                  <a:lnTo>
                    <a:pt x="1733948" y="1605869"/>
                  </a:lnTo>
                  <a:lnTo>
                    <a:pt x="1729614" y="1609987"/>
                  </a:lnTo>
                  <a:lnTo>
                    <a:pt x="1725496" y="1616488"/>
                  </a:lnTo>
                  <a:lnTo>
                    <a:pt x="1704042" y="1654847"/>
                  </a:lnTo>
                  <a:lnTo>
                    <a:pt x="1684754" y="1650729"/>
                  </a:lnTo>
                  <a:lnTo>
                    <a:pt x="1674135" y="1650729"/>
                  </a:lnTo>
                  <a:lnTo>
                    <a:pt x="1667633" y="1648562"/>
                  </a:lnTo>
                  <a:lnTo>
                    <a:pt x="1654847" y="1648562"/>
                  </a:lnTo>
                  <a:lnTo>
                    <a:pt x="1646395" y="1646395"/>
                  </a:lnTo>
                  <a:lnTo>
                    <a:pt x="1639893" y="1646395"/>
                  </a:lnTo>
                  <a:lnTo>
                    <a:pt x="1633392" y="1644228"/>
                  </a:lnTo>
                  <a:lnTo>
                    <a:pt x="1627107" y="1642061"/>
                  </a:lnTo>
                  <a:lnTo>
                    <a:pt x="1618438" y="1639893"/>
                  </a:lnTo>
                  <a:lnTo>
                    <a:pt x="1612154" y="1637943"/>
                  </a:lnTo>
                  <a:lnTo>
                    <a:pt x="1607820" y="1633609"/>
                  </a:lnTo>
                  <a:lnTo>
                    <a:pt x="1605652" y="1627107"/>
                  </a:lnTo>
                  <a:lnTo>
                    <a:pt x="1595033" y="1616488"/>
                  </a:lnTo>
                  <a:lnTo>
                    <a:pt x="1588532" y="1614321"/>
                  </a:lnTo>
                  <a:lnTo>
                    <a:pt x="1584414" y="1614321"/>
                  </a:lnTo>
                  <a:lnTo>
                    <a:pt x="1580080" y="1609987"/>
                  </a:lnTo>
                  <a:lnTo>
                    <a:pt x="1577913" y="1605869"/>
                  </a:lnTo>
                  <a:lnTo>
                    <a:pt x="1577913" y="1592866"/>
                  </a:lnTo>
                  <a:lnTo>
                    <a:pt x="1580080" y="1586581"/>
                  </a:lnTo>
                  <a:lnTo>
                    <a:pt x="1582247" y="1580080"/>
                  </a:lnTo>
                  <a:lnTo>
                    <a:pt x="1584414" y="1575746"/>
                  </a:lnTo>
                  <a:lnTo>
                    <a:pt x="1584414" y="1571628"/>
                  </a:lnTo>
                  <a:lnTo>
                    <a:pt x="1582247" y="1565126"/>
                  </a:lnTo>
                  <a:lnTo>
                    <a:pt x="1580080" y="1560792"/>
                  </a:lnTo>
                  <a:lnTo>
                    <a:pt x="1577913" y="1554507"/>
                  </a:lnTo>
                  <a:lnTo>
                    <a:pt x="1575746" y="1550173"/>
                  </a:lnTo>
                  <a:lnTo>
                    <a:pt x="1577913" y="1543672"/>
                  </a:lnTo>
                  <a:lnTo>
                    <a:pt x="1577913" y="1530885"/>
                  </a:lnTo>
                  <a:lnTo>
                    <a:pt x="1573578" y="1524600"/>
                  </a:lnTo>
                  <a:lnTo>
                    <a:pt x="1567294" y="1520266"/>
                  </a:lnTo>
                  <a:lnTo>
                    <a:pt x="1545839" y="1520266"/>
                  </a:lnTo>
                  <a:lnTo>
                    <a:pt x="1539337" y="1518099"/>
                  </a:lnTo>
                  <a:lnTo>
                    <a:pt x="1520266" y="1518099"/>
                  </a:lnTo>
                  <a:lnTo>
                    <a:pt x="1513765" y="1515932"/>
                  </a:lnTo>
                  <a:lnTo>
                    <a:pt x="1507263" y="1513765"/>
                  </a:lnTo>
                  <a:lnTo>
                    <a:pt x="1503145" y="1507480"/>
                  </a:lnTo>
                  <a:lnTo>
                    <a:pt x="1500978" y="1503145"/>
                  </a:lnTo>
                  <a:lnTo>
                    <a:pt x="1498811" y="1498811"/>
                  </a:lnTo>
                  <a:lnTo>
                    <a:pt x="1494477" y="1494477"/>
                  </a:lnTo>
                  <a:lnTo>
                    <a:pt x="1488192" y="1492526"/>
                  </a:lnTo>
                  <a:lnTo>
                    <a:pt x="1483858" y="1494477"/>
                  </a:lnTo>
                  <a:lnTo>
                    <a:pt x="1475189" y="1494477"/>
                  </a:lnTo>
                  <a:lnTo>
                    <a:pt x="1471071" y="1496644"/>
                  </a:lnTo>
                  <a:lnTo>
                    <a:pt x="1464570" y="1496644"/>
                  </a:lnTo>
                  <a:lnTo>
                    <a:pt x="1460236" y="1494477"/>
                  </a:lnTo>
                  <a:lnTo>
                    <a:pt x="1453951" y="1492526"/>
                  </a:lnTo>
                  <a:lnTo>
                    <a:pt x="1449616" y="1483858"/>
                  </a:lnTo>
                  <a:lnTo>
                    <a:pt x="1445282" y="1477573"/>
                  </a:lnTo>
                  <a:lnTo>
                    <a:pt x="1443115" y="1471071"/>
                  </a:lnTo>
                  <a:lnTo>
                    <a:pt x="1438997" y="1466737"/>
                  </a:lnTo>
                  <a:lnTo>
                    <a:pt x="1434663" y="1462620"/>
                  </a:lnTo>
                  <a:lnTo>
                    <a:pt x="1430329" y="1460452"/>
                  </a:lnTo>
                  <a:lnTo>
                    <a:pt x="1421877" y="1451784"/>
                  </a:lnTo>
                  <a:lnTo>
                    <a:pt x="1376800" y="1438997"/>
                  </a:lnTo>
                  <a:lnTo>
                    <a:pt x="1368348" y="1438997"/>
                  </a:lnTo>
                  <a:lnTo>
                    <a:pt x="1361846" y="1441164"/>
                  </a:lnTo>
                  <a:lnTo>
                    <a:pt x="1351227" y="1443332"/>
                  </a:lnTo>
                  <a:lnTo>
                    <a:pt x="1346893" y="1445499"/>
                  </a:lnTo>
                  <a:lnTo>
                    <a:pt x="1338441" y="1447449"/>
                  </a:lnTo>
                  <a:lnTo>
                    <a:pt x="1334107" y="1449616"/>
                  </a:lnTo>
                  <a:lnTo>
                    <a:pt x="1325655" y="1451784"/>
                  </a:lnTo>
                  <a:lnTo>
                    <a:pt x="1319153" y="1456118"/>
                  </a:lnTo>
                  <a:lnTo>
                    <a:pt x="1312868" y="1458285"/>
                  </a:lnTo>
                  <a:lnTo>
                    <a:pt x="1308534" y="1460452"/>
                  </a:lnTo>
                  <a:lnTo>
                    <a:pt x="1304200" y="1466737"/>
                  </a:lnTo>
                  <a:lnTo>
                    <a:pt x="1299865" y="1471071"/>
                  </a:lnTo>
                  <a:lnTo>
                    <a:pt x="1295748" y="1479523"/>
                  </a:lnTo>
                  <a:lnTo>
                    <a:pt x="1293581" y="1486025"/>
                  </a:lnTo>
                  <a:lnTo>
                    <a:pt x="1289246" y="1492526"/>
                  </a:lnTo>
                  <a:lnTo>
                    <a:pt x="1282745" y="1498811"/>
                  </a:lnTo>
                  <a:lnTo>
                    <a:pt x="1280794" y="1503145"/>
                  </a:lnTo>
                  <a:lnTo>
                    <a:pt x="1272126" y="1507480"/>
                  </a:lnTo>
                  <a:lnTo>
                    <a:pt x="1267791" y="1509647"/>
                  </a:lnTo>
                  <a:lnTo>
                    <a:pt x="1261507" y="1511597"/>
                  </a:lnTo>
                  <a:lnTo>
                    <a:pt x="1250671" y="1515932"/>
                  </a:lnTo>
                  <a:lnTo>
                    <a:pt x="1246553" y="1518099"/>
                  </a:lnTo>
                  <a:lnTo>
                    <a:pt x="1237884" y="1520266"/>
                  </a:lnTo>
                  <a:lnTo>
                    <a:pt x="1225098" y="1520266"/>
                  </a:lnTo>
                  <a:lnTo>
                    <a:pt x="1218597" y="1522433"/>
                  </a:lnTo>
                  <a:lnTo>
                    <a:pt x="1212312" y="1522433"/>
                  </a:lnTo>
                  <a:lnTo>
                    <a:pt x="1203643" y="1524600"/>
                  </a:lnTo>
                  <a:lnTo>
                    <a:pt x="1197358" y="1524600"/>
                  </a:lnTo>
                  <a:lnTo>
                    <a:pt x="1188690" y="1526551"/>
                  </a:lnTo>
                  <a:lnTo>
                    <a:pt x="1184572" y="1528718"/>
                  </a:lnTo>
                  <a:lnTo>
                    <a:pt x="1178071" y="1528718"/>
                  </a:lnTo>
                  <a:lnTo>
                    <a:pt x="1171569" y="1530885"/>
                  </a:lnTo>
                  <a:lnTo>
                    <a:pt x="1165285" y="1530885"/>
                  </a:lnTo>
                  <a:lnTo>
                    <a:pt x="1131043" y="1533052"/>
                  </a:lnTo>
                  <a:lnTo>
                    <a:pt x="1107421" y="1535220"/>
                  </a:lnTo>
                  <a:lnTo>
                    <a:pt x="1081849" y="1541721"/>
                  </a:lnTo>
                  <a:lnTo>
                    <a:pt x="1088350" y="1520266"/>
                  </a:lnTo>
                  <a:lnTo>
                    <a:pt x="1090301" y="1511597"/>
                  </a:lnTo>
                  <a:lnTo>
                    <a:pt x="1092468" y="1507480"/>
                  </a:lnTo>
                  <a:lnTo>
                    <a:pt x="1096802" y="1500978"/>
                  </a:lnTo>
                  <a:lnTo>
                    <a:pt x="1105254" y="1492526"/>
                  </a:lnTo>
                  <a:lnTo>
                    <a:pt x="1111756" y="1488192"/>
                  </a:lnTo>
                  <a:lnTo>
                    <a:pt x="1113923" y="1483858"/>
                  </a:lnTo>
                  <a:lnTo>
                    <a:pt x="1113923" y="1477573"/>
                  </a:lnTo>
                  <a:lnTo>
                    <a:pt x="1111756" y="1471071"/>
                  </a:lnTo>
                  <a:lnTo>
                    <a:pt x="1109588" y="1466737"/>
                  </a:lnTo>
                  <a:lnTo>
                    <a:pt x="1105254" y="1460452"/>
                  </a:lnTo>
                  <a:lnTo>
                    <a:pt x="1103304" y="1456118"/>
                  </a:lnTo>
                  <a:lnTo>
                    <a:pt x="1101136" y="1451784"/>
                  </a:lnTo>
                  <a:lnTo>
                    <a:pt x="1101136" y="1438997"/>
                  </a:lnTo>
                  <a:lnTo>
                    <a:pt x="1096802" y="1434663"/>
                  </a:lnTo>
                  <a:lnTo>
                    <a:pt x="1092468" y="1432496"/>
                  </a:lnTo>
                  <a:lnTo>
                    <a:pt x="1090301" y="1419710"/>
                  </a:lnTo>
                  <a:lnTo>
                    <a:pt x="1092468" y="1394137"/>
                  </a:lnTo>
                  <a:lnTo>
                    <a:pt x="1094635" y="1387635"/>
                  </a:lnTo>
                  <a:lnTo>
                    <a:pt x="1094635" y="1383301"/>
                  </a:lnTo>
                  <a:lnTo>
                    <a:pt x="1101136" y="1377017"/>
                  </a:lnTo>
                  <a:lnTo>
                    <a:pt x="1105254" y="1372682"/>
                  </a:lnTo>
                  <a:lnTo>
                    <a:pt x="1109588" y="1370515"/>
                  </a:lnTo>
                  <a:lnTo>
                    <a:pt x="1116090" y="1366397"/>
                  </a:lnTo>
                  <a:lnTo>
                    <a:pt x="1120424" y="1359896"/>
                  </a:lnTo>
                  <a:lnTo>
                    <a:pt x="1124542" y="1347110"/>
                  </a:lnTo>
                  <a:lnTo>
                    <a:pt x="1128876" y="1342775"/>
                  </a:lnTo>
                  <a:lnTo>
                    <a:pt x="1131043" y="1336274"/>
                  </a:lnTo>
                  <a:lnTo>
                    <a:pt x="1135378" y="1332156"/>
                  </a:lnTo>
                  <a:lnTo>
                    <a:pt x="1141662" y="1327822"/>
                  </a:lnTo>
                  <a:lnTo>
                    <a:pt x="1145997" y="1325655"/>
                  </a:lnTo>
                  <a:lnTo>
                    <a:pt x="1150331" y="1321320"/>
                  </a:lnTo>
                  <a:lnTo>
                    <a:pt x="1154449" y="1317203"/>
                  </a:lnTo>
                  <a:lnTo>
                    <a:pt x="1158783" y="1315036"/>
                  </a:lnTo>
                  <a:lnTo>
                    <a:pt x="1165285" y="1310701"/>
                  </a:lnTo>
                  <a:lnTo>
                    <a:pt x="1171569" y="1308534"/>
                  </a:lnTo>
                  <a:lnTo>
                    <a:pt x="1175903" y="1304200"/>
                  </a:lnTo>
                  <a:lnTo>
                    <a:pt x="1178071" y="1300082"/>
                  </a:lnTo>
                  <a:lnTo>
                    <a:pt x="1180238" y="1295748"/>
                  </a:lnTo>
                  <a:lnTo>
                    <a:pt x="1182405" y="1289246"/>
                  </a:lnTo>
                  <a:lnTo>
                    <a:pt x="1182405" y="1285129"/>
                  </a:lnTo>
                  <a:lnTo>
                    <a:pt x="1186523" y="1280794"/>
                  </a:lnTo>
                  <a:lnTo>
                    <a:pt x="1193024" y="1276460"/>
                  </a:lnTo>
                  <a:lnTo>
                    <a:pt x="1201476" y="1272126"/>
                  </a:lnTo>
                  <a:lnTo>
                    <a:pt x="1205810" y="1268008"/>
                  </a:lnTo>
                  <a:lnTo>
                    <a:pt x="1207978" y="1263674"/>
                  </a:lnTo>
                  <a:lnTo>
                    <a:pt x="1210145" y="1257172"/>
                  </a:lnTo>
                  <a:lnTo>
                    <a:pt x="1214479" y="1255005"/>
                  </a:lnTo>
                  <a:lnTo>
                    <a:pt x="1220764" y="1250887"/>
                  </a:lnTo>
                  <a:lnTo>
                    <a:pt x="1225098" y="1246553"/>
                  </a:lnTo>
                  <a:lnTo>
                    <a:pt x="1229432" y="1244386"/>
                  </a:lnTo>
                  <a:lnTo>
                    <a:pt x="1233550" y="1240052"/>
                  </a:lnTo>
                  <a:lnTo>
                    <a:pt x="1237884" y="1235934"/>
                  </a:lnTo>
                  <a:lnTo>
                    <a:pt x="1233550" y="1229433"/>
                  </a:lnTo>
                  <a:lnTo>
                    <a:pt x="1229432" y="1227265"/>
                  </a:lnTo>
                  <a:lnTo>
                    <a:pt x="1225098" y="1222931"/>
                  </a:lnTo>
                  <a:lnTo>
                    <a:pt x="1220764" y="1218813"/>
                  </a:lnTo>
                  <a:lnTo>
                    <a:pt x="1218597" y="1214479"/>
                  </a:lnTo>
                  <a:lnTo>
                    <a:pt x="1214479" y="1210145"/>
                  </a:lnTo>
                  <a:lnTo>
                    <a:pt x="1205810" y="1203860"/>
                  </a:lnTo>
                  <a:lnTo>
                    <a:pt x="1195191" y="1169619"/>
                  </a:lnTo>
                  <a:lnTo>
                    <a:pt x="1195191" y="1165284"/>
                  </a:lnTo>
                  <a:lnTo>
                    <a:pt x="1193024" y="1159000"/>
                  </a:lnTo>
                  <a:lnTo>
                    <a:pt x="1193024" y="1143829"/>
                  </a:lnTo>
                  <a:lnTo>
                    <a:pt x="1195191" y="1137545"/>
                  </a:lnTo>
                  <a:lnTo>
                    <a:pt x="1197358" y="1131043"/>
                  </a:lnTo>
                  <a:lnTo>
                    <a:pt x="1199526" y="1124759"/>
                  </a:lnTo>
                  <a:lnTo>
                    <a:pt x="1201476" y="1118257"/>
                  </a:lnTo>
                  <a:lnTo>
                    <a:pt x="1205810" y="1111755"/>
                  </a:lnTo>
                  <a:lnTo>
                    <a:pt x="1212312" y="1109805"/>
                  </a:lnTo>
                  <a:lnTo>
                    <a:pt x="1218597" y="1107638"/>
                  </a:lnTo>
                  <a:lnTo>
                    <a:pt x="1222931" y="1103304"/>
                  </a:lnTo>
                  <a:lnTo>
                    <a:pt x="1225098" y="1096802"/>
                  </a:lnTo>
                  <a:lnTo>
                    <a:pt x="1225098" y="1090517"/>
                  </a:lnTo>
                  <a:lnTo>
                    <a:pt x="1227265" y="1081849"/>
                  </a:lnTo>
                  <a:lnTo>
                    <a:pt x="1227265" y="1077731"/>
                  </a:lnTo>
                  <a:lnTo>
                    <a:pt x="1229432" y="1071230"/>
                  </a:lnTo>
                  <a:lnTo>
                    <a:pt x="1231600" y="1064728"/>
                  </a:lnTo>
                  <a:lnTo>
                    <a:pt x="1231600" y="1060610"/>
                  </a:lnTo>
                  <a:lnTo>
                    <a:pt x="1233550" y="1051942"/>
                  </a:lnTo>
                  <a:lnTo>
                    <a:pt x="1235717" y="1047608"/>
                  </a:lnTo>
                  <a:lnTo>
                    <a:pt x="1235717" y="1026369"/>
                  </a:lnTo>
                  <a:lnTo>
                    <a:pt x="1231600" y="1017701"/>
                  </a:lnTo>
                  <a:lnTo>
                    <a:pt x="1229432" y="1011416"/>
                  </a:lnTo>
                  <a:lnTo>
                    <a:pt x="1225098" y="1004914"/>
                  </a:lnTo>
                  <a:lnTo>
                    <a:pt x="1225098" y="987794"/>
                  </a:lnTo>
                  <a:lnTo>
                    <a:pt x="1227265" y="981509"/>
                  </a:lnTo>
                  <a:lnTo>
                    <a:pt x="1227265" y="975007"/>
                  </a:lnTo>
                  <a:lnTo>
                    <a:pt x="1229432" y="968506"/>
                  </a:lnTo>
                  <a:lnTo>
                    <a:pt x="1231600" y="962221"/>
                  </a:lnTo>
                  <a:lnTo>
                    <a:pt x="1233550" y="957887"/>
                  </a:lnTo>
                  <a:lnTo>
                    <a:pt x="1233550" y="949435"/>
                  </a:lnTo>
                  <a:lnTo>
                    <a:pt x="1235717" y="942933"/>
                  </a:lnTo>
                  <a:lnTo>
                    <a:pt x="1235717" y="938599"/>
                  </a:lnTo>
                  <a:lnTo>
                    <a:pt x="1237884" y="932314"/>
                  </a:lnTo>
                  <a:lnTo>
                    <a:pt x="1237884" y="927980"/>
                  </a:lnTo>
                  <a:lnTo>
                    <a:pt x="1240052" y="921478"/>
                  </a:lnTo>
                  <a:lnTo>
                    <a:pt x="1235717" y="902407"/>
                  </a:lnTo>
                  <a:lnTo>
                    <a:pt x="1227265" y="868166"/>
                  </a:lnTo>
                  <a:lnTo>
                    <a:pt x="1225098" y="863832"/>
                  </a:lnTo>
                  <a:lnTo>
                    <a:pt x="1225098" y="838259"/>
                  </a:lnTo>
                  <a:lnTo>
                    <a:pt x="1227265" y="833925"/>
                  </a:lnTo>
                  <a:lnTo>
                    <a:pt x="1225098" y="827424"/>
                  </a:lnTo>
                  <a:lnTo>
                    <a:pt x="1220764" y="823306"/>
                  </a:lnTo>
                  <a:lnTo>
                    <a:pt x="1216646" y="816804"/>
                  </a:lnTo>
                  <a:lnTo>
                    <a:pt x="1212312" y="812470"/>
                  </a:lnTo>
                  <a:lnTo>
                    <a:pt x="1207978" y="806185"/>
                  </a:lnTo>
                  <a:lnTo>
                    <a:pt x="1205810" y="799684"/>
                  </a:lnTo>
                  <a:lnTo>
                    <a:pt x="1203643" y="793182"/>
                  </a:lnTo>
                  <a:lnTo>
                    <a:pt x="1203643" y="769777"/>
                  </a:lnTo>
                  <a:lnTo>
                    <a:pt x="1201476" y="765443"/>
                  </a:lnTo>
                  <a:lnTo>
                    <a:pt x="1201476" y="759158"/>
                  </a:lnTo>
                  <a:lnTo>
                    <a:pt x="1199526" y="752656"/>
                  </a:lnTo>
                  <a:lnTo>
                    <a:pt x="1197358" y="746155"/>
                  </a:lnTo>
                  <a:lnTo>
                    <a:pt x="1188690" y="742037"/>
                  </a:lnTo>
                  <a:lnTo>
                    <a:pt x="1180238" y="739870"/>
                  </a:lnTo>
                  <a:lnTo>
                    <a:pt x="1173736" y="737703"/>
                  </a:lnTo>
                  <a:lnTo>
                    <a:pt x="1169402" y="739870"/>
                  </a:lnTo>
                  <a:lnTo>
                    <a:pt x="1163117" y="739870"/>
                  </a:lnTo>
                  <a:lnTo>
                    <a:pt x="1156616" y="742037"/>
                  </a:lnTo>
                  <a:lnTo>
                    <a:pt x="1150331" y="750489"/>
                  </a:lnTo>
                  <a:lnTo>
                    <a:pt x="1141662" y="752656"/>
                  </a:lnTo>
                  <a:lnTo>
                    <a:pt x="1135378" y="752656"/>
                  </a:lnTo>
                  <a:lnTo>
                    <a:pt x="1131043" y="754823"/>
                  </a:lnTo>
                  <a:lnTo>
                    <a:pt x="1131043" y="761108"/>
                  </a:lnTo>
                  <a:lnTo>
                    <a:pt x="1135378" y="765443"/>
                  </a:lnTo>
                  <a:lnTo>
                    <a:pt x="1137328" y="771944"/>
                  </a:lnTo>
                  <a:lnTo>
                    <a:pt x="1135378" y="776062"/>
                  </a:lnTo>
                  <a:lnTo>
                    <a:pt x="1128876" y="780396"/>
                  </a:lnTo>
                  <a:lnTo>
                    <a:pt x="1124542" y="786897"/>
                  </a:lnTo>
                  <a:lnTo>
                    <a:pt x="1120424" y="791232"/>
                  </a:lnTo>
                  <a:lnTo>
                    <a:pt x="1118257" y="795349"/>
                  </a:lnTo>
                  <a:lnTo>
                    <a:pt x="1113923" y="801851"/>
                  </a:lnTo>
                  <a:lnTo>
                    <a:pt x="1111756" y="808136"/>
                  </a:lnTo>
                  <a:lnTo>
                    <a:pt x="1109588" y="816804"/>
                  </a:lnTo>
                  <a:lnTo>
                    <a:pt x="1109588" y="823306"/>
                  </a:lnTo>
                  <a:lnTo>
                    <a:pt x="1107421" y="831758"/>
                  </a:lnTo>
                  <a:lnTo>
                    <a:pt x="1107421" y="853213"/>
                  </a:lnTo>
                  <a:lnTo>
                    <a:pt x="1103304" y="859497"/>
                  </a:lnTo>
                  <a:lnTo>
                    <a:pt x="1098969" y="863832"/>
                  </a:lnTo>
                  <a:lnTo>
                    <a:pt x="1092468" y="865999"/>
                  </a:lnTo>
                  <a:lnTo>
                    <a:pt x="1086183" y="868166"/>
                  </a:lnTo>
                  <a:lnTo>
                    <a:pt x="1081849" y="870333"/>
                  </a:lnTo>
                  <a:lnTo>
                    <a:pt x="1077514" y="874451"/>
                  </a:lnTo>
                  <a:lnTo>
                    <a:pt x="1075347" y="880953"/>
                  </a:lnTo>
                  <a:lnTo>
                    <a:pt x="1073180" y="889404"/>
                  </a:lnTo>
                  <a:lnTo>
                    <a:pt x="1071229" y="898073"/>
                  </a:lnTo>
                  <a:lnTo>
                    <a:pt x="1069062" y="906525"/>
                  </a:lnTo>
                  <a:lnTo>
                    <a:pt x="1066895" y="913026"/>
                  </a:lnTo>
                  <a:lnTo>
                    <a:pt x="1064728" y="917361"/>
                  </a:lnTo>
                  <a:lnTo>
                    <a:pt x="1064728" y="923646"/>
                  </a:lnTo>
                  <a:lnTo>
                    <a:pt x="1066895" y="927980"/>
                  </a:lnTo>
                  <a:lnTo>
                    <a:pt x="1066895" y="934482"/>
                  </a:lnTo>
                  <a:lnTo>
                    <a:pt x="1062561" y="938599"/>
                  </a:lnTo>
                  <a:lnTo>
                    <a:pt x="1049775" y="951385"/>
                  </a:lnTo>
                  <a:lnTo>
                    <a:pt x="1047607" y="955720"/>
                  </a:lnTo>
                  <a:lnTo>
                    <a:pt x="1043273" y="960054"/>
                  </a:lnTo>
                  <a:lnTo>
                    <a:pt x="1041106" y="968506"/>
                  </a:lnTo>
                  <a:lnTo>
                    <a:pt x="1039155" y="972840"/>
                  </a:lnTo>
                  <a:lnTo>
                    <a:pt x="1036988" y="979342"/>
                  </a:lnTo>
                  <a:lnTo>
                    <a:pt x="1034821" y="983459"/>
                  </a:lnTo>
                  <a:lnTo>
                    <a:pt x="1030487" y="989961"/>
                  </a:lnTo>
                  <a:lnTo>
                    <a:pt x="1026153" y="994295"/>
                  </a:lnTo>
                  <a:lnTo>
                    <a:pt x="1022035" y="994295"/>
                  </a:lnTo>
                  <a:lnTo>
                    <a:pt x="1013366" y="996462"/>
                  </a:lnTo>
                  <a:lnTo>
                    <a:pt x="1000580" y="996462"/>
                  </a:lnTo>
                  <a:lnTo>
                    <a:pt x="987794" y="992128"/>
                  </a:lnTo>
                  <a:lnTo>
                    <a:pt x="976958" y="992128"/>
                  </a:lnTo>
                  <a:lnTo>
                    <a:pt x="962004" y="987794"/>
                  </a:lnTo>
                  <a:lnTo>
                    <a:pt x="938599" y="989961"/>
                  </a:lnTo>
                  <a:lnTo>
                    <a:pt x="921478" y="989961"/>
                  </a:lnTo>
                  <a:lnTo>
                    <a:pt x="914977" y="987794"/>
                  </a:lnTo>
                  <a:lnTo>
                    <a:pt x="889404" y="977175"/>
                  </a:lnTo>
                  <a:lnTo>
                    <a:pt x="880952" y="975007"/>
                  </a:lnTo>
                  <a:lnTo>
                    <a:pt x="861665" y="975007"/>
                  </a:lnTo>
                  <a:lnTo>
                    <a:pt x="855163" y="977175"/>
                  </a:lnTo>
                  <a:lnTo>
                    <a:pt x="848878" y="977175"/>
                  </a:lnTo>
                  <a:lnTo>
                    <a:pt x="842377" y="975007"/>
                  </a:lnTo>
                  <a:lnTo>
                    <a:pt x="838043" y="972840"/>
                  </a:lnTo>
                  <a:lnTo>
                    <a:pt x="833708" y="968506"/>
                  </a:lnTo>
                  <a:lnTo>
                    <a:pt x="829591" y="964388"/>
                  </a:lnTo>
                  <a:lnTo>
                    <a:pt x="825256" y="960054"/>
                  </a:lnTo>
                  <a:lnTo>
                    <a:pt x="820922" y="955720"/>
                  </a:lnTo>
                  <a:lnTo>
                    <a:pt x="816804" y="953552"/>
                  </a:lnTo>
                  <a:lnTo>
                    <a:pt x="810303" y="951385"/>
                  </a:lnTo>
                  <a:lnTo>
                    <a:pt x="803801" y="949435"/>
                  </a:lnTo>
                  <a:lnTo>
                    <a:pt x="793182" y="947268"/>
                  </a:lnTo>
                  <a:lnTo>
                    <a:pt x="754607" y="947268"/>
                  </a:lnTo>
                  <a:lnTo>
                    <a:pt x="750489" y="945100"/>
                  </a:lnTo>
                  <a:lnTo>
                    <a:pt x="696960" y="945100"/>
                  </a:lnTo>
                  <a:lnTo>
                    <a:pt x="690459" y="947268"/>
                  </a:lnTo>
                  <a:lnTo>
                    <a:pt x="686341" y="947268"/>
                  </a:lnTo>
                  <a:lnTo>
                    <a:pt x="669220" y="951385"/>
                  </a:lnTo>
                  <a:lnTo>
                    <a:pt x="660552" y="953552"/>
                  </a:lnTo>
                  <a:lnTo>
                    <a:pt x="654267" y="955720"/>
                  </a:lnTo>
                  <a:lnTo>
                    <a:pt x="647766" y="957887"/>
                  </a:lnTo>
                  <a:lnTo>
                    <a:pt x="641264" y="960054"/>
                  </a:lnTo>
                  <a:lnTo>
                    <a:pt x="624360" y="960054"/>
                  </a:lnTo>
                  <a:lnTo>
                    <a:pt x="568664" y="977175"/>
                  </a:lnTo>
                  <a:lnTo>
                    <a:pt x="558045" y="977175"/>
                  </a:lnTo>
                  <a:lnTo>
                    <a:pt x="551543" y="979342"/>
                  </a:lnTo>
                  <a:lnTo>
                    <a:pt x="530088" y="979342"/>
                  </a:lnTo>
                  <a:lnTo>
                    <a:pt x="521637" y="981509"/>
                  </a:lnTo>
                  <a:lnTo>
                    <a:pt x="511017" y="981509"/>
                  </a:lnTo>
                  <a:lnTo>
                    <a:pt x="504516" y="983459"/>
                  </a:lnTo>
                  <a:lnTo>
                    <a:pt x="500182" y="983459"/>
                  </a:lnTo>
                  <a:lnTo>
                    <a:pt x="493897" y="987794"/>
                  </a:lnTo>
                  <a:lnTo>
                    <a:pt x="487395" y="989961"/>
                  </a:lnTo>
                  <a:lnTo>
                    <a:pt x="481110" y="994295"/>
                  </a:lnTo>
                  <a:lnTo>
                    <a:pt x="476776" y="996462"/>
                  </a:lnTo>
                  <a:lnTo>
                    <a:pt x="472442" y="1002747"/>
                  </a:lnTo>
                  <a:lnTo>
                    <a:pt x="444702" y="1009249"/>
                  </a:lnTo>
                  <a:lnTo>
                    <a:pt x="438201" y="1004914"/>
                  </a:lnTo>
                  <a:lnTo>
                    <a:pt x="429749" y="1000580"/>
                  </a:lnTo>
                  <a:lnTo>
                    <a:pt x="425414" y="996462"/>
                  </a:lnTo>
                  <a:lnTo>
                    <a:pt x="416962" y="992128"/>
                  </a:lnTo>
                  <a:lnTo>
                    <a:pt x="410461" y="989961"/>
                  </a:lnTo>
                  <a:lnTo>
                    <a:pt x="401792" y="987794"/>
                  </a:lnTo>
                  <a:lnTo>
                    <a:pt x="397675" y="987794"/>
                  </a:lnTo>
                  <a:lnTo>
                    <a:pt x="384888" y="985627"/>
                  </a:lnTo>
                  <a:lnTo>
                    <a:pt x="369718" y="985627"/>
                  </a:lnTo>
                  <a:lnTo>
                    <a:pt x="363433" y="987794"/>
                  </a:lnTo>
                  <a:lnTo>
                    <a:pt x="356932" y="987794"/>
                  </a:lnTo>
                  <a:lnTo>
                    <a:pt x="350647" y="985627"/>
                  </a:lnTo>
                  <a:lnTo>
                    <a:pt x="344146" y="985627"/>
                  </a:lnTo>
                  <a:lnTo>
                    <a:pt x="337861" y="983459"/>
                  </a:lnTo>
                  <a:lnTo>
                    <a:pt x="329192" y="981509"/>
                  </a:lnTo>
                  <a:lnTo>
                    <a:pt x="324858" y="977175"/>
                  </a:lnTo>
                  <a:lnTo>
                    <a:pt x="316406" y="972840"/>
                  </a:lnTo>
                  <a:lnTo>
                    <a:pt x="309905" y="970673"/>
                  </a:lnTo>
                  <a:lnTo>
                    <a:pt x="303620" y="966555"/>
                  </a:lnTo>
                  <a:lnTo>
                    <a:pt x="297118" y="962221"/>
                  </a:lnTo>
                  <a:lnTo>
                    <a:pt x="288666" y="953552"/>
                  </a:lnTo>
                  <a:lnTo>
                    <a:pt x="282165" y="949435"/>
                  </a:lnTo>
                  <a:lnTo>
                    <a:pt x="273713" y="945100"/>
                  </a:lnTo>
                  <a:lnTo>
                    <a:pt x="267211" y="938599"/>
                  </a:lnTo>
                  <a:lnTo>
                    <a:pt x="258543" y="932314"/>
                  </a:lnTo>
                  <a:lnTo>
                    <a:pt x="252258" y="927980"/>
                  </a:lnTo>
                  <a:lnTo>
                    <a:pt x="247924" y="923646"/>
                  </a:lnTo>
                  <a:lnTo>
                    <a:pt x="241639" y="921478"/>
                  </a:lnTo>
                  <a:lnTo>
                    <a:pt x="237304" y="917361"/>
                  </a:lnTo>
                  <a:lnTo>
                    <a:pt x="230803" y="913026"/>
                  </a:lnTo>
                  <a:lnTo>
                    <a:pt x="224518" y="908692"/>
                  </a:lnTo>
                  <a:lnTo>
                    <a:pt x="220184" y="906525"/>
                  </a:lnTo>
                  <a:lnTo>
                    <a:pt x="215850" y="902407"/>
                  </a:lnTo>
                  <a:lnTo>
                    <a:pt x="211515" y="900240"/>
                  </a:lnTo>
                  <a:lnTo>
                    <a:pt x="203063" y="895906"/>
                  </a:lnTo>
                  <a:lnTo>
                    <a:pt x="198729" y="893739"/>
                  </a:lnTo>
                  <a:lnTo>
                    <a:pt x="192444" y="889404"/>
                  </a:lnTo>
                  <a:lnTo>
                    <a:pt x="183776" y="887454"/>
                  </a:lnTo>
                  <a:lnTo>
                    <a:pt x="177491" y="885287"/>
                  </a:lnTo>
                  <a:lnTo>
                    <a:pt x="170989" y="880953"/>
                  </a:lnTo>
                  <a:lnTo>
                    <a:pt x="164488" y="878785"/>
                  </a:lnTo>
                  <a:lnTo>
                    <a:pt x="158203" y="876618"/>
                  </a:lnTo>
                  <a:lnTo>
                    <a:pt x="153869" y="872284"/>
                  </a:lnTo>
                  <a:lnTo>
                    <a:pt x="149534" y="872284"/>
                  </a:lnTo>
                  <a:lnTo>
                    <a:pt x="145417" y="868166"/>
                  </a:lnTo>
                  <a:lnTo>
                    <a:pt x="138915" y="865999"/>
                  </a:lnTo>
                  <a:lnTo>
                    <a:pt x="130247" y="863832"/>
                  </a:lnTo>
                  <a:lnTo>
                    <a:pt x="123962" y="859497"/>
                  </a:lnTo>
                  <a:lnTo>
                    <a:pt x="113343" y="848878"/>
                  </a:lnTo>
                  <a:lnTo>
                    <a:pt x="109008" y="846711"/>
                  </a:lnTo>
                  <a:lnTo>
                    <a:pt x="104674" y="840210"/>
                  </a:lnTo>
                  <a:lnTo>
                    <a:pt x="100340" y="836092"/>
                  </a:lnTo>
                  <a:lnTo>
                    <a:pt x="98173" y="831758"/>
                  </a:lnTo>
                  <a:lnTo>
                    <a:pt x="94055" y="825256"/>
                  </a:lnTo>
                  <a:lnTo>
                    <a:pt x="89721" y="821139"/>
                  </a:lnTo>
                  <a:lnTo>
                    <a:pt x="87553" y="816804"/>
                  </a:lnTo>
                  <a:lnTo>
                    <a:pt x="83219" y="812470"/>
                  </a:lnTo>
                  <a:lnTo>
                    <a:pt x="79102" y="808136"/>
                  </a:lnTo>
                  <a:lnTo>
                    <a:pt x="74767" y="801851"/>
                  </a:lnTo>
                  <a:lnTo>
                    <a:pt x="72600" y="797517"/>
                  </a:lnTo>
                  <a:lnTo>
                    <a:pt x="64148" y="789065"/>
                  </a:lnTo>
                  <a:lnTo>
                    <a:pt x="57647" y="784730"/>
                  </a:lnTo>
                  <a:lnTo>
                    <a:pt x="51145" y="782563"/>
                  </a:lnTo>
                  <a:lnTo>
                    <a:pt x="47027" y="782563"/>
                  </a:lnTo>
                  <a:lnTo>
                    <a:pt x="29907" y="784730"/>
                  </a:lnTo>
                  <a:lnTo>
                    <a:pt x="25573" y="769777"/>
                  </a:lnTo>
                  <a:lnTo>
                    <a:pt x="29907" y="763275"/>
                  </a:lnTo>
                  <a:lnTo>
                    <a:pt x="34241" y="759158"/>
                  </a:lnTo>
                  <a:lnTo>
                    <a:pt x="44860" y="722749"/>
                  </a:lnTo>
                  <a:lnTo>
                    <a:pt x="44860" y="716248"/>
                  </a:lnTo>
                  <a:lnTo>
                    <a:pt x="47027" y="711914"/>
                  </a:lnTo>
                  <a:lnTo>
                    <a:pt x="36192" y="679840"/>
                  </a:lnTo>
                  <a:lnTo>
                    <a:pt x="32074" y="673555"/>
                  </a:lnTo>
                  <a:lnTo>
                    <a:pt x="4118" y="620026"/>
                  </a:lnTo>
                  <a:lnTo>
                    <a:pt x="2167" y="615691"/>
                  </a:lnTo>
                  <a:lnTo>
                    <a:pt x="0" y="581667"/>
                  </a:lnTo>
                  <a:lnTo>
                    <a:pt x="8452" y="577333"/>
                  </a:lnTo>
                  <a:lnTo>
                    <a:pt x="14953" y="575166"/>
                  </a:lnTo>
                  <a:lnTo>
                    <a:pt x="19071" y="572998"/>
                  </a:lnTo>
                  <a:lnTo>
                    <a:pt x="25573" y="570831"/>
                  </a:lnTo>
                  <a:lnTo>
                    <a:pt x="34241" y="568664"/>
                  </a:lnTo>
                  <a:lnTo>
                    <a:pt x="40526" y="568664"/>
                  </a:lnTo>
                  <a:lnTo>
                    <a:pt x="44860" y="566714"/>
                  </a:lnTo>
                  <a:lnTo>
                    <a:pt x="57647" y="566714"/>
                  </a:lnTo>
                  <a:lnTo>
                    <a:pt x="64148" y="568664"/>
                  </a:lnTo>
                  <a:lnTo>
                    <a:pt x="70433" y="568664"/>
                  </a:lnTo>
                  <a:lnTo>
                    <a:pt x="79102" y="570831"/>
                  </a:lnTo>
                  <a:lnTo>
                    <a:pt x="83219" y="572998"/>
                  </a:lnTo>
                  <a:lnTo>
                    <a:pt x="89721" y="577333"/>
                  </a:lnTo>
                  <a:lnTo>
                    <a:pt x="96222" y="581667"/>
                  </a:lnTo>
                  <a:lnTo>
                    <a:pt x="109008" y="585784"/>
                  </a:lnTo>
                  <a:lnTo>
                    <a:pt x="115293" y="587952"/>
                  </a:lnTo>
                  <a:lnTo>
                    <a:pt x="134581" y="587952"/>
                  </a:lnTo>
                  <a:lnTo>
                    <a:pt x="143250" y="585784"/>
                  </a:lnTo>
                  <a:lnTo>
                    <a:pt x="151702" y="583618"/>
                  </a:lnTo>
                  <a:lnTo>
                    <a:pt x="160370" y="583618"/>
                  </a:lnTo>
                  <a:lnTo>
                    <a:pt x="164488" y="581667"/>
                  </a:lnTo>
                  <a:lnTo>
                    <a:pt x="168822" y="579500"/>
                  </a:lnTo>
                  <a:lnTo>
                    <a:pt x="175324" y="577333"/>
                  </a:lnTo>
                  <a:lnTo>
                    <a:pt x="181608" y="575166"/>
                  </a:lnTo>
                  <a:lnTo>
                    <a:pt x="190277" y="572998"/>
                  </a:lnTo>
                  <a:lnTo>
                    <a:pt x="194395" y="568664"/>
                  </a:lnTo>
                  <a:lnTo>
                    <a:pt x="215850" y="568664"/>
                  </a:lnTo>
                  <a:lnTo>
                    <a:pt x="222351" y="570831"/>
                  </a:lnTo>
                  <a:lnTo>
                    <a:pt x="228636" y="572998"/>
                  </a:lnTo>
                  <a:lnTo>
                    <a:pt x="235137" y="572998"/>
                  </a:lnTo>
                  <a:lnTo>
                    <a:pt x="241639" y="575166"/>
                  </a:lnTo>
                  <a:lnTo>
                    <a:pt x="247924" y="575166"/>
                  </a:lnTo>
                  <a:lnTo>
                    <a:pt x="254425" y="570831"/>
                  </a:lnTo>
                  <a:lnTo>
                    <a:pt x="256592" y="566714"/>
                  </a:lnTo>
                  <a:lnTo>
                    <a:pt x="260710" y="562379"/>
                  </a:lnTo>
                  <a:lnTo>
                    <a:pt x="262877" y="558045"/>
                  </a:lnTo>
                  <a:lnTo>
                    <a:pt x="269379" y="553711"/>
                  </a:lnTo>
                  <a:lnTo>
                    <a:pt x="273713" y="551543"/>
                  </a:lnTo>
                  <a:lnTo>
                    <a:pt x="279998" y="547426"/>
                  </a:lnTo>
                  <a:lnTo>
                    <a:pt x="284332" y="545259"/>
                  </a:lnTo>
                  <a:lnTo>
                    <a:pt x="290617" y="543091"/>
                  </a:lnTo>
                  <a:lnTo>
                    <a:pt x="297118" y="540924"/>
                  </a:lnTo>
                  <a:lnTo>
                    <a:pt x="303620" y="540924"/>
                  </a:lnTo>
                  <a:lnTo>
                    <a:pt x="309905" y="543091"/>
                  </a:lnTo>
                  <a:lnTo>
                    <a:pt x="316406" y="543091"/>
                  </a:lnTo>
                  <a:lnTo>
                    <a:pt x="324858" y="545259"/>
                  </a:lnTo>
                  <a:lnTo>
                    <a:pt x="335694" y="547426"/>
                  </a:lnTo>
                  <a:lnTo>
                    <a:pt x="341979" y="551543"/>
                  </a:lnTo>
                  <a:lnTo>
                    <a:pt x="350647" y="553711"/>
                  </a:lnTo>
                  <a:lnTo>
                    <a:pt x="356932" y="558045"/>
                  </a:lnTo>
                  <a:lnTo>
                    <a:pt x="365601" y="560212"/>
                  </a:lnTo>
                  <a:lnTo>
                    <a:pt x="371886" y="562379"/>
                  </a:lnTo>
                  <a:lnTo>
                    <a:pt x="380554" y="564546"/>
                  </a:lnTo>
                  <a:lnTo>
                    <a:pt x="386839" y="562379"/>
                  </a:lnTo>
                  <a:lnTo>
                    <a:pt x="393340" y="558045"/>
                  </a:lnTo>
                  <a:lnTo>
                    <a:pt x="397675" y="553711"/>
                  </a:lnTo>
                  <a:lnTo>
                    <a:pt x="401792" y="547426"/>
                  </a:lnTo>
                  <a:lnTo>
                    <a:pt x="403959" y="543091"/>
                  </a:lnTo>
                  <a:lnTo>
                    <a:pt x="406127" y="538757"/>
                  </a:lnTo>
                  <a:lnTo>
                    <a:pt x="414795" y="530305"/>
                  </a:lnTo>
                  <a:lnTo>
                    <a:pt x="421080" y="525971"/>
                  </a:lnTo>
                  <a:lnTo>
                    <a:pt x="425414" y="523804"/>
                  </a:lnTo>
                  <a:lnTo>
                    <a:pt x="438201" y="519686"/>
                  </a:lnTo>
                  <a:lnTo>
                    <a:pt x="442535" y="515352"/>
                  </a:lnTo>
                  <a:lnTo>
                    <a:pt x="446869" y="511017"/>
                  </a:lnTo>
                  <a:lnTo>
                    <a:pt x="450987" y="506683"/>
                  </a:lnTo>
                  <a:lnTo>
                    <a:pt x="455321" y="504516"/>
                  </a:lnTo>
                  <a:lnTo>
                    <a:pt x="461823" y="502565"/>
                  </a:lnTo>
                  <a:lnTo>
                    <a:pt x="489562" y="489563"/>
                  </a:lnTo>
                  <a:lnTo>
                    <a:pt x="506683" y="478943"/>
                  </a:lnTo>
                  <a:lnTo>
                    <a:pt x="513185" y="476776"/>
                  </a:lnTo>
                  <a:lnTo>
                    <a:pt x="519469" y="472442"/>
                  </a:lnTo>
                  <a:lnTo>
                    <a:pt x="525971" y="470491"/>
                  </a:lnTo>
                  <a:lnTo>
                    <a:pt x="532256" y="470491"/>
                  </a:lnTo>
                  <a:lnTo>
                    <a:pt x="536590" y="468324"/>
                  </a:lnTo>
                  <a:lnTo>
                    <a:pt x="543091" y="463990"/>
                  </a:lnTo>
                  <a:lnTo>
                    <a:pt x="549376" y="459656"/>
                  </a:lnTo>
                  <a:lnTo>
                    <a:pt x="553711" y="455538"/>
                  </a:lnTo>
                  <a:lnTo>
                    <a:pt x="555878" y="451204"/>
                  </a:lnTo>
                  <a:lnTo>
                    <a:pt x="562163" y="446869"/>
                  </a:lnTo>
                  <a:lnTo>
                    <a:pt x="566497" y="442535"/>
                  </a:lnTo>
                  <a:lnTo>
                    <a:pt x="572998" y="436250"/>
                  </a:lnTo>
                  <a:lnTo>
                    <a:pt x="579283" y="434083"/>
                  </a:lnTo>
                  <a:lnTo>
                    <a:pt x="611357" y="419130"/>
                  </a:lnTo>
                  <a:lnTo>
                    <a:pt x="630645" y="412628"/>
                  </a:lnTo>
                  <a:lnTo>
                    <a:pt x="637146" y="408294"/>
                  </a:lnTo>
                  <a:lnTo>
                    <a:pt x="643431" y="406343"/>
                  </a:lnTo>
                  <a:lnTo>
                    <a:pt x="649933" y="404176"/>
                  </a:lnTo>
                  <a:lnTo>
                    <a:pt x="656434" y="402009"/>
                  </a:lnTo>
                  <a:lnTo>
                    <a:pt x="664886" y="397675"/>
                  </a:lnTo>
                  <a:lnTo>
                    <a:pt x="671388" y="395507"/>
                  </a:lnTo>
                  <a:lnTo>
                    <a:pt x="677672" y="391390"/>
                  </a:lnTo>
                  <a:lnTo>
                    <a:pt x="724700" y="367768"/>
                  </a:lnTo>
                  <a:lnTo>
                    <a:pt x="739653" y="365601"/>
                  </a:lnTo>
                  <a:lnTo>
                    <a:pt x="746155" y="365601"/>
                  </a:lnTo>
                  <a:lnTo>
                    <a:pt x="752656" y="363433"/>
                  </a:lnTo>
                  <a:lnTo>
                    <a:pt x="758941" y="363433"/>
                  </a:lnTo>
                  <a:lnTo>
                    <a:pt x="765443" y="361266"/>
                  </a:lnTo>
                  <a:lnTo>
                    <a:pt x="771727" y="361266"/>
                  </a:lnTo>
                  <a:lnTo>
                    <a:pt x="778229" y="359316"/>
                  </a:lnTo>
                  <a:lnTo>
                    <a:pt x="784730" y="361266"/>
                  </a:lnTo>
                  <a:lnTo>
                    <a:pt x="793182" y="361266"/>
                  </a:lnTo>
                  <a:lnTo>
                    <a:pt x="799684" y="363433"/>
                  </a:lnTo>
                  <a:lnTo>
                    <a:pt x="808136" y="365601"/>
                  </a:lnTo>
                  <a:lnTo>
                    <a:pt x="812470" y="367768"/>
                  </a:lnTo>
                  <a:lnTo>
                    <a:pt x="818755" y="367768"/>
                  </a:lnTo>
                  <a:lnTo>
                    <a:pt x="827423" y="369935"/>
                  </a:lnTo>
                  <a:lnTo>
                    <a:pt x="835876" y="369935"/>
                  </a:lnTo>
                  <a:lnTo>
                    <a:pt x="842377" y="369935"/>
                  </a:lnTo>
                  <a:lnTo>
                    <a:pt x="848878" y="365601"/>
                  </a:lnTo>
                  <a:lnTo>
                    <a:pt x="850829" y="361266"/>
                  </a:lnTo>
                  <a:lnTo>
                    <a:pt x="859498" y="352814"/>
                  </a:lnTo>
                  <a:lnTo>
                    <a:pt x="865782" y="350647"/>
                  </a:lnTo>
                  <a:lnTo>
                    <a:pt x="872284" y="348480"/>
                  </a:lnTo>
                  <a:lnTo>
                    <a:pt x="880952" y="344146"/>
                  </a:lnTo>
                  <a:lnTo>
                    <a:pt x="887237" y="342195"/>
                  </a:lnTo>
                  <a:lnTo>
                    <a:pt x="921478" y="342195"/>
                  </a:lnTo>
                  <a:lnTo>
                    <a:pt x="938599" y="333527"/>
                  </a:lnTo>
                  <a:lnTo>
                    <a:pt x="945101" y="329192"/>
                  </a:lnTo>
                  <a:lnTo>
                    <a:pt x="953552" y="327242"/>
                  </a:lnTo>
                  <a:lnTo>
                    <a:pt x="957887" y="325075"/>
                  </a:lnTo>
                  <a:lnTo>
                    <a:pt x="964172" y="325075"/>
                  </a:lnTo>
                  <a:lnTo>
                    <a:pt x="1028320" y="316406"/>
                  </a:lnTo>
                  <a:lnTo>
                    <a:pt x="1049775" y="312072"/>
                  </a:lnTo>
                  <a:lnTo>
                    <a:pt x="1054109" y="310121"/>
                  </a:lnTo>
                  <a:lnTo>
                    <a:pt x="1058227" y="307954"/>
                  </a:lnTo>
                  <a:lnTo>
                    <a:pt x="1062561" y="303620"/>
                  </a:lnTo>
                  <a:lnTo>
                    <a:pt x="1069062" y="299285"/>
                  </a:lnTo>
                  <a:lnTo>
                    <a:pt x="1073180" y="295168"/>
                  </a:lnTo>
                  <a:lnTo>
                    <a:pt x="1077514" y="290833"/>
                  </a:lnTo>
                  <a:lnTo>
                    <a:pt x="1081849" y="286499"/>
                  </a:lnTo>
                  <a:lnTo>
                    <a:pt x="1088350" y="282165"/>
                  </a:lnTo>
                  <a:lnTo>
                    <a:pt x="1096802" y="278047"/>
                  </a:lnTo>
                  <a:lnTo>
                    <a:pt x="1101136" y="275880"/>
                  </a:lnTo>
                  <a:lnTo>
                    <a:pt x="1111756" y="271546"/>
                  </a:lnTo>
                  <a:lnTo>
                    <a:pt x="1120424" y="267211"/>
                  </a:lnTo>
                  <a:lnTo>
                    <a:pt x="1126709" y="265044"/>
                  </a:lnTo>
                  <a:lnTo>
                    <a:pt x="1137328" y="265044"/>
                  </a:lnTo>
                  <a:lnTo>
                    <a:pt x="1145997" y="269379"/>
                  </a:lnTo>
                  <a:lnTo>
                    <a:pt x="1167452" y="269379"/>
                  </a:lnTo>
                  <a:lnTo>
                    <a:pt x="1173736" y="260926"/>
                  </a:lnTo>
                  <a:lnTo>
                    <a:pt x="1178071" y="256592"/>
                  </a:lnTo>
                  <a:lnTo>
                    <a:pt x="1182405" y="252258"/>
                  </a:lnTo>
                  <a:lnTo>
                    <a:pt x="1184572" y="245973"/>
                  </a:lnTo>
                  <a:lnTo>
                    <a:pt x="1184572" y="237304"/>
                  </a:lnTo>
                  <a:lnTo>
                    <a:pt x="1180238" y="235137"/>
                  </a:lnTo>
                  <a:lnTo>
                    <a:pt x="1178071" y="228853"/>
                  </a:lnTo>
                  <a:lnTo>
                    <a:pt x="1178071" y="222351"/>
                  </a:lnTo>
                  <a:lnTo>
                    <a:pt x="1182405" y="218017"/>
                  </a:lnTo>
                  <a:lnTo>
                    <a:pt x="1186523" y="211732"/>
                  </a:lnTo>
                  <a:lnTo>
                    <a:pt x="1188690" y="207398"/>
                  </a:lnTo>
                  <a:lnTo>
                    <a:pt x="1193024" y="200896"/>
                  </a:lnTo>
                  <a:lnTo>
                    <a:pt x="1199526" y="203063"/>
                  </a:lnTo>
                  <a:lnTo>
                    <a:pt x="1203643" y="211732"/>
                  </a:lnTo>
                  <a:lnTo>
                    <a:pt x="1210145" y="209565"/>
                  </a:lnTo>
                  <a:lnTo>
                    <a:pt x="1214479" y="205230"/>
                  </a:lnTo>
                  <a:lnTo>
                    <a:pt x="1220764" y="200896"/>
                  </a:lnTo>
                  <a:lnTo>
                    <a:pt x="1225098" y="198946"/>
                  </a:lnTo>
                  <a:lnTo>
                    <a:pt x="1242219" y="183992"/>
                  </a:lnTo>
                  <a:lnTo>
                    <a:pt x="1252838" y="170989"/>
                  </a:lnTo>
                  <a:lnTo>
                    <a:pt x="1257172" y="166872"/>
                  </a:lnTo>
                  <a:lnTo>
                    <a:pt x="1263674" y="160370"/>
                  </a:lnTo>
                  <a:lnTo>
                    <a:pt x="1267791" y="153869"/>
                  </a:lnTo>
                  <a:lnTo>
                    <a:pt x="1274293" y="149751"/>
                  </a:lnTo>
                  <a:lnTo>
                    <a:pt x="1276460" y="145417"/>
                  </a:lnTo>
                  <a:lnTo>
                    <a:pt x="1282745" y="141082"/>
                  </a:lnTo>
                  <a:lnTo>
                    <a:pt x="1287079" y="138915"/>
                  </a:lnTo>
                  <a:lnTo>
                    <a:pt x="1293581" y="132630"/>
                  </a:lnTo>
                  <a:lnTo>
                    <a:pt x="1299865" y="126129"/>
                  </a:lnTo>
                  <a:lnTo>
                    <a:pt x="1304200" y="121795"/>
                  </a:lnTo>
                  <a:lnTo>
                    <a:pt x="1304200" y="115510"/>
                  </a:lnTo>
                  <a:lnTo>
                    <a:pt x="1302033" y="109008"/>
                  </a:lnTo>
                  <a:lnTo>
                    <a:pt x="1302033" y="102724"/>
                  </a:lnTo>
                  <a:lnTo>
                    <a:pt x="1304200" y="98389"/>
                  </a:lnTo>
                  <a:lnTo>
                    <a:pt x="1310701" y="98389"/>
                  </a:lnTo>
                  <a:lnTo>
                    <a:pt x="1316986" y="96222"/>
                  </a:lnTo>
                  <a:lnTo>
                    <a:pt x="1321320" y="89721"/>
                  </a:lnTo>
                  <a:lnTo>
                    <a:pt x="1321320" y="83436"/>
                  </a:lnTo>
                  <a:lnTo>
                    <a:pt x="1316986" y="79101"/>
                  </a:lnTo>
                  <a:lnTo>
                    <a:pt x="1316986" y="74767"/>
                  </a:lnTo>
                  <a:lnTo>
                    <a:pt x="1319153" y="68482"/>
                  </a:lnTo>
                  <a:lnTo>
                    <a:pt x="1321320" y="64148"/>
                  </a:lnTo>
                  <a:lnTo>
                    <a:pt x="1319153" y="61981"/>
                  </a:lnTo>
                  <a:lnTo>
                    <a:pt x="1314819" y="55696"/>
                  </a:lnTo>
                  <a:lnTo>
                    <a:pt x="1321320" y="51362"/>
                  </a:lnTo>
                  <a:lnTo>
                    <a:pt x="1327822" y="51362"/>
                  </a:lnTo>
                  <a:lnTo>
                    <a:pt x="1329772" y="47027"/>
                  </a:lnTo>
                  <a:lnTo>
                    <a:pt x="1334107" y="42693"/>
                  </a:lnTo>
                  <a:lnTo>
                    <a:pt x="1340608" y="42693"/>
                  </a:lnTo>
                  <a:lnTo>
                    <a:pt x="1346893" y="44860"/>
                  </a:lnTo>
                  <a:lnTo>
                    <a:pt x="1351227" y="40526"/>
                  </a:lnTo>
                  <a:lnTo>
                    <a:pt x="1351227" y="36408"/>
                  </a:lnTo>
                  <a:lnTo>
                    <a:pt x="1346893" y="32074"/>
                  </a:lnTo>
                  <a:lnTo>
                    <a:pt x="1346893" y="25573"/>
                  </a:lnTo>
                  <a:lnTo>
                    <a:pt x="1351227" y="21455"/>
                  </a:lnTo>
                  <a:lnTo>
                    <a:pt x="1355562" y="19288"/>
                  </a:lnTo>
                  <a:lnTo>
                    <a:pt x="1361846" y="19288"/>
                  </a:lnTo>
                  <a:lnTo>
                    <a:pt x="1366180" y="23622"/>
                  </a:lnTo>
                  <a:lnTo>
                    <a:pt x="1372682" y="23622"/>
                  </a:lnTo>
                  <a:lnTo>
                    <a:pt x="1376800" y="27740"/>
                  </a:lnTo>
                  <a:lnTo>
                    <a:pt x="1378967" y="32074"/>
                  </a:lnTo>
                  <a:lnTo>
                    <a:pt x="1383301" y="34241"/>
                  </a:lnTo>
                  <a:lnTo>
                    <a:pt x="1387636" y="29907"/>
                  </a:lnTo>
                  <a:lnTo>
                    <a:pt x="1387636" y="12786"/>
                  </a:lnTo>
                  <a:lnTo>
                    <a:pt x="1389803" y="8452"/>
                  </a:lnTo>
                  <a:lnTo>
                    <a:pt x="1391970" y="2167"/>
                  </a:lnTo>
                  <a:lnTo>
                    <a:pt x="1398255" y="0"/>
                  </a:lnTo>
                  <a:lnTo>
                    <a:pt x="1402589" y="4334"/>
                  </a:lnTo>
                  <a:lnTo>
                    <a:pt x="1402589" y="14953"/>
                  </a:lnTo>
                  <a:lnTo>
                    <a:pt x="1406923" y="17120"/>
                  </a:lnTo>
                  <a:lnTo>
                    <a:pt x="1413208" y="17120"/>
                  </a:lnTo>
                  <a:lnTo>
                    <a:pt x="1419709" y="19288"/>
                  </a:lnTo>
                  <a:lnTo>
                    <a:pt x="1425994" y="19288"/>
                  </a:lnTo>
                  <a:lnTo>
                    <a:pt x="1430329" y="14953"/>
                  </a:lnTo>
                  <a:lnTo>
                    <a:pt x="1434663" y="12786"/>
                  </a:lnTo>
                  <a:lnTo>
                    <a:pt x="1438997" y="8452"/>
                  </a:lnTo>
                  <a:lnTo>
                    <a:pt x="1451784" y="8452"/>
                  </a:lnTo>
                </a:path>
              </a:pathLst>
            </a:custGeom>
            <a:solidFill>
              <a:schemeClr val="accent1"/>
            </a:solidFill>
            <a:ln w="10831" cap="rnd">
              <a:solidFill>
                <a:schemeClr val="bg1">
                  <a:lumMod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Graphic 2">
              <a:extLst>
                <a:ext uri="{FF2B5EF4-FFF2-40B4-BE49-F238E27FC236}">
                  <a16:creationId xmlns:a16="http://schemas.microsoft.com/office/drawing/2014/main" id="{3A32EF97-72FD-437B-A531-D777CFC9124D}"/>
                </a:ext>
              </a:extLst>
            </p:cNvPr>
            <p:cNvSpPr/>
            <p:nvPr/>
          </p:nvSpPr>
          <p:spPr>
            <a:xfrm>
              <a:off x="9243495" y="3796335"/>
              <a:ext cx="1321320" cy="1186522"/>
            </a:xfrm>
            <a:custGeom>
              <a:avLst/>
              <a:gdLst>
                <a:gd name="connsiteX0" fmla="*/ 1163117 w 1321320"/>
                <a:gd name="connsiteY0" fmla="*/ 803801 h 1186522"/>
                <a:gd name="connsiteX1" fmla="*/ 1156616 w 1321320"/>
                <a:gd name="connsiteY1" fmla="*/ 812470 h 1186522"/>
                <a:gd name="connsiteX2" fmla="*/ 1152498 w 1321320"/>
                <a:gd name="connsiteY2" fmla="*/ 814637 h 1186522"/>
                <a:gd name="connsiteX3" fmla="*/ 1139712 w 1321320"/>
                <a:gd name="connsiteY3" fmla="*/ 827423 h 1186522"/>
                <a:gd name="connsiteX4" fmla="*/ 1137545 w 1321320"/>
                <a:gd name="connsiteY4" fmla="*/ 831758 h 1186522"/>
                <a:gd name="connsiteX5" fmla="*/ 1135378 w 1321320"/>
                <a:gd name="connsiteY5" fmla="*/ 835876 h 1186522"/>
                <a:gd name="connsiteX6" fmla="*/ 1131043 w 1321320"/>
                <a:gd name="connsiteY6" fmla="*/ 842377 h 1186522"/>
                <a:gd name="connsiteX7" fmla="*/ 1126709 w 1321320"/>
                <a:gd name="connsiteY7" fmla="*/ 848878 h 1186522"/>
                <a:gd name="connsiteX8" fmla="*/ 1120424 w 1321320"/>
                <a:gd name="connsiteY8" fmla="*/ 852996 h 1186522"/>
                <a:gd name="connsiteX9" fmla="*/ 1118257 w 1321320"/>
                <a:gd name="connsiteY9" fmla="*/ 857330 h 1186522"/>
                <a:gd name="connsiteX10" fmla="*/ 1113923 w 1321320"/>
                <a:gd name="connsiteY10" fmla="*/ 863832 h 1186522"/>
                <a:gd name="connsiteX11" fmla="*/ 1111756 w 1321320"/>
                <a:gd name="connsiteY11" fmla="*/ 867950 h 1186522"/>
                <a:gd name="connsiteX12" fmla="*/ 1105471 w 1321320"/>
                <a:gd name="connsiteY12" fmla="*/ 874451 h 1186522"/>
                <a:gd name="connsiteX13" fmla="*/ 1103304 w 1321320"/>
                <a:gd name="connsiteY13" fmla="*/ 878785 h 1186522"/>
                <a:gd name="connsiteX14" fmla="*/ 1098969 w 1321320"/>
                <a:gd name="connsiteY14" fmla="*/ 885070 h 1186522"/>
                <a:gd name="connsiteX15" fmla="*/ 1096802 w 1321320"/>
                <a:gd name="connsiteY15" fmla="*/ 889404 h 1186522"/>
                <a:gd name="connsiteX16" fmla="*/ 1094635 w 1321320"/>
                <a:gd name="connsiteY16" fmla="*/ 895906 h 1186522"/>
                <a:gd name="connsiteX17" fmla="*/ 1090517 w 1321320"/>
                <a:gd name="connsiteY17" fmla="*/ 904358 h 1186522"/>
                <a:gd name="connsiteX18" fmla="*/ 1088350 w 1321320"/>
                <a:gd name="connsiteY18" fmla="*/ 913027 h 1186522"/>
                <a:gd name="connsiteX19" fmla="*/ 1086183 w 1321320"/>
                <a:gd name="connsiteY19" fmla="*/ 919311 h 1186522"/>
                <a:gd name="connsiteX20" fmla="*/ 1084016 w 1321320"/>
                <a:gd name="connsiteY20" fmla="*/ 925813 h 1186522"/>
                <a:gd name="connsiteX21" fmla="*/ 1077514 w 1321320"/>
                <a:gd name="connsiteY21" fmla="*/ 932097 h 1186522"/>
                <a:gd name="connsiteX22" fmla="*/ 1071229 w 1321320"/>
                <a:gd name="connsiteY22" fmla="*/ 938599 h 1186522"/>
                <a:gd name="connsiteX23" fmla="*/ 1069062 w 1321320"/>
                <a:gd name="connsiteY23" fmla="*/ 942933 h 1186522"/>
                <a:gd name="connsiteX24" fmla="*/ 1060394 w 1321320"/>
                <a:gd name="connsiteY24" fmla="*/ 949218 h 1186522"/>
                <a:gd name="connsiteX25" fmla="*/ 1054109 w 1321320"/>
                <a:gd name="connsiteY25" fmla="*/ 953553 h 1186522"/>
                <a:gd name="connsiteX26" fmla="*/ 1051942 w 1321320"/>
                <a:gd name="connsiteY26" fmla="*/ 960054 h 1186522"/>
                <a:gd name="connsiteX27" fmla="*/ 1047607 w 1321320"/>
                <a:gd name="connsiteY27" fmla="*/ 966339 h 1186522"/>
                <a:gd name="connsiteX28" fmla="*/ 1019868 w 1321320"/>
                <a:gd name="connsiteY28" fmla="*/ 1009032 h 1186522"/>
                <a:gd name="connsiteX29" fmla="*/ 1004914 w 1321320"/>
                <a:gd name="connsiteY29" fmla="*/ 1015533 h 1186522"/>
                <a:gd name="connsiteX30" fmla="*/ 996246 w 1321320"/>
                <a:gd name="connsiteY30" fmla="*/ 1019868 h 1186522"/>
                <a:gd name="connsiteX31" fmla="*/ 992128 w 1321320"/>
                <a:gd name="connsiteY31" fmla="*/ 1024202 h 1186522"/>
                <a:gd name="connsiteX32" fmla="*/ 987794 w 1321320"/>
                <a:gd name="connsiteY32" fmla="*/ 1028320 h 1186522"/>
                <a:gd name="connsiteX33" fmla="*/ 985626 w 1321320"/>
                <a:gd name="connsiteY33" fmla="*/ 1034821 h 1186522"/>
                <a:gd name="connsiteX34" fmla="*/ 985626 w 1321320"/>
                <a:gd name="connsiteY34" fmla="*/ 1047607 h 1186522"/>
                <a:gd name="connsiteX35" fmla="*/ 983459 w 1321320"/>
                <a:gd name="connsiteY35" fmla="*/ 1051942 h 1186522"/>
                <a:gd name="connsiteX36" fmla="*/ 981292 w 1321320"/>
                <a:gd name="connsiteY36" fmla="*/ 1075347 h 1186522"/>
                <a:gd name="connsiteX37" fmla="*/ 979342 w 1321320"/>
                <a:gd name="connsiteY37" fmla="*/ 1081849 h 1186522"/>
                <a:gd name="connsiteX38" fmla="*/ 979342 w 1321320"/>
                <a:gd name="connsiteY38" fmla="*/ 1086183 h 1186522"/>
                <a:gd name="connsiteX39" fmla="*/ 975007 w 1321320"/>
                <a:gd name="connsiteY39" fmla="*/ 1098969 h 1186522"/>
                <a:gd name="connsiteX40" fmla="*/ 975007 w 1321320"/>
                <a:gd name="connsiteY40" fmla="*/ 1103304 h 1186522"/>
                <a:gd name="connsiteX41" fmla="*/ 970673 w 1321320"/>
                <a:gd name="connsiteY41" fmla="*/ 1109588 h 1186522"/>
                <a:gd name="connsiteX42" fmla="*/ 970673 w 1321320"/>
                <a:gd name="connsiteY42" fmla="*/ 1113923 h 1186522"/>
                <a:gd name="connsiteX43" fmla="*/ 968506 w 1321320"/>
                <a:gd name="connsiteY43" fmla="*/ 1120424 h 1186522"/>
                <a:gd name="connsiteX44" fmla="*/ 960054 w 1321320"/>
                <a:gd name="connsiteY44" fmla="*/ 1128876 h 1186522"/>
                <a:gd name="connsiteX45" fmla="*/ 955720 w 1321320"/>
                <a:gd name="connsiteY45" fmla="*/ 1131043 h 1186522"/>
                <a:gd name="connsiteX46" fmla="*/ 949218 w 1321320"/>
                <a:gd name="connsiteY46" fmla="*/ 1135378 h 1186522"/>
                <a:gd name="connsiteX47" fmla="*/ 942933 w 1321320"/>
                <a:gd name="connsiteY47" fmla="*/ 1137328 h 1186522"/>
                <a:gd name="connsiteX48" fmla="*/ 936432 w 1321320"/>
                <a:gd name="connsiteY48" fmla="*/ 1139495 h 1186522"/>
                <a:gd name="connsiteX49" fmla="*/ 930147 w 1321320"/>
                <a:gd name="connsiteY49" fmla="*/ 1141662 h 1186522"/>
                <a:gd name="connsiteX50" fmla="*/ 910859 w 1321320"/>
                <a:gd name="connsiteY50" fmla="*/ 1141662 h 1186522"/>
                <a:gd name="connsiteX51" fmla="*/ 902191 w 1321320"/>
                <a:gd name="connsiteY51" fmla="*/ 1143830 h 1186522"/>
                <a:gd name="connsiteX52" fmla="*/ 895906 w 1321320"/>
                <a:gd name="connsiteY52" fmla="*/ 1143830 h 1186522"/>
                <a:gd name="connsiteX53" fmla="*/ 889404 w 1321320"/>
                <a:gd name="connsiteY53" fmla="*/ 1145997 h 1186522"/>
                <a:gd name="connsiteX54" fmla="*/ 885070 w 1321320"/>
                <a:gd name="connsiteY54" fmla="*/ 1148164 h 1186522"/>
                <a:gd name="connsiteX55" fmla="*/ 878785 w 1321320"/>
                <a:gd name="connsiteY55" fmla="*/ 1154449 h 1186522"/>
                <a:gd name="connsiteX56" fmla="*/ 870117 w 1321320"/>
                <a:gd name="connsiteY56" fmla="*/ 1163117 h 1186522"/>
                <a:gd name="connsiteX57" fmla="*/ 865999 w 1321320"/>
                <a:gd name="connsiteY57" fmla="*/ 1167452 h 1186522"/>
                <a:gd name="connsiteX58" fmla="*/ 833925 w 1321320"/>
                <a:gd name="connsiteY58" fmla="*/ 1186523 h 1186522"/>
                <a:gd name="connsiteX59" fmla="*/ 820922 w 1321320"/>
                <a:gd name="connsiteY59" fmla="*/ 1173737 h 1186522"/>
                <a:gd name="connsiteX60" fmla="*/ 818972 w 1321320"/>
                <a:gd name="connsiteY60" fmla="*/ 1167452 h 1186522"/>
                <a:gd name="connsiteX61" fmla="*/ 816804 w 1321320"/>
                <a:gd name="connsiteY61" fmla="*/ 1163117 h 1186522"/>
                <a:gd name="connsiteX62" fmla="*/ 816804 w 1321320"/>
                <a:gd name="connsiteY62" fmla="*/ 1156616 h 1186522"/>
                <a:gd name="connsiteX63" fmla="*/ 814637 w 1321320"/>
                <a:gd name="connsiteY63" fmla="*/ 1152498 h 1186522"/>
                <a:gd name="connsiteX64" fmla="*/ 810303 w 1321320"/>
                <a:gd name="connsiteY64" fmla="*/ 1150331 h 1186522"/>
                <a:gd name="connsiteX65" fmla="*/ 805969 w 1321320"/>
                <a:gd name="connsiteY65" fmla="*/ 1154449 h 1186522"/>
                <a:gd name="connsiteX66" fmla="*/ 804018 w 1321320"/>
                <a:gd name="connsiteY66" fmla="*/ 1160950 h 1186522"/>
                <a:gd name="connsiteX67" fmla="*/ 799684 w 1321320"/>
                <a:gd name="connsiteY67" fmla="*/ 1163117 h 1186522"/>
                <a:gd name="connsiteX68" fmla="*/ 793182 w 1321320"/>
                <a:gd name="connsiteY68" fmla="*/ 1160950 h 1186522"/>
                <a:gd name="connsiteX69" fmla="*/ 791015 w 1321320"/>
                <a:gd name="connsiteY69" fmla="*/ 1156616 h 1186522"/>
                <a:gd name="connsiteX70" fmla="*/ 786897 w 1321320"/>
                <a:gd name="connsiteY70" fmla="*/ 1152498 h 1186522"/>
                <a:gd name="connsiteX71" fmla="*/ 780396 w 1321320"/>
                <a:gd name="connsiteY71" fmla="*/ 1152498 h 1186522"/>
                <a:gd name="connsiteX72" fmla="*/ 773894 w 1321320"/>
                <a:gd name="connsiteY72" fmla="*/ 1150331 h 1186522"/>
                <a:gd name="connsiteX73" fmla="*/ 769777 w 1321320"/>
                <a:gd name="connsiteY73" fmla="*/ 1148164 h 1186522"/>
                <a:gd name="connsiteX74" fmla="*/ 767610 w 1321320"/>
                <a:gd name="connsiteY74" fmla="*/ 1141662 h 1186522"/>
                <a:gd name="connsiteX75" fmla="*/ 771944 w 1321320"/>
                <a:gd name="connsiteY75" fmla="*/ 1135378 h 1186522"/>
                <a:gd name="connsiteX76" fmla="*/ 771944 w 1321320"/>
                <a:gd name="connsiteY76" fmla="*/ 1131043 h 1186522"/>
                <a:gd name="connsiteX77" fmla="*/ 767610 w 1321320"/>
                <a:gd name="connsiteY77" fmla="*/ 1124542 h 1186522"/>
                <a:gd name="connsiteX78" fmla="*/ 763275 w 1321320"/>
                <a:gd name="connsiteY78" fmla="*/ 1122375 h 1186522"/>
                <a:gd name="connsiteX79" fmla="*/ 756774 w 1321320"/>
                <a:gd name="connsiteY79" fmla="*/ 1118257 h 1186522"/>
                <a:gd name="connsiteX80" fmla="*/ 750489 w 1321320"/>
                <a:gd name="connsiteY80" fmla="*/ 1111756 h 1186522"/>
                <a:gd name="connsiteX81" fmla="*/ 739870 w 1321320"/>
                <a:gd name="connsiteY81" fmla="*/ 1105254 h 1186522"/>
                <a:gd name="connsiteX82" fmla="*/ 733368 w 1321320"/>
                <a:gd name="connsiteY82" fmla="*/ 1107421 h 1186522"/>
                <a:gd name="connsiteX83" fmla="*/ 714081 w 1321320"/>
                <a:gd name="connsiteY83" fmla="*/ 1107421 h 1186522"/>
                <a:gd name="connsiteX84" fmla="*/ 707796 w 1321320"/>
                <a:gd name="connsiteY84" fmla="*/ 1105254 h 1186522"/>
                <a:gd name="connsiteX85" fmla="*/ 703462 w 1321320"/>
                <a:gd name="connsiteY85" fmla="*/ 1098969 h 1186522"/>
                <a:gd name="connsiteX86" fmla="*/ 696960 w 1321320"/>
                <a:gd name="connsiteY86" fmla="*/ 1094635 h 1186522"/>
                <a:gd name="connsiteX87" fmla="*/ 692626 w 1321320"/>
                <a:gd name="connsiteY87" fmla="*/ 1090301 h 1186522"/>
                <a:gd name="connsiteX88" fmla="*/ 686341 w 1321320"/>
                <a:gd name="connsiteY88" fmla="*/ 1090301 h 1186522"/>
                <a:gd name="connsiteX89" fmla="*/ 677672 w 1321320"/>
                <a:gd name="connsiteY89" fmla="*/ 1088350 h 1186522"/>
                <a:gd name="connsiteX90" fmla="*/ 671388 w 1321320"/>
                <a:gd name="connsiteY90" fmla="*/ 1086183 h 1186522"/>
                <a:gd name="connsiteX91" fmla="*/ 667053 w 1321320"/>
                <a:gd name="connsiteY91" fmla="*/ 1084016 h 1186522"/>
                <a:gd name="connsiteX92" fmla="*/ 660552 w 1321320"/>
                <a:gd name="connsiteY92" fmla="*/ 1084016 h 1186522"/>
                <a:gd name="connsiteX93" fmla="*/ 654267 w 1321320"/>
                <a:gd name="connsiteY93" fmla="*/ 1081849 h 1186522"/>
                <a:gd name="connsiteX94" fmla="*/ 643648 w 1321320"/>
                <a:gd name="connsiteY94" fmla="*/ 1077514 h 1186522"/>
                <a:gd name="connsiteX95" fmla="*/ 600738 w 1321320"/>
                <a:gd name="connsiteY95" fmla="*/ 1084016 h 1186522"/>
                <a:gd name="connsiteX96" fmla="*/ 592286 w 1321320"/>
                <a:gd name="connsiteY96" fmla="*/ 1086183 h 1186522"/>
                <a:gd name="connsiteX97" fmla="*/ 585785 w 1321320"/>
                <a:gd name="connsiteY97" fmla="*/ 1086183 h 1186522"/>
                <a:gd name="connsiteX98" fmla="*/ 579500 w 1321320"/>
                <a:gd name="connsiteY98" fmla="*/ 1088350 h 1186522"/>
                <a:gd name="connsiteX99" fmla="*/ 570831 w 1321320"/>
                <a:gd name="connsiteY99" fmla="*/ 1088350 h 1186522"/>
                <a:gd name="connsiteX100" fmla="*/ 562379 w 1321320"/>
                <a:gd name="connsiteY100" fmla="*/ 1090301 h 1186522"/>
                <a:gd name="connsiteX101" fmla="*/ 547426 w 1321320"/>
                <a:gd name="connsiteY101" fmla="*/ 1090301 h 1186522"/>
                <a:gd name="connsiteX102" fmla="*/ 543091 w 1321320"/>
                <a:gd name="connsiteY102" fmla="*/ 1088350 h 1186522"/>
                <a:gd name="connsiteX103" fmla="*/ 534423 w 1321320"/>
                <a:gd name="connsiteY103" fmla="*/ 1086183 h 1186522"/>
                <a:gd name="connsiteX104" fmla="*/ 528138 w 1321320"/>
                <a:gd name="connsiteY104" fmla="*/ 1086183 h 1186522"/>
                <a:gd name="connsiteX105" fmla="*/ 521637 w 1321320"/>
                <a:gd name="connsiteY105" fmla="*/ 1084016 h 1186522"/>
                <a:gd name="connsiteX106" fmla="*/ 511017 w 1321320"/>
                <a:gd name="connsiteY106" fmla="*/ 1079682 h 1186522"/>
                <a:gd name="connsiteX107" fmla="*/ 470275 w 1321320"/>
                <a:gd name="connsiteY107" fmla="*/ 1079682 h 1186522"/>
                <a:gd name="connsiteX108" fmla="*/ 461823 w 1321320"/>
                <a:gd name="connsiteY108" fmla="*/ 1077514 h 1186522"/>
                <a:gd name="connsiteX109" fmla="*/ 453154 w 1321320"/>
                <a:gd name="connsiteY109" fmla="*/ 1075347 h 1186522"/>
                <a:gd name="connsiteX110" fmla="*/ 442535 w 1321320"/>
                <a:gd name="connsiteY110" fmla="*/ 1073180 h 1186522"/>
                <a:gd name="connsiteX111" fmla="*/ 436250 w 1321320"/>
                <a:gd name="connsiteY111" fmla="*/ 1071229 h 1186522"/>
                <a:gd name="connsiteX112" fmla="*/ 427582 w 1321320"/>
                <a:gd name="connsiteY112" fmla="*/ 1069062 h 1186522"/>
                <a:gd name="connsiteX113" fmla="*/ 423247 w 1321320"/>
                <a:gd name="connsiteY113" fmla="*/ 1066895 h 1186522"/>
                <a:gd name="connsiteX114" fmla="*/ 416962 w 1321320"/>
                <a:gd name="connsiteY114" fmla="*/ 1064728 h 1186522"/>
                <a:gd name="connsiteX115" fmla="*/ 412628 w 1321320"/>
                <a:gd name="connsiteY115" fmla="*/ 1060394 h 1186522"/>
                <a:gd name="connsiteX116" fmla="*/ 406127 w 1321320"/>
                <a:gd name="connsiteY116" fmla="*/ 1056276 h 1186522"/>
                <a:gd name="connsiteX117" fmla="*/ 397675 w 1321320"/>
                <a:gd name="connsiteY117" fmla="*/ 1047607 h 1186522"/>
                <a:gd name="connsiteX118" fmla="*/ 391173 w 1321320"/>
                <a:gd name="connsiteY118" fmla="*/ 1043273 h 1186522"/>
                <a:gd name="connsiteX119" fmla="*/ 387056 w 1321320"/>
                <a:gd name="connsiteY119" fmla="*/ 1036988 h 1186522"/>
                <a:gd name="connsiteX120" fmla="*/ 382721 w 1321320"/>
                <a:gd name="connsiteY120" fmla="*/ 1028320 h 1186522"/>
                <a:gd name="connsiteX121" fmla="*/ 378387 w 1321320"/>
                <a:gd name="connsiteY121" fmla="*/ 1026153 h 1186522"/>
                <a:gd name="connsiteX122" fmla="*/ 374053 w 1321320"/>
                <a:gd name="connsiteY122" fmla="*/ 1022035 h 1186522"/>
                <a:gd name="connsiteX123" fmla="*/ 369935 w 1321320"/>
                <a:gd name="connsiteY123" fmla="*/ 1015533 h 1186522"/>
                <a:gd name="connsiteX124" fmla="*/ 363433 w 1321320"/>
                <a:gd name="connsiteY124" fmla="*/ 1013366 h 1186522"/>
                <a:gd name="connsiteX125" fmla="*/ 356932 w 1321320"/>
                <a:gd name="connsiteY125" fmla="*/ 1011199 h 1186522"/>
                <a:gd name="connsiteX126" fmla="*/ 350647 w 1321320"/>
                <a:gd name="connsiteY126" fmla="*/ 1009032 h 1186522"/>
                <a:gd name="connsiteX127" fmla="*/ 341979 w 1321320"/>
                <a:gd name="connsiteY127" fmla="*/ 1007082 h 1186522"/>
                <a:gd name="connsiteX128" fmla="*/ 335694 w 1321320"/>
                <a:gd name="connsiteY128" fmla="*/ 1004914 h 1186522"/>
                <a:gd name="connsiteX129" fmla="*/ 316406 w 1321320"/>
                <a:gd name="connsiteY129" fmla="*/ 1004914 h 1186522"/>
                <a:gd name="connsiteX130" fmla="*/ 307954 w 1321320"/>
                <a:gd name="connsiteY130" fmla="*/ 1002747 h 1186522"/>
                <a:gd name="connsiteX131" fmla="*/ 293001 w 1321320"/>
                <a:gd name="connsiteY131" fmla="*/ 1002747 h 1186522"/>
                <a:gd name="connsiteX132" fmla="*/ 284332 w 1321320"/>
                <a:gd name="connsiteY132" fmla="*/ 1000580 h 1186522"/>
                <a:gd name="connsiteX133" fmla="*/ 277831 w 1321320"/>
                <a:gd name="connsiteY133" fmla="*/ 998413 h 1186522"/>
                <a:gd name="connsiteX134" fmla="*/ 271546 w 1321320"/>
                <a:gd name="connsiteY134" fmla="*/ 996246 h 1186522"/>
                <a:gd name="connsiteX135" fmla="*/ 262877 w 1321320"/>
                <a:gd name="connsiteY135" fmla="*/ 992128 h 1186522"/>
                <a:gd name="connsiteX136" fmla="*/ 243806 w 1321320"/>
                <a:gd name="connsiteY136" fmla="*/ 975008 h 1186522"/>
                <a:gd name="connsiteX137" fmla="*/ 215850 w 1321320"/>
                <a:gd name="connsiteY137" fmla="*/ 953553 h 1186522"/>
                <a:gd name="connsiteX138" fmla="*/ 213682 w 1321320"/>
                <a:gd name="connsiteY138" fmla="*/ 949218 h 1186522"/>
                <a:gd name="connsiteX139" fmla="*/ 209565 w 1321320"/>
                <a:gd name="connsiteY139" fmla="*/ 945101 h 1186522"/>
                <a:gd name="connsiteX140" fmla="*/ 203063 w 1321320"/>
                <a:gd name="connsiteY140" fmla="*/ 942933 h 1186522"/>
                <a:gd name="connsiteX141" fmla="*/ 196779 w 1321320"/>
                <a:gd name="connsiteY141" fmla="*/ 940766 h 1186522"/>
                <a:gd name="connsiteX142" fmla="*/ 190277 w 1321320"/>
                <a:gd name="connsiteY142" fmla="*/ 940766 h 1186522"/>
                <a:gd name="connsiteX143" fmla="*/ 183776 w 1321320"/>
                <a:gd name="connsiteY143" fmla="*/ 938599 h 1186522"/>
                <a:gd name="connsiteX144" fmla="*/ 173156 w 1321320"/>
                <a:gd name="connsiteY144" fmla="*/ 927980 h 1186522"/>
                <a:gd name="connsiteX145" fmla="*/ 141082 w 1321320"/>
                <a:gd name="connsiteY145" fmla="*/ 913027 h 1186522"/>
                <a:gd name="connsiteX146" fmla="*/ 136748 w 1321320"/>
                <a:gd name="connsiteY146" fmla="*/ 910859 h 1186522"/>
                <a:gd name="connsiteX147" fmla="*/ 130463 w 1321320"/>
                <a:gd name="connsiteY147" fmla="*/ 908692 h 1186522"/>
                <a:gd name="connsiteX148" fmla="*/ 121795 w 1321320"/>
                <a:gd name="connsiteY148" fmla="*/ 904358 h 1186522"/>
                <a:gd name="connsiteX149" fmla="*/ 115510 w 1321320"/>
                <a:gd name="connsiteY149" fmla="*/ 904358 h 1186522"/>
                <a:gd name="connsiteX150" fmla="*/ 111175 w 1321320"/>
                <a:gd name="connsiteY150" fmla="*/ 902191 h 1186522"/>
                <a:gd name="connsiteX151" fmla="*/ 104674 w 1321320"/>
                <a:gd name="connsiteY151" fmla="*/ 902191 h 1186522"/>
                <a:gd name="connsiteX152" fmla="*/ 100556 w 1321320"/>
                <a:gd name="connsiteY152" fmla="*/ 904358 h 1186522"/>
                <a:gd name="connsiteX153" fmla="*/ 94055 w 1321320"/>
                <a:gd name="connsiteY153" fmla="*/ 902191 h 1186522"/>
                <a:gd name="connsiteX154" fmla="*/ 87553 w 1321320"/>
                <a:gd name="connsiteY154" fmla="*/ 902191 h 1186522"/>
                <a:gd name="connsiteX155" fmla="*/ 81269 w 1321320"/>
                <a:gd name="connsiteY155" fmla="*/ 897856 h 1186522"/>
                <a:gd name="connsiteX156" fmla="*/ 74767 w 1321320"/>
                <a:gd name="connsiteY156" fmla="*/ 895906 h 1186522"/>
                <a:gd name="connsiteX157" fmla="*/ 68482 w 1321320"/>
                <a:gd name="connsiteY157" fmla="*/ 891572 h 1186522"/>
                <a:gd name="connsiteX158" fmla="*/ 61981 w 1321320"/>
                <a:gd name="connsiteY158" fmla="*/ 889404 h 1186522"/>
                <a:gd name="connsiteX159" fmla="*/ 57647 w 1321320"/>
                <a:gd name="connsiteY159" fmla="*/ 889404 h 1186522"/>
                <a:gd name="connsiteX160" fmla="*/ 51362 w 1321320"/>
                <a:gd name="connsiteY160" fmla="*/ 887237 h 1186522"/>
                <a:gd name="connsiteX161" fmla="*/ 29907 w 1321320"/>
                <a:gd name="connsiteY161" fmla="*/ 887237 h 1186522"/>
                <a:gd name="connsiteX162" fmla="*/ 25573 w 1321320"/>
                <a:gd name="connsiteY162" fmla="*/ 882903 h 1186522"/>
                <a:gd name="connsiteX163" fmla="*/ 17121 w 1321320"/>
                <a:gd name="connsiteY163" fmla="*/ 874451 h 1186522"/>
                <a:gd name="connsiteX164" fmla="*/ 10619 w 1321320"/>
                <a:gd name="connsiteY164" fmla="*/ 863832 h 1186522"/>
                <a:gd name="connsiteX165" fmla="*/ 8452 w 1321320"/>
                <a:gd name="connsiteY165" fmla="*/ 859498 h 1186522"/>
                <a:gd name="connsiteX166" fmla="*/ 6285 w 1321320"/>
                <a:gd name="connsiteY166" fmla="*/ 842377 h 1186522"/>
                <a:gd name="connsiteX167" fmla="*/ 4334 w 1321320"/>
                <a:gd name="connsiteY167" fmla="*/ 838043 h 1186522"/>
                <a:gd name="connsiteX168" fmla="*/ 2167 w 1321320"/>
                <a:gd name="connsiteY168" fmla="*/ 829591 h 1186522"/>
                <a:gd name="connsiteX169" fmla="*/ 0 w 1321320"/>
                <a:gd name="connsiteY169" fmla="*/ 808136 h 1186522"/>
                <a:gd name="connsiteX170" fmla="*/ 0 w 1321320"/>
                <a:gd name="connsiteY170" fmla="*/ 803801 h 1186522"/>
                <a:gd name="connsiteX171" fmla="*/ 4334 w 1321320"/>
                <a:gd name="connsiteY171" fmla="*/ 767610 h 1186522"/>
                <a:gd name="connsiteX172" fmla="*/ 6285 w 1321320"/>
                <a:gd name="connsiteY172" fmla="*/ 761108 h 1186522"/>
                <a:gd name="connsiteX173" fmla="*/ 6285 w 1321320"/>
                <a:gd name="connsiteY173" fmla="*/ 722533 h 1186522"/>
                <a:gd name="connsiteX174" fmla="*/ 17121 w 1321320"/>
                <a:gd name="connsiteY174" fmla="*/ 686341 h 1186522"/>
                <a:gd name="connsiteX175" fmla="*/ 19288 w 1321320"/>
                <a:gd name="connsiteY175" fmla="*/ 679840 h 1186522"/>
                <a:gd name="connsiteX176" fmla="*/ 21455 w 1321320"/>
                <a:gd name="connsiteY176" fmla="*/ 675505 h 1186522"/>
                <a:gd name="connsiteX177" fmla="*/ 40526 w 1321320"/>
                <a:gd name="connsiteY177" fmla="*/ 647766 h 1186522"/>
                <a:gd name="connsiteX178" fmla="*/ 44860 w 1321320"/>
                <a:gd name="connsiteY178" fmla="*/ 641264 h 1186522"/>
                <a:gd name="connsiteX179" fmla="*/ 72600 w 1321320"/>
                <a:gd name="connsiteY179" fmla="*/ 600738 h 1186522"/>
                <a:gd name="connsiteX180" fmla="*/ 74767 w 1321320"/>
                <a:gd name="connsiteY180" fmla="*/ 596404 h 1186522"/>
                <a:gd name="connsiteX181" fmla="*/ 76934 w 1321320"/>
                <a:gd name="connsiteY181" fmla="*/ 592286 h 1186522"/>
                <a:gd name="connsiteX182" fmla="*/ 76934 w 1321320"/>
                <a:gd name="connsiteY182" fmla="*/ 553711 h 1186522"/>
                <a:gd name="connsiteX183" fmla="*/ 79102 w 1321320"/>
                <a:gd name="connsiteY183" fmla="*/ 547209 h 1186522"/>
                <a:gd name="connsiteX184" fmla="*/ 96222 w 1321320"/>
                <a:gd name="connsiteY184" fmla="*/ 515135 h 1186522"/>
                <a:gd name="connsiteX185" fmla="*/ 100556 w 1321320"/>
                <a:gd name="connsiteY185" fmla="*/ 511018 h 1186522"/>
                <a:gd name="connsiteX186" fmla="*/ 128296 w 1321320"/>
                <a:gd name="connsiteY186" fmla="*/ 487395 h 1186522"/>
                <a:gd name="connsiteX187" fmla="*/ 132631 w 1321320"/>
                <a:gd name="connsiteY187" fmla="*/ 483061 h 1186522"/>
                <a:gd name="connsiteX188" fmla="*/ 151702 w 1321320"/>
                <a:gd name="connsiteY188" fmla="*/ 465940 h 1186522"/>
                <a:gd name="connsiteX189" fmla="*/ 156036 w 1321320"/>
                <a:gd name="connsiteY189" fmla="*/ 461823 h 1186522"/>
                <a:gd name="connsiteX190" fmla="*/ 170989 w 1321320"/>
                <a:gd name="connsiteY190" fmla="*/ 444702 h 1186522"/>
                <a:gd name="connsiteX191" fmla="*/ 173156 w 1321320"/>
                <a:gd name="connsiteY191" fmla="*/ 438201 h 1186522"/>
                <a:gd name="connsiteX192" fmla="*/ 179658 w 1321320"/>
                <a:gd name="connsiteY192" fmla="*/ 421080 h 1186522"/>
                <a:gd name="connsiteX193" fmla="*/ 170989 w 1321320"/>
                <a:gd name="connsiteY193" fmla="*/ 412628 h 1186522"/>
                <a:gd name="connsiteX194" fmla="*/ 162537 w 1321320"/>
                <a:gd name="connsiteY194" fmla="*/ 406127 h 1186522"/>
                <a:gd name="connsiteX195" fmla="*/ 158203 w 1321320"/>
                <a:gd name="connsiteY195" fmla="*/ 403960 h 1186522"/>
                <a:gd name="connsiteX196" fmla="*/ 141082 w 1321320"/>
                <a:gd name="connsiteY196" fmla="*/ 389006 h 1186522"/>
                <a:gd name="connsiteX197" fmla="*/ 132631 w 1321320"/>
                <a:gd name="connsiteY197" fmla="*/ 363434 h 1186522"/>
                <a:gd name="connsiteX198" fmla="*/ 130463 w 1321320"/>
                <a:gd name="connsiteY198" fmla="*/ 359099 h 1186522"/>
                <a:gd name="connsiteX199" fmla="*/ 130463 w 1321320"/>
                <a:gd name="connsiteY199" fmla="*/ 352814 h 1186522"/>
                <a:gd name="connsiteX200" fmla="*/ 106841 w 1321320"/>
                <a:gd name="connsiteY200" fmla="*/ 324858 h 1186522"/>
                <a:gd name="connsiteX201" fmla="*/ 102507 w 1321320"/>
                <a:gd name="connsiteY201" fmla="*/ 322691 h 1186522"/>
                <a:gd name="connsiteX202" fmla="*/ 87553 w 1321320"/>
                <a:gd name="connsiteY202" fmla="*/ 297118 h 1186522"/>
                <a:gd name="connsiteX203" fmla="*/ 85386 w 1321320"/>
                <a:gd name="connsiteY203" fmla="*/ 292784 h 1186522"/>
                <a:gd name="connsiteX204" fmla="*/ 81269 w 1321320"/>
                <a:gd name="connsiteY204" fmla="*/ 286499 h 1186522"/>
                <a:gd name="connsiteX205" fmla="*/ 57647 w 1321320"/>
                <a:gd name="connsiteY205" fmla="*/ 256592 h 1186522"/>
                <a:gd name="connsiteX206" fmla="*/ 55479 w 1321320"/>
                <a:gd name="connsiteY206" fmla="*/ 252258 h 1186522"/>
                <a:gd name="connsiteX207" fmla="*/ 53312 w 1321320"/>
                <a:gd name="connsiteY207" fmla="*/ 237304 h 1186522"/>
                <a:gd name="connsiteX208" fmla="*/ 47027 w 1321320"/>
                <a:gd name="connsiteY208" fmla="*/ 207398 h 1186522"/>
                <a:gd name="connsiteX209" fmla="*/ 47027 w 1321320"/>
                <a:gd name="connsiteY209" fmla="*/ 198729 h 1186522"/>
                <a:gd name="connsiteX210" fmla="*/ 44860 w 1321320"/>
                <a:gd name="connsiteY210" fmla="*/ 194395 h 1186522"/>
                <a:gd name="connsiteX211" fmla="*/ 44860 w 1321320"/>
                <a:gd name="connsiteY211" fmla="*/ 188110 h 1186522"/>
                <a:gd name="connsiteX212" fmla="*/ 47027 w 1321320"/>
                <a:gd name="connsiteY212" fmla="*/ 145417 h 1186522"/>
                <a:gd name="connsiteX213" fmla="*/ 49195 w 1321320"/>
                <a:gd name="connsiteY213" fmla="*/ 138915 h 1186522"/>
                <a:gd name="connsiteX214" fmla="*/ 49195 w 1321320"/>
                <a:gd name="connsiteY214" fmla="*/ 134581 h 1186522"/>
                <a:gd name="connsiteX215" fmla="*/ 74767 w 1321320"/>
                <a:gd name="connsiteY215" fmla="*/ 91888 h 1186522"/>
                <a:gd name="connsiteX216" fmla="*/ 81269 w 1321320"/>
                <a:gd name="connsiteY216" fmla="*/ 89721 h 1186522"/>
                <a:gd name="connsiteX217" fmla="*/ 104674 w 1321320"/>
                <a:gd name="connsiteY217" fmla="*/ 81269 h 1186522"/>
                <a:gd name="connsiteX218" fmla="*/ 104674 w 1321320"/>
                <a:gd name="connsiteY218" fmla="*/ 76934 h 1186522"/>
                <a:gd name="connsiteX219" fmla="*/ 111175 w 1321320"/>
                <a:gd name="connsiteY219" fmla="*/ 47027 h 1186522"/>
                <a:gd name="connsiteX220" fmla="*/ 128296 w 1321320"/>
                <a:gd name="connsiteY220" fmla="*/ 44860 h 1186522"/>
                <a:gd name="connsiteX221" fmla="*/ 132631 w 1321320"/>
                <a:gd name="connsiteY221" fmla="*/ 44860 h 1186522"/>
                <a:gd name="connsiteX222" fmla="*/ 138915 w 1321320"/>
                <a:gd name="connsiteY222" fmla="*/ 47027 h 1186522"/>
                <a:gd name="connsiteX223" fmla="*/ 145417 w 1321320"/>
                <a:gd name="connsiteY223" fmla="*/ 51145 h 1186522"/>
                <a:gd name="connsiteX224" fmla="*/ 153869 w 1321320"/>
                <a:gd name="connsiteY224" fmla="*/ 59814 h 1186522"/>
                <a:gd name="connsiteX225" fmla="*/ 156036 w 1321320"/>
                <a:gd name="connsiteY225" fmla="*/ 64148 h 1186522"/>
                <a:gd name="connsiteX226" fmla="*/ 160370 w 1321320"/>
                <a:gd name="connsiteY226" fmla="*/ 70433 h 1186522"/>
                <a:gd name="connsiteX227" fmla="*/ 164704 w 1321320"/>
                <a:gd name="connsiteY227" fmla="*/ 74767 h 1186522"/>
                <a:gd name="connsiteX228" fmla="*/ 168822 w 1321320"/>
                <a:gd name="connsiteY228" fmla="*/ 79101 h 1186522"/>
                <a:gd name="connsiteX229" fmla="*/ 170989 w 1321320"/>
                <a:gd name="connsiteY229" fmla="*/ 83219 h 1186522"/>
                <a:gd name="connsiteX230" fmla="*/ 175324 w 1321320"/>
                <a:gd name="connsiteY230" fmla="*/ 87553 h 1186522"/>
                <a:gd name="connsiteX231" fmla="*/ 179658 w 1321320"/>
                <a:gd name="connsiteY231" fmla="*/ 94055 h 1186522"/>
                <a:gd name="connsiteX232" fmla="*/ 181608 w 1321320"/>
                <a:gd name="connsiteY232" fmla="*/ 98173 h 1186522"/>
                <a:gd name="connsiteX233" fmla="*/ 185943 w 1321320"/>
                <a:gd name="connsiteY233" fmla="*/ 102507 h 1186522"/>
                <a:gd name="connsiteX234" fmla="*/ 190277 w 1321320"/>
                <a:gd name="connsiteY234" fmla="*/ 109008 h 1186522"/>
                <a:gd name="connsiteX235" fmla="*/ 194611 w 1321320"/>
                <a:gd name="connsiteY235" fmla="*/ 111176 h 1186522"/>
                <a:gd name="connsiteX236" fmla="*/ 205231 w 1321320"/>
                <a:gd name="connsiteY236" fmla="*/ 121795 h 1186522"/>
                <a:gd name="connsiteX237" fmla="*/ 211732 w 1321320"/>
                <a:gd name="connsiteY237" fmla="*/ 126129 h 1186522"/>
                <a:gd name="connsiteX238" fmla="*/ 220184 w 1321320"/>
                <a:gd name="connsiteY238" fmla="*/ 128296 h 1186522"/>
                <a:gd name="connsiteX239" fmla="*/ 226685 w 1321320"/>
                <a:gd name="connsiteY239" fmla="*/ 130246 h 1186522"/>
                <a:gd name="connsiteX240" fmla="*/ 230803 w 1321320"/>
                <a:gd name="connsiteY240" fmla="*/ 134581 h 1186522"/>
                <a:gd name="connsiteX241" fmla="*/ 235137 w 1321320"/>
                <a:gd name="connsiteY241" fmla="*/ 134581 h 1186522"/>
                <a:gd name="connsiteX242" fmla="*/ 239472 w 1321320"/>
                <a:gd name="connsiteY242" fmla="*/ 138915 h 1186522"/>
                <a:gd name="connsiteX243" fmla="*/ 245756 w 1321320"/>
                <a:gd name="connsiteY243" fmla="*/ 141082 h 1186522"/>
                <a:gd name="connsiteX244" fmla="*/ 252258 w 1321320"/>
                <a:gd name="connsiteY244" fmla="*/ 143250 h 1186522"/>
                <a:gd name="connsiteX245" fmla="*/ 258760 w 1321320"/>
                <a:gd name="connsiteY245" fmla="*/ 147367 h 1186522"/>
                <a:gd name="connsiteX246" fmla="*/ 265044 w 1321320"/>
                <a:gd name="connsiteY246" fmla="*/ 149534 h 1186522"/>
                <a:gd name="connsiteX247" fmla="*/ 273713 w 1321320"/>
                <a:gd name="connsiteY247" fmla="*/ 151702 h 1186522"/>
                <a:gd name="connsiteX248" fmla="*/ 279998 w 1321320"/>
                <a:gd name="connsiteY248" fmla="*/ 156036 h 1186522"/>
                <a:gd name="connsiteX249" fmla="*/ 284332 w 1321320"/>
                <a:gd name="connsiteY249" fmla="*/ 158203 h 1186522"/>
                <a:gd name="connsiteX250" fmla="*/ 293001 w 1321320"/>
                <a:gd name="connsiteY250" fmla="*/ 162321 h 1186522"/>
                <a:gd name="connsiteX251" fmla="*/ 297118 w 1321320"/>
                <a:gd name="connsiteY251" fmla="*/ 164488 h 1186522"/>
                <a:gd name="connsiteX252" fmla="*/ 301453 w 1321320"/>
                <a:gd name="connsiteY252" fmla="*/ 168822 h 1186522"/>
                <a:gd name="connsiteX253" fmla="*/ 305787 w 1321320"/>
                <a:gd name="connsiteY253" fmla="*/ 170989 h 1186522"/>
                <a:gd name="connsiteX254" fmla="*/ 312072 w 1321320"/>
                <a:gd name="connsiteY254" fmla="*/ 175324 h 1186522"/>
                <a:gd name="connsiteX255" fmla="*/ 318573 w 1321320"/>
                <a:gd name="connsiteY255" fmla="*/ 179441 h 1186522"/>
                <a:gd name="connsiteX256" fmla="*/ 322908 w 1321320"/>
                <a:gd name="connsiteY256" fmla="*/ 183775 h 1186522"/>
                <a:gd name="connsiteX257" fmla="*/ 329192 w 1321320"/>
                <a:gd name="connsiteY257" fmla="*/ 185943 h 1186522"/>
                <a:gd name="connsiteX258" fmla="*/ 333527 w 1321320"/>
                <a:gd name="connsiteY258" fmla="*/ 190277 h 1186522"/>
                <a:gd name="connsiteX259" fmla="*/ 340028 w 1321320"/>
                <a:gd name="connsiteY259" fmla="*/ 194395 h 1186522"/>
                <a:gd name="connsiteX260" fmla="*/ 348480 w 1321320"/>
                <a:gd name="connsiteY260" fmla="*/ 200896 h 1186522"/>
                <a:gd name="connsiteX261" fmla="*/ 354982 w 1321320"/>
                <a:gd name="connsiteY261" fmla="*/ 207398 h 1186522"/>
                <a:gd name="connsiteX262" fmla="*/ 363433 w 1321320"/>
                <a:gd name="connsiteY262" fmla="*/ 211515 h 1186522"/>
                <a:gd name="connsiteX263" fmla="*/ 369935 w 1321320"/>
                <a:gd name="connsiteY263" fmla="*/ 215850 h 1186522"/>
                <a:gd name="connsiteX264" fmla="*/ 378387 w 1321320"/>
                <a:gd name="connsiteY264" fmla="*/ 224518 h 1186522"/>
                <a:gd name="connsiteX265" fmla="*/ 384888 w 1321320"/>
                <a:gd name="connsiteY265" fmla="*/ 228636 h 1186522"/>
                <a:gd name="connsiteX266" fmla="*/ 391173 w 1321320"/>
                <a:gd name="connsiteY266" fmla="*/ 232970 h 1186522"/>
                <a:gd name="connsiteX267" fmla="*/ 397675 w 1321320"/>
                <a:gd name="connsiteY267" fmla="*/ 235138 h 1186522"/>
                <a:gd name="connsiteX268" fmla="*/ 406127 w 1321320"/>
                <a:gd name="connsiteY268" fmla="*/ 239472 h 1186522"/>
                <a:gd name="connsiteX269" fmla="*/ 410461 w 1321320"/>
                <a:gd name="connsiteY269" fmla="*/ 243589 h 1186522"/>
                <a:gd name="connsiteX270" fmla="*/ 419130 w 1321320"/>
                <a:gd name="connsiteY270" fmla="*/ 245756 h 1186522"/>
                <a:gd name="connsiteX271" fmla="*/ 425414 w 1321320"/>
                <a:gd name="connsiteY271" fmla="*/ 247924 h 1186522"/>
                <a:gd name="connsiteX272" fmla="*/ 431916 w 1321320"/>
                <a:gd name="connsiteY272" fmla="*/ 247924 h 1186522"/>
                <a:gd name="connsiteX273" fmla="*/ 438201 w 1321320"/>
                <a:gd name="connsiteY273" fmla="*/ 250091 h 1186522"/>
                <a:gd name="connsiteX274" fmla="*/ 444702 w 1321320"/>
                <a:gd name="connsiteY274" fmla="*/ 250091 h 1186522"/>
                <a:gd name="connsiteX275" fmla="*/ 451204 w 1321320"/>
                <a:gd name="connsiteY275" fmla="*/ 247924 h 1186522"/>
                <a:gd name="connsiteX276" fmla="*/ 466157 w 1321320"/>
                <a:gd name="connsiteY276" fmla="*/ 247924 h 1186522"/>
                <a:gd name="connsiteX277" fmla="*/ 478943 w 1321320"/>
                <a:gd name="connsiteY277" fmla="*/ 250091 h 1186522"/>
                <a:gd name="connsiteX278" fmla="*/ 483278 w 1321320"/>
                <a:gd name="connsiteY278" fmla="*/ 250091 h 1186522"/>
                <a:gd name="connsiteX279" fmla="*/ 491730 w 1321320"/>
                <a:gd name="connsiteY279" fmla="*/ 252258 h 1186522"/>
                <a:gd name="connsiteX280" fmla="*/ 498231 w 1321320"/>
                <a:gd name="connsiteY280" fmla="*/ 254425 h 1186522"/>
                <a:gd name="connsiteX281" fmla="*/ 506683 w 1321320"/>
                <a:gd name="connsiteY281" fmla="*/ 258543 h 1186522"/>
                <a:gd name="connsiteX282" fmla="*/ 511017 w 1321320"/>
                <a:gd name="connsiteY282" fmla="*/ 262877 h 1186522"/>
                <a:gd name="connsiteX283" fmla="*/ 519469 w 1321320"/>
                <a:gd name="connsiteY283" fmla="*/ 267211 h 1186522"/>
                <a:gd name="connsiteX284" fmla="*/ 525971 w 1321320"/>
                <a:gd name="connsiteY284" fmla="*/ 271546 h 1186522"/>
                <a:gd name="connsiteX285" fmla="*/ 553711 w 1321320"/>
                <a:gd name="connsiteY285" fmla="*/ 265044 h 1186522"/>
                <a:gd name="connsiteX286" fmla="*/ 558045 w 1321320"/>
                <a:gd name="connsiteY286" fmla="*/ 258543 h 1186522"/>
                <a:gd name="connsiteX287" fmla="*/ 562379 w 1321320"/>
                <a:gd name="connsiteY287" fmla="*/ 256592 h 1186522"/>
                <a:gd name="connsiteX288" fmla="*/ 568664 w 1321320"/>
                <a:gd name="connsiteY288" fmla="*/ 252258 h 1186522"/>
                <a:gd name="connsiteX289" fmla="*/ 575166 w 1321320"/>
                <a:gd name="connsiteY289" fmla="*/ 250091 h 1186522"/>
                <a:gd name="connsiteX290" fmla="*/ 581450 w 1321320"/>
                <a:gd name="connsiteY290" fmla="*/ 245756 h 1186522"/>
                <a:gd name="connsiteX291" fmla="*/ 585785 w 1321320"/>
                <a:gd name="connsiteY291" fmla="*/ 245756 h 1186522"/>
                <a:gd name="connsiteX292" fmla="*/ 592286 w 1321320"/>
                <a:gd name="connsiteY292" fmla="*/ 243589 h 1186522"/>
                <a:gd name="connsiteX293" fmla="*/ 602905 w 1321320"/>
                <a:gd name="connsiteY293" fmla="*/ 243589 h 1186522"/>
                <a:gd name="connsiteX294" fmla="*/ 611574 w 1321320"/>
                <a:gd name="connsiteY294" fmla="*/ 241639 h 1186522"/>
                <a:gd name="connsiteX295" fmla="*/ 632812 w 1321320"/>
                <a:gd name="connsiteY295" fmla="*/ 241639 h 1186522"/>
                <a:gd name="connsiteX296" fmla="*/ 639314 w 1321320"/>
                <a:gd name="connsiteY296" fmla="*/ 239472 h 1186522"/>
                <a:gd name="connsiteX297" fmla="*/ 649933 w 1321320"/>
                <a:gd name="connsiteY297" fmla="*/ 239472 h 1186522"/>
                <a:gd name="connsiteX298" fmla="*/ 705629 w 1321320"/>
                <a:gd name="connsiteY298" fmla="*/ 222351 h 1186522"/>
                <a:gd name="connsiteX299" fmla="*/ 722749 w 1321320"/>
                <a:gd name="connsiteY299" fmla="*/ 222351 h 1186522"/>
                <a:gd name="connsiteX300" fmla="*/ 729034 w 1321320"/>
                <a:gd name="connsiteY300" fmla="*/ 220184 h 1186522"/>
                <a:gd name="connsiteX301" fmla="*/ 735536 w 1321320"/>
                <a:gd name="connsiteY301" fmla="*/ 218017 h 1186522"/>
                <a:gd name="connsiteX302" fmla="*/ 741821 w 1321320"/>
                <a:gd name="connsiteY302" fmla="*/ 215850 h 1186522"/>
                <a:gd name="connsiteX303" fmla="*/ 750489 w 1321320"/>
                <a:gd name="connsiteY303" fmla="*/ 213682 h 1186522"/>
                <a:gd name="connsiteX304" fmla="*/ 767610 w 1321320"/>
                <a:gd name="connsiteY304" fmla="*/ 209565 h 1186522"/>
                <a:gd name="connsiteX305" fmla="*/ 771944 w 1321320"/>
                <a:gd name="connsiteY305" fmla="*/ 209565 h 1186522"/>
                <a:gd name="connsiteX306" fmla="*/ 778229 w 1321320"/>
                <a:gd name="connsiteY306" fmla="*/ 207398 h 1186522"/>
                <a:gd name="connsiteX307" fmla="*/ 831758 w 1321320"/>
                <a:gd name="connsiteY307" fmla="*/ 207398 h 1186522"/>
                <a:gd name="connsiteX308" fmla="*/ 836092 w 1321320"/>
                <a:gd name="connsiteY308" fmla="*/ 209565 h 1186522"/>
                <a:gd name="connsiteX309" fmla="*/ 874451 w 1321320"/>
                <a:gd name="connsiteY309" fmla="*/ 209565 h 1186522"/>
                <a:gd name="connsiteX310" fmla="*/ 885070 w 1321320"/>
                <a:gd name="connsiteY310" fmla="*/ 211515 h 1186522"/>
                <a:gd name="connsiteX311" fmla="*/ 891572 w 1321320"/>
                <a:gd name="connsiteY311" fmla="*/ 213682 h 1186522"/>
                <a:gd name="connsiteX312" fmla="*/ 898073 w 1321320"/>
                <a:gd name="connsiteY312" fmla="*/ 215850 h 1186522"/>
                <a:gd name="connsiteX313" fmla="*/ 902191 w 1321320"/>
                <a:gd name="connsiteY313" fmla="*/ 218017 h 1186522"/>
                <a:gd name="connsiteX314" fmla="*/ 906525 w 1321320"/>
                <a:gd name="connsiteY314" fmla="*/ 222351 h 1186522"/>
                <a:gd name="connsiteX315" fmla="*/ 910859 w 1321320"/>
                <a:gd name="connsiteY315" fmla="*/ 226469 h 1186522"/>
                <a:gd name="connsiteX316" fmla="*/ 915194 w 1321320"/>
                <a:gd name="connsiteY316" fmla="*/ 230803 h 1186522"/>
                <a:gd name="connsiteX317" fmla="*/ 919311 w 1321320"/>
                <a:gd name="connsiteY317" fmla="*/ 235138 h 1186522"/>
                <a:gd name="connsiteX318" fmla="*/ 923645 w 1321320"/>
                <a:gd name="connsiteY318" fmla="*/ 237304 h 1186522"/>
                <a:gd name="connsiteX319" fmla="*/ 930147 w 1321320"/>
                <a:gd name="connsiteY319" fmla="*/ 239472 h 1186522"/>
                <a:gd name="connsiteX320" fmla="*/ 936432 w 1321320"/>
                <a:gd name="connsiteY320" fmla="*/ 239472 h 1186522"/>
                <a:gd name="connsiteX321" fmla="*/ 942933 w 1321320"/>
                <a:gd name="connsiteY321" fmla="*/ 237304 h 1186522"/>
                <a:gd name="connsiteX322" fmla="*/ 962221 w 1321320"/>
                <a:gd name="connsiteY322" fmla="*/ 237304 h 1186522"/>
                <a:gd name="connsiteX323" fmla="*/ 970673 w 1321320"/>
                <a:gd name="connsiteY323" fmla="*/ 239472 h 1186522"/>
                <a:gd name="connsiteX324" fmla="*/ 996246 w 1321320"/>
                <a:gd name="connsiteY324" fmla="*/ 250091 h 1186522"/>
                <a:gd name="connsiteX325" fmla="*/ 1002747 w 1321320"/>
                <a:gd name="connsiteY325" fmla="*/ 252258 h 1186522"/>
                <a:gd name="connsiteX326" fmla="*/ 1019868 w 1321320"/>
                <a:gd name="connsiteY326" fmla="*/ 252258 h 1186522"/>
                <a:gd name="connsiteX327" fmla="*/ 1043490 w 1321320"/>
                <a:gd name="connsiteY327" fmla="*/ 250091 h 1186522"/>
                <a:gd name="connsiteX328" fmla="*/ 1058443 w 1321320"/>
                <a:gd name="connsiteY328" fmla="*/ 254425 h 1186522"/>
                <a:gd name="connsiteX329" fmla="*/ 1069062 w 1321320"/>
                <a:gd name="connsiteY329" fmla="*/ 254425 h 1186522"/>
                <a:gd name="connsiteX330" fmla="*/ 1081849 w 1321320"/>
                <a:gd name="connsiteY330" fmla="*/ 258543 h 1186522"/>
                <a:gd name="connsiteX331" fmla="*/ 1094635 w 1321320"/>
                <a:gd name="connsiteY331" fmla="*/ 258543 h 1186522"/>
                <a:gd name="connsiteX332" fmla="*/ 1103304 w 1321320"/>
                <a:gd name="connsiteY332" fmla="*/ 256592 h 1186522"/>
                <a:gd name="connsiteX333" fmla="*/ 1107638 w 1321320"/>
                <a:gd name="connsiteY333" fmla="*/ 256592 h 1186522"/>
                <a:gd name="connsiteX334" fmla="*/ 1111756 w 1321320"/>
                <a:gd name="connsiteY334" fmla="*/ 252258 h 1186522"/>
                <a:gd name="connsiteX335" fmla="*/ 1116090 w 1321320"/>
                <a:gd name="connsiteY335" fmla="*/ 245756 h 1186522"/>
                <a:gd name="connsiteX336" fmla="*/ 1118257 w 1321320"/>
                <a:gd name="connsiteY336" fmla="*/ 241639 h 1186522"/>
                <a:gd name="connsiteX337" fmla="*/ 1120424 w 1321320"/>
                <a:gd name="connsiteY337" fmla="*/ 235138 h 1186522"/>
                <a:gd name="connsiteX338" fmla="*/ 1122591 w 1321320"/>
                <a:gd name="connsiteY338" fmla="*/ 230803 h 1186522"/>
                <a:gd name="connsiteX339" fmla="*/ 1124542 w 1321320"/>
                <a:gd name="connsiteY339" fmla="*/ 222351 h 1186522"/>
                <a:gd name="connsiteX340" fmla="*/ 1128876 w 1321320"/>
                <a:gd name="connsiteY340" fmla="*/ 218017 h 1186522"/>
                <a:gd name="connsiteX341" fmla="*/ 1131043 w 1321320"/>
                <a:gd name="connsiteY341" fmla="*/ 213682 h 1186522"/>
                <a:gd name="connsiteX342" fmla="*/ 1143829 w 1321320"/>
                <a:gd name="connsiteY342" fmla="*/ 200896 h 1186522"/>
                <a:gd name="connsiteX343" fmla="*/ 1148164 w 1321320"/>
                <a:gd name="connsiteY343" fmla="*/ 196562 h 1186522"/>
                <a:gd name="connsiteX344" fmla="*/ 1148164 w 1321320"/>
                <a:gd name="connsiteY344" fmla="*/ 190277 h 1186522"/>
                <a:gd name="connsiteX345" fmla="*/ 1145997 w 1321320"/>
                <a:gd name="connsiteY345" fmla="*/ 185943 h 1186522"/>
                <a:gd name="connsiteX346" fmla="*/ 1145997 w 1321320"/>
                <a:gd name="connsiteY346" fmla="*/ 179441 h 1186522"/>
                <a:gd name="connsiteX347" fmla="*/ 1148164 w 1321320"/>
                <a:gd name="connsiteY347" fmla="*/ 175324 h 1186522"/>
                <a:gd name="connsiteX348" fmla="*/ 1150331 w 1321320"/>
                <a:gd name="connsiteY348" fmla="*/ 168822 h 1186522"/>
                <a:gd name="connsiteX349" fmla="*/ 1152498 w 1321320"/>
                <a:gd name="connsiteY349" fmla="*/ 160370 h 1186522"/>
                <a:gd name="connsiteX350" fmla="*/ 1154665 w 1321320"/>
                <a:gd name="connsiteY350" fmla="*/ 151702 h 1186522"/>
                <a:gd name="connsiteX351" fmla="*/ 1156616 w 1321320"/>
                <a:gd name="connsiteY351" fmla="*/ 143250 h 1186522"/>
                <a:gd name="connsiteX352" fmla="*/ 1158783 w 1321320"/>
                <a:gd name="connsiteY352" fmla="*/ 136748 h 1186522"/>
                <a:gd name="connsiteX353" fmla="*/ 1163117 w 1321320"/>
                <a:gd name="connsiteY353" fmla="*/ 132414 h 1186522"/>
                <a:gd name="connsiteX354" fmla="*/ 1167452 w 1321320"/>
                <a:gd name="connsiteY354" fmla="*/ 130246 h 1186522"/>
                <a:gd name="connsiteX355" fmla="*/ 1173736 w 1321320"/>
                <a:gd name="connsiteY355" fmla="*/ 128296 h 1186522"/>
                <a:gd name="connsiteX356" fmla="*/ 1180238 w 1321320"/>
                <a:gd name="connsiteY356" fmla="*/ 126129 h 1186522"/>
                <a:gd name="connsiteX357" fmla="*/ 1184572 w 1321320"/>
                <a:gd name="connsiteY357" fmla="*/ 121795 h 1186522"/>
                <a:gd name="connsiteX358" fmla="*/ 1188690 w 1321320"/>
                <a:gd name="connsiteY358" fmla="*/ 115293 h 1186522"/>
                <a:gd name="connsiteX359" fmla="*/ 1188690 w 1321320"/>
                <a:gd name="connsiteY359" fmla="*/ 94055 h 1186522"/>
                <a:gd name="connsiteX360" fmla="*/ 1190857 w 1321320"/>
                <a:gd name="connsiteY360" fmla="*/ 85386 h 1186522"/>
                <a:gd name="connsiteX361" fmla="*/ 1190857 w 1321320"/>
                <a:gd name="connsiteY361" fmla="*/ 79101 h 1186522"/>
                <a:gd name="connsiteX362" fmla="*/ 1193024 w 1321320"/>
                <a:gd name="connsiteY362" fmla="*/ 70433 h 1186522"/>
                <a:gd name="connsiteX363" fmla="*/ 1195191 w 1321320"/>
                <a:gd name="connsiteY363" fmla="*/ 64148 h 1186522"/>
                <a:gd name="connsiteX364" fmla="*/ 1199526 w 1321320"/>
                <a:gd name="connsiteY364" fmla="*/ 57647 h 1186522"/>
                <a:gd name="connsiteX365" fmla="*/ 1201693 w 1321320"/>
                <a:gd name="connsiteY365" fmla="*/ 53312 h 1186522"/>
                <a:gd name="connsiteX366" fmla="*/ 1205810 w 1321320"/>
                <a:gd name="connsiteY366" fmla="*/ 49195 h 1186522"/>
                <a:gd name="connsiteX367" fmla="*/ 1210145 w 1321320"/>
                <a:gd name="connsiteY367" fmla="*/ 42693 h 1186522"/>
                <a:gd name="connsiteX368" fmla="*/ 1216646 w 1321320"/>
                <a:gd name="connsiteY368" fmla="*/ 38359 h 1186522"/>
                <a:gd name="connsiteX369" fmla="*/ 1218814 w 1321320"/>
                <a:gd name="connsiteY369" fmla="*/ 34241 h 1186522"/>
                <a:gd name="connsiteX370" fmla="*/ 1216646 w 1321320"/>
                <a:gd name="connsiteY370" fmla="*/ 27740 h 1186522"/>
                <a:gd name="connsiteX371" fmla="*/ 1212312 w 1321320"/>
                <a:gd name="connsiteY371" fmla="*/ 23405 h 1186522"/>
                <a:gd name="connsiteX372" fmla="*/ 1212312 w 1321320"/>
                <a:gd name="connsiteY372" fmla="*/ 17120 h 1186522"/>
                <a:gd name="connsiteX373" fmla="*/ 1216646 w 1321320"/>
                <a:gd name="connsiteY373" fmla="*/ 14953 h 1186522"/>
                <a:gd name="connsiteX374" fmla="*/ 1222931 w 1321320"/>
                <a:gd name="connsiteY374" fmla="*/ 14953 h 1186522"/>
                <a:gd name="connsiteX375" fmla="*/ 1231600 w 1321320"/>
                <a:gd name="connsiteY375" fmla="*/ 12786 h 1186522"/>
                <a:gd name="connsiteX376" fmla="*/ 1237884 w 1321320"/>
                <a:gd name="connsiteY376" fmla="*/ 4118 h 1186522"/>
                <a:gd name="connsiteX377" fmla="*/ 1244386 w 1321320"/>
                <a:gd name="connsiteY377" fmla="*/ 2167 h 1186522"/>
                <a:gd name="connsiteX378" fmla="*/ 1250887 w 1321320"/>
                <a:gd name="connsiteY378" fmla="*/ 2167 h 1186522"/>
                <a:gd name="connsiteX379" fmla="*/ 1255005 w 1321320"/>
                <a:gd name="connsiteY379" fmla="*/ 0 h 1186522"/>
                <a:gd name="connsiteX380" fmla="*/ 1261507 w 1321320"/>
                <a:gd name="connsiteY380" fmla="*/ 2167 h 1186522"/>
                <a:gd name="connsiteX381" fmla="*/ 1269959 w 1321320"/>
                <a:gd name="connsiteY381" fmla="*/ 4118 h 1186522"/>
                <a:gd name="connsiteX382" fmla="*/ 1278627 w 1321320"/>
                <a:gd name="connsiteY382" fmla="*/ 8452 h 1186522"/>
                <a:gd name="connsiteX383" fmla="*/ 1280794 w 1321320"/>
                <a:gd name="connsiteY383" fmla="*/ 14953 h 1186522"/>
                <a:gd name="connsiteX384" fmla="*/ 1282961 w 1321320"/>
                <a:gd name="connsiteY384" fmla="*/ 21238 h 1186522"/>
                <a:gd name="connsiteX385" fmla="*/ 1282961 w 1321320"/>
                <a:gd name="connsiteY385" fmla="*/ 27740 h 1186522"/>
                <a:gd name="connsiteX386" fmla="*/ 1284912 w 1321320"/>
                <a:gd name="connsiteY386" fmla="*/ 32074 h 1186522"/>
                <a:gd name="connsiteX387" fmla="*/ 1284912 w 1321320"/>
                <a:gd name="connsiteY387" fmla="*/ 55479 h 1186522"/>
                <a:gd name="connsiteX388" fmla="*/ 1287079 w 1321320"/>
                <a:gd name="connsiteY388" fmla="*/ 61981 h 1186522"/>
                <a:gd name="connsiteX389" fmla="*/ 1289246 w 1321320"/>
                <a:gd name="connsiteY389" fmla="*/ 68266 h 1186522"/>
                <a:gd name="connsiteX390" fmla="*/ 1293581 w 1321320"/>
                <a:gd name="connsiteY390" fmla="*/ 74767 h 1186522"/>
                <a:gd name="connsiteX391" fmla="*/ 1297915 w 1321320"/>
                <a:gd name="connsiteY391" fmla="*/ 79101 h 1186522"/>
                <a:gd name="connsiteX392" fmla="*/ 1302033 w 1321320"/>
                <a:gd name="connsiteY392" fmla="*/ 85386 h 1186522"/>
                <a:gd name="connsiteX393" fmla="*/ 1306367 w 1321320"/>
                <a:gd name="connsiteY393" fmla="*/ 89721 h 1186522"/>
                <a:gd name="connsiteX394" fmla="*/ 1308534 w 1321320"/>
                <a:gd name="connsiteY394" fmla="*/ 96222 h 1186522"/>
                <a:gd name="connsiteX395" fmla="*/ 1306367 w 1321320"/>
                <a:gd name="connsiteY395" fmla="*/ 100340 h 1186522"/>
                <a:gd name="connsiteX396" fmla="*/ 1306367 w 1321320"/>
                <a:gd name="connsiteY396" fmla="*/ 126129 h 1186522"/>
                <a:gd name="connsiteX397" fmla="*/ 1308534 w 1321320"/>
                <a:gd name="connsiteY397" fmla="*/ 130246 h 1186522"/>
                <a:gd name="connsiteX398" fmla="*/ 1316986 w 1321320"/>
                <a:gd name="connsiteY398" fmla="*/ 164488 h 1186522"/>
                <a:gd name="connsiteX399" fmla="*/ 1321320 w 1321320"/>
                <a:gd name="connsiteY399" fmla="*/ 183775 h 1186522"/>
                <a:gd name="connsiteX400" fmla="*/ 1319153 w 1321320"/>
                <a:gd name="connsiteY400" fmla="*/ 190277 h 1186522"/>
                <a:gd name="connsiteX401" fmla="*/ 1319153 w 1321320"/>
                <a:gd name="connsiteY401" fmla="*/ 194395 h 1186522"/>
                <a:gd name="connsiteX402" fmla="*/ 1316986 w 1321320"/>
                <a:gd name="connsiteY402" fmla="*/ 200896 h 1186522"/>
                <a:gd name="connsiteX403" fmla="*/ 1316986 w 1321320"/>
                <a:gd name="connsiteY403" fmla="*/ 205231 h 1186522"/>
                <a:gd name="connsiteX404" fmla="*/ 1315035 w 1321320"/>
                <a:gd name="connsiteY404" fmla="*/ 211515 h 1186522"/>
                <a:gd name="connsiteX405" fmla="*/ 1315035 w 1321320"/>
                <a:gd name="connsiteY405" fmla="*/ 220184 h 1186522"/>
                <a:gd name="connsiteX406" fmla="*/ 1312868 w 1321320"/>
                <a:gd name="connsiteY406" fmla="*/ 224518 h 1186522"/>
                <a:gd name="connsiteX407" fmla="*/ 1310701 w 1321320"/>
                <a:gd name="connsiteY407" fmla="*/ 230803 h 1186522"/>
                <a:gd name="connsiteX408" fmla="*/ 1308534 w 1321320"/>
                <a:gd name="connsiteY408" fmla="*/ 237304 h 1186522"/>
                <a:gd name="connsiteX409" fmla="*/ 1308534 w 1321320"/>
                <a:gd name="connsiteY409" fmla="*/ 243589 h 1186522"/>
                <a:gd name="connsiteX410" fmla="*/ 1306367 w 1321320"/>
                <a:gd name="connsiteY410" fmla="*/ 250091 h 1186522"/>
                <a:gd name="connsiteX411" fmla="*/ 1306367 w 1321320"/>
                <a:gd name="connsiteY411" fmla="*/ 267211 h 1186522"/>
                <a:gd name="connsiteX412" fmla="*/ 1310701 w 1321320"/>
                <a:gd name="connsiteY412" fmla="*/ 273713 h 1186522"/>
                <a:gd name="connsiteX413" fmla="*/ 1312868 w 1321320"/>
                <a:gd name="connsiteY413" fmla="*/ 279998 h 1186522"/>
                <a:gd name="connsiteX414" fmla="*/ 1316986 w 1321320"/>
                <a:gd name="connsiteY414" fmla="*/ 288667 h 1186522"/>
                <a:gd name="connsiteX415" fmla="*/ 1316986 w 1321320"/>
                <a:gd name="connsiteY415" fmla="*/ 309905 h 1186522"/>
                <a:gd name="connsiteX416" fmla="*/ 1315035 w 1321320"/>
                <a:gd name="connsiteY416" fmla="*/ 314239 h 1186522"/>
                <a:gd name="connsiteX417" fmla="*/ 1312868 w 1321320"/>
                <a:gd name="connsiteY417" fmla="*/ 322691 h 1186522"/>
                <a:gd name="connsiteX418" fmla="*/ 1312868 w 1321320"/>
                <a:gd name="connsiteY418" fmla="*/ 327025 h 1186522"/>
                <a:gd name="connsiteX419" fmla="*/ 1310701 w 1321320"/>
                <a:gd name="connsiteY419" fmla="*/ 333527 h 1186522"/>
                <a:gd name="connsiteX420" fmla="*/ 1308534 w 1321320"/>
                <a:gd name="connsiteY420" fmla="*/ 339811 h 1186522"/>
                <a:gd name="connsiteX421" fmla="*/ 1308534 w 1321320"/>
                <a:gd name="connsiteY421" fmla="*/ 344146 h 1186522"/>
                <a:gd name="connsiteX422" fmla="*/ 1306367 w 1321320"/>
                <a:gd name="connsiteY422" fmla="*/ 352814 h 1186522"/>
                <a:gd name="connsiteX423" fmla="*/ 1306367 w 1321320"/>
                <a:gd name="connsiteY423" fmla="*/ 359099 h 1186522"/>
                <a:gd name="connsiteX424" fmla="*/ 1304200 w 1321320"/>
                <a:gd name="connsiteY424" fmla="*/ 365601 h 1186522"/>
                <a:gd name="connsiteX425" fmla="*/ 1299865 w 1321320"/>
                <a:gd name="connsiteY425" fmla="*/ 369718 h 1186522"/>
                <a:gd name="connsiteX426" fmla="*/ 1293581 w 1321320"/>
                <a:gd name="connsiteY426" fmla="*/ 371886 h 1186522"/>
                <a:gd name="connsiteX427" fmla="*/ 1287079 w 1321320"/>
                <a:gd name="connsiteY427" fmla="*/ 374053 h 1186522"/>
                <a:gd name="connsiteX428" fmla="*/ 1282961 w 1321320"/>
                <a:gd name="connsiteY428" fmla="*/ 380554 h 1186522"/>
                <a:gd name="connsiteX429" fmla="*/ 1280794 w 1321320"/>
                <a:gd name="connsiteY429" fmla="*/ 386839 h 1186522"/>
                <a:gd name="connsiteX430" fmla="*/ 1278627 w 1321320"/>
                <a:gd name="connsiteY430" fmla="*/ 393340 h 1186522"/>
                <a:gd name="connsiteX431" fmla="*/ 1276460 w 1321320"/>
                <a:gd name="connsiteY431" fmla="*/ 399842 h 1186522"/>
                <a:gd name="connsiteX432" fmla="*/ 1274293 w 1321320"/>
                <a:gd name="connsiteY432" fmla="*/ 406127 h 1186522"/>
                <a:gd name="connsiteX433" fmla="*/ 1274293 w 1321320"/>
                <a:gd name="connsiteY433" fmla="*/ 421080 h 1186522"/>
                <a:gd name="connsiteX434" fmla="*/ 1276460 w 1321320"/>
                <a:gd name="connsiteY434" fmla="*/ 427582 h 1186522"/>
                <a:gd name="connsiteX435" fmla="*/ 1276460 w 1321320"/>
                <a:gd name="connsiteY435" fmla="*/ 431916 h 1186522"/>
                <a:gd name="connsiteX436" fmla="*/ 1287079 w 1321320"/>
                <a:gd name="connsiteY436" fmla="*/ 465940 h 1186522"/>
                <a:gd name="connsiteX437" fmla="*/ 1295748 w 1321320"/>
                <a:gd name="connsiteY437" fmla="*/ 472442 h 1186522"/>
                <a:gd name="connsiteX438" fmla="*/ 1299865 w 1321320"/>
                <a:gd name="connsiteY438" fmla="*/ 476776 h 1186522"/>
                <a:gd name="connsiteX439" fmla="*/ 1302033 w 1321320"/>
                <a:gd name="connsiteY439" fmla="*/ 481111 h 1186522"/>
                <a:gd name="connsiteX440" fmla="*/ 1306367 w 1321320"/>
                <a:gd name="connsiteY440" fmla="*/ 485228 h 1186522"/>
                <a:gd name="connsiteX441" fmla="*/ 1310701 w 1321320"/>
                <a:gd name="connsiteY441" fmla="*/ 489562 h 1186522"/>
                <a:gd name="connsiteX442" fmla="*/ 1315035 w 1321320"/>
                <a:gd name="connsiteY442" fmla="*/ 491730 h 1186522"/>
                <a:gd name="connsiteX443" fmla="*/ 1319153 w 1321320"/>
                <a:gd name="connsiteY443" fmla="*/ 498014 h 1186522"/>
                <a:gd name="connsiteX444" fmla="*/ 1315035 w 1321320"/>
                <a:gd name="connsiteY444" fmla="*/ 502349 h 1186522"/>
                <a:gd name="connsiteX445" fmla="*/ 1310701 w 1321320"/>
                <a:gd name="connsiteY445" fmla="*/ 506683 h 1186522"/>
                <a:gd name="connsiteX446" fmla="*/ 1306367 w 1321320"/>
                <a:gd name="connsiteY446" fmla="*/ 508850 h 1186522"/>
                <a:gd name="connsiteX447" fmla="*/ 1302033 w 1321320"/>
                <a:gd name="connsiteY447" fmla="*/ 513184 h 1186522"/>
                <a:gd name="connsiteX448" fmla="*/ 1295748 w 1321320"/>
                <a:gd name="connsiteY448" fmla="*/ 517302 h 1186522"/>
                <a:gd name="connsiteX449" fmla="*/ 1291413 w 1321320"/>
                <a:gd name="connsiteY449" fmla="*/ 519469 h 1186522"/>
                <a:gd name="connsiteX450" fmla="*/ 1289246 w 1321320"/>
                <a:gd name="connsiteY450" fmla="*/ 525971 h 1186522"/>
                <a:gd name="connsiteX451" fmla="*/ 1287079 w 1321320"/>
                <a:gd name="connsiteY451" fmla="*/ 530089 h 1186522"/>
                <a:gd name="connsiteX452" fmla="*/ 1282961 w 1321320"/>
                <a:gd name="connsiteY452" fmla="*/ 534423 h 1186522"/>
                <a:gd name="connsiteX453" fmla="*/ 1274293 w 1321320"/>
                <a:gd name="connsiteY453" fmla="*/ 538757 h 1186522"/>
                <a:gd name="connsiteX454" fmla="*/ 1267791 w 1321320"/>
                <a:gd name="connsiteY454" fmla="*/ 543091 h 1186522"/>
                <a:gd name="connsiteX455" fmla="*/ 1263674 w 1321320"/>
                <a:gd name="connsiteY455" fmla="*/ 547209 h 1186522"/>
                <a:gd name="connsiteX456" fmla="*/ 1263674 w 1321320"/>
                <a:gd name="connsiteY456" fmla="*/ 551543 h 1186522"/>
                <a:gd name="connsiteX457" fmla="*/ 1261507 w 1321320"/>
                <a:gd name="connsiteY457" fmla="*/ 558045 h 1186522"/>
                <a:gd name="connsiteX458" fmla="*/ 1259339 w 1321320"/>
                <a:gd name="connsiteY458" fmla="*/ 562163 h 1186522"/>
                <a:gd name="connsiteX459" fmla="*/ 1257172 w 1321320"/>
                <a:gd name="connsiteY459" fmla="*/ 566497 h 1186522"/>
                <a:gd name="connsiteX460" fmla="*/ 1252838 w 1321320"/>
                <a:gd name="connsiteY460" fmla="*/ 570831 h 1186522"/>
                <a:gd name="connsiteX461" fmla="*/ 1246553 w 1321320"/>
                <a:gd name="connsiteY461" fmla="*/ 572998 h 1186522"/>
                <a:gd name="connsiteX462" fmla="*/ 1240052 w 1321320"/>
                <a:gd name="connsiteY462" fmla="*/ 577333 h 1186522"/>
                <a:gd name="connsiteX463" fmla="*/ 1235934 w 1321320"/>
                <a:gd name="connsiteY463" fmla="*/ 579283 h 1186522"/>
                <a:gd name="connsiteX464" fmla="*/ 1231600 w 1321320"/>
                <a:gd name="connsiteY464" fmla="*/ 583617 h 1186522"/>
                <a:gd name="connsiteX465" fmla="*/ 1227265 w 1321320"/>
                <a:gd name="connsiteY465" fmla="*/ 587952 h 1186522"/>
                <a:gd name="connsiteX466" fmla="*/ 1222931 w 1321320"/>
                <a:gd name="connsiteY466" fmla="*/ 590119 h 1186522"/>
                <a:gd name="connsiteX467" fmla="*/ 1216646 w 1321320"/>
                <a:gd name="connsiteY467" fmla="*/ 594237 h 1186522"/>
                <a:gd name="connsiteX468" fmla="*/ 1212312 w 1321320"/>
                <a:gd name="connsiteY468" fmla="*/ 598571 h 1186522"/>
                <a:gd name="connsiteX469" fmla="*/ 1210145 w 1321320"/>
                <a:gd name="connsiteY469" fmla="*/ 605072 h 1186522"/>
                <a:gd name="connsiteX470" fmla="*/ 1205810 w 1321320"/>
                <a:gd name="connsiteY470" fmla="*/ 609407 h 1186522"/>
                <a:gd name="connsiteX471" fmla="*/ 1201693 w 1321320"/>
                <a:gd name="connsiteY471" fmla="*/ 622193 h 1186522"/>
                <a:gd name="connsiteX472" fmla="*/ 1197358 w 1321320"/>
                <a:gd name="connsiteY472" fmla="*/ 628478 h 1186522"/>
                <a:gd name="connsiteX473" fmla="*/ 1190857 w 1321320"/>
                <a:gd name="connsiteY473" fmla="*/ 632812 h 1186522"/>
                <a:gd name="connsiteX474" fmla="*/ 1186739 w 1321320"/>
                <a:gd name="connsiteY474" fmla="*/ 634979 h 1186522"/>
                <a:gd name="connsiteX475" fmla="*/ 1182405 w 1321320"/>
                <a:gd name="connsiteY475" fmla="*/ 639314 h 1186522"/>
                <a:gd name="connsiteX476" fmla="*/ 1175903 w 1321320"/>
                <a:gd name="connsiteY476" fmla="*/ 645598 h 1186522"/>
                <a:gd name="connsiteX477" fmla="*/ 1175903 w 1321320"/>
                <a:gd name="connsiteY477" fmla="*/ 649933 h 1186522"/>
                <a:gd name="connsiteX478" fmla="*/ 1173736 w 1321320"/>
                <a:gd name="connsiteY478" fmla="*/ 656434 h 1186522"/>
                <a:gd name="connsiteX479" fmla="*/ 1171786 w 1321320"/>
                <a:gd name="connsiteY479" fmla="*/ 682007 h 1186522"/>
                <a:gd name="connsiteX480" fmla="*/ 1173736 w 1321320"/>
                <a:gd name="connsiteY480" fmla="*/ 694793 h 1186522"/>
                <a:gd name="connsiteX481" fmla="*/ 1178071 w 1321320"/>
                <a:gd name="connsiteY481" fmla="*/ 696960 h 1186522"/>
                <a:gd name="connsiteX482" fmla="*/ 1182405 w 1321320"/>
                <a:gd name="connsiteY482" fmla="*/ 701295 h 1186522"/>
                <a:gd name="connsiteX483" fmla="*/ 1182405 w 1321320"/>
                <a:gd name="connsiteY483" fmla="*/ 714081 h 1186522"/>
                <a:gd name="connsiteX484" fmla="*/ 1184572 w 1321320"/>
                <a:gd name="connsiteY484" fmla="*/ 718415 h 1186522"/>
                <a:gd name="connsiteX485" fmla="*/ 1186739 w 1321320"/>
                <a:gd name="connsiteY485" fmla="*/ 722533 h 1186522"/>
                <a:gd name="connsiteX486" fmla="*/ 1190857 w 1321320"/>
                <a:gd name="connsiteY486" fmla="*/ 729034 h 1186522"/>
                <a:gd name="connsiteX487" fmla="*/ 1193024 w 1321320"/>
                <a:gd name="connsiteY487" fmla="*/ 733369 h 1186522"/>
                <a:gd name="connsiteX488" fmla="*/ 1195191 w 1321320"/>
                <a:gd name="connsiteY488" fmla="*/ 739653 h 1186522"/>
                <a:gd name="connsiteX489" fmla="*/ 1195191 w 1321320"/>
                <a:gd name="connsiteY489" fmla="*/ 746155 h 1186522"/>
                <a:gd name="connsiteX490" fmla="*/ 1193024 w 1321320"/>
                <a:gd name="connsiteY490" fmla="*/ 750489 h 1186522"/>
                <a:gd name="connsiteX491" fmla="*/ 1186739 w 1321320"/>
                <a:gd name="connsiteY491" fmla="*/ 754607 h 1186522"/>
                <a:gd name="connsiteX492" fmla="*/ 1178071 w 1321320"/>
                <a:gd name="connsiteY492" fmla="*/ 763275 h 1186522"/>
                <a:gd name="connsiteX493" fmla="*/ 1173736 w 1321320"/>
                <a:gd name="connsiteY493" fmla="*/ 769560 h 1186522"/>
                <a:gd name="connsiteX494" fmla="*/ 1171786 w 1321320"/>
                <a:gd name="connsiteY494" fmla="*/ 773895 h 1186522"/>
                <a:gd name="connsiteX495" fmla="*/ 1169619 w 1321320"/>
                <a:gd name="connsiteY495" fmla="*/ 782563 h 1186522"/>
                <a:gd name="connsiteX496" fmla="*/ 1163117 w 1321320"/>
                <a:gd name="connsiteY496" fmla="*/ 803801 h 1186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</a:cxnLst>
              <a:rect l="l" t="t" r="r" b="b"/>
              <a:pathLst>
                <a:path w="1321320" h="1186522">
                  <a:moveTo>
                    <a:pt x="1163117" y="803801"/>
                  </a:moveTo>
                  <a:lnTo>
                    <a:pt x="1156616" y="812470"/>
                  </a:lnTo>
                  <a:lnTo>
                    <a:pt x="1152498" y="814637"/>
                  </a:lnTo>
                  <a:lnTo>
                    <a:pt x="1139712" y="827423"/>
                  </a:lnTo>
                  <a:lnTo>
                    <a:pt x="1137545" y="831758"/>
                  </a:lnTo>
                  <a:lnTo>
                    <a:pt x="1135378" y="835876"/>
                  </a:lnTo>
                  <a:lnTo>
                    <a:pt x="1131043" y="842377"/>
                  </a:lnTo>
                  <a:lnTo>
                    <a:pt x="1126709" y="848878"/>
                  </a:lnTo>
                  <a:lnTo>
                    <a:pt x="1120424" y="852996"/>
                  </a:lnTo>
                  <a:lnTo>
                    <a:pt x="1118257" y="857330"/>
                  </a:lnTo>
                  <a:lnTo>
                    <a:pt x="1113923" y="863832"/>
                  </a:lnTo>
                  <a:lnTo>
                    <a:pt x="1111756" y="867950"/>
                  </a:lnTo>
                  <a:lnTo>
                    <a:pt x="1105471" y="874451"/>
                  </a:lnTo>
                  <a:lnTo>
                    <a:pt x="1103304" y="878785"/>
                  </a:lnTo>
                  <a:lnTo>
                    <a:pt x="1098969" y="885070"/>
                  </a:lnTo>
                  <a:lnTo>
                    <a:pt x="1096802" y="889404"/>
                  </a:lnTo>
                  <a:lnTo>
                    <a:pt x="1094635" y="895906"/>
                  </a:lnTo>
                  <a:lnTo>
                    <a:pt x="1090517" y="904358"/>
                  </a:lnTo>
                  <a:lnTo>
                    <a:pt x="1088350" y="913027"/>
                  </a:lnTo>
                  <a:lnTo>
                    <a:pt x="1086183" y="919311"/>
                  </a:lnTo>
                  <a:lnTo>
                    <a:pt x="1084016" y="925813"/>
                  </a:lnTo>
                  <a:lnTo>
                    <a:pt x="1077514" y="932097"/>
                  </a:lnTo>
                  <a:lnTo>
                    <a:pt x="1071229" y="938599"/>
                  </a:lnTo>
                  <a:lnTo>
                    <a:pt x="1069062" y="942933"/>
                  </a:lnTo>
                  <a:lnTo>
                    <a:pt x="1060394" y="949218"/>
                  </a:lnTo>
                  <a:lnTo>
                    <a:pt x="1054109" y="953553"/>
                  </a:lnTo>
                  <a:lnTo>
                    <a:pt x="1051942" y="960054"/>
                  </a:lnTo>
                  <a:lnTo>
                    <a:pt x="1047607" y="966339"/>
                  </a:lnTo>
                  <a:lnTo>
                    <a:pt x="1019868" y="1009032"/>
                  </a:lnTo>
                  <a:lnTo>
                    <a:pt x="1004914" y="1015533"/>
                  </a:lnTo>
                  <a:lnTo>
                    <a:pt x="996246" y="1019868"/>
                  </a:lnTo>
                  <a:lnTo>
                    <a:pt x="992128" y="1024202"/>
                  </a:lnTo>
                  <a:lnTo>
                    <a:pt x="987794" y="1028320"/>
                  </a:lnTo>
                  <a:lnTo>
                    <a:pt x="985626" y="1034821"/>
                  </a:lnTo>
                  <a:lnTo>
                    <a:pt x="985626" y="1047607"/>
                  </a:lnTo>
                  <a:lnTo>
                    <a:pt x="983459" y="1051942"/>
                  </a:lnTo>
                  <a:lnTo>
                    <a:pt x="981292" y="1075347"/>
                  </a:lnTo>
                  <a:lnTo>
                    <a:pt x="979342" y="1081849"/>
                  </a:lnTo>
                  <a:lnTo>
                    <a:pt x="979342" y="1086183"/>
                  </a:lnTo>
                  <a:lnTo>
                    <a:pt x="975007" y="1098969"/>
                  </a:lnTo>
                  <a:lnTo>
                    <a:pt x="975007" y="1103304"/>
                  </a:lnTo>
                  <a:lnTo>
                    <a:pt x="970673" y="1109588"/>
                  </a:lnTo>
                  <a:lnTo>
                    <a:pt x="970673" y="1113923"/>
                  </a:lnTo>
                  <a:lnTo>
                    <a:pt x="968506" y="1120424"/>
                  </a:lnTo>
                  <a:lnTo>
                    <a:pt x="960054" y="1128876"/>
                  </a:lnTo>
                  <a:lnTo>
                    <a:pt x="955720" y="1131043"/>
                  </a:lnTo>
                  <a:lnTo>
                    <a:pt x="949218" y="1135378"/>
                  </a:lnTo>
                  <a:lnTo>
                    <a:pt x="942933" y="1137328"/>
                  </a:lnTo>
                  <a:lnTo>
                    <a:pt x="936432" y="1139495"/>
                  </a:lnTo>
                  <a:lnTo>
                    <a:pt x="930147" y="1141662"/>
                  </a:lnTo>
                  <a:lnTo>
                    <a:pt x="910859" y="1141662"/>
                  </a:lnTo>
                  <a:lnTo>
                    <a:pt x="902191" y="1143830"/>
                  </a:lnTo>
                  <a:lnTo>
                    <a:pt x="895906" y="1143830"/>
                  </a:lnTo>
                  <a:lnTo>
                    <a:pt x="889404" y="1145997"/>
                  </a:lnTo>
                  <a:lnTo>
                    <a:pt x="885070" y="1148164"/>
                  </a:lnTo>
                  <a:lnTo>
                    <a:pt x="878785" y="1154449"/>
                  </a:lnTo>
                  <a:lnTo>
                    <a:pt x="870117" y="1163117"/>
                  </a:lnTo>
                  <a:lnTo>
                    <a:pt x="865999" y="1167452"/>
                  </a:lnTo>
                  <a:lnTo>
                    <a:pt x="833925" y="1186523"/>
                  </a:lnTo>
                  <a:lnTo>
                    <a:pt x="820922" y="1173737"/>
                  </a:lnTo>
                  <a:lnTo>
                    <a:pt x="818972" y="1167452"/>
                  </a:lnTo>
                  <a:lnTo>
                    <a:pt x="816804" y="1163117"/>
                  </a:lnTo>
                  <a:lnTo>
                    <a:pt x="816804" y="1156616"/>
                  </a:lnTo>
                  <a:lnTo>
                    <a:pt x="814637" y="1152498"/>
                  </a:lnTo>
                  <a:lnTo>
                    <a:pt x="810303" y="1150331"/>
                  </a:lnTo>
                  <a:lnTo>
                    <a:pt x="805969" y="1154449"/>
                  </a:lnTo>
                  <a:lnTo>
                    <a:pt x="804018" y="1160950"/>
                  </a:lnTo>
                  <a:lnTo>
                    <a:pt x="799684" y="1163117"/>
                  </a:lnTo>
                  <a:lnTo>
                    <a:pt x="793182" y="1160950"/>
                  </a:lnTo>
                  <a:lnTo>
                    <a:pt x="791015" y="1156616"/>
                  </a:lnTo>
                  <a:lnTo>
                    <a:pt x="786897" y="1152498"/>
                  </a:lnTo>
                  <a:lnTo>
                    <a:pt x="780396" y="1152498"/>
                  </a:lnTo>
                  <a:lnTo>
                    <a:pt x="773894" y="1150331"/>
                  </a:lnTo>
                  <a:lnTo>
                    <a:pt x="769777" y="1148164"/>
                  </a:lnTo>
                  <a:lnTo>
                    <a:pt x="767610" y="1141662"/>
                  </a:lnTo>
                  <a:lnTo>
                    <a:pt x="771944" y="1135378"/>
                  </a:lnTo>
                  <a:lnTo>
                    <a:pt x="771944" y="1131043"/>
                  </a:lnTo>
                  <a:lnTo>
                    <a:pt x="767610" y="1124542"/>
                  </a:lnTo>
                  <a:lnTo>
                    <a:pt x="763275" y="1122375"/>
                  </a:lnTo>
                  <a:lnTo>
                    <a:pt x="756774" y="1118257"/>
                  </a:lnTo>
                  <a:lnTo>
                    <a:pt x="750489" y="1111756"/>
                  </a:lnTo>
                  <a:lnTo>
                    <a:pt x="739870" y="1105254"/>
                  </a:lnTo>
                  <a:lnTo>
                    <a:pt x="733368" y="1107421"/>
                  </a:lnTo>
                  <a:lnTo>
                    <a:pt x="714081" y="1107421"/>
                  </a:lnTo>
                  <a:lnTo>
                    <a:pt x="707796" y="1105254"/>
                  </a:lnTo>
                  <a:lnTo>
                    <a:pt x="703462" y="1098969"/>
                  </a:lnTo>
                  <a:lnTo>
                    <a:pt x="696960" y="1094635"/>
                  </a:lnTo>
                  <a:lnTo>
                    <a:pt x="692626" y="1090301"/>
                  </a:lnTo>
                  <a:lnTo>
                    <a:pt x="686341" y="1090301"/>
                  </a:lnTo>
                  <a:lnTo>
                    <a:pt x="677672" y="1088350"/>
                  </a:lnTo>
                  <a:lnTo>
                    <a:pt x="671388" y="1086183"/>
                  </a:lnTo>
                  <a:lnTo>
                    <a:pt x="667053" y="1084016"/>
                  </a:lnTo>
                  <a:lnTo>
                    <a:pt x="660552" y="1084016"/>
                  </a:lnTo>
                  <a:lnTo>
                    <a:pt x="654267" y="1081849"/>
                  </a:lnTo>
                  <a:lnTo>
                    <a:pt x="643648" y="1077514"/>
                  </a:lnTo>
                  <a:lnTo>
                    <a:pt x="600738" y="1084016"/>
                  </a:lnTo>
                  <a:lnTo>
                    <a:pt x="592286" y="1086183"/>
                  </a:lnTo>
                  <a:lnTo>
                    <a:pt x="585785" y="1086183"/>
                  </a:lnTo>
                  <a:lnTo>
                    <a:pt x="579500" y="1088350"/>
                  </a:lnTo>
                  <a:lnTo>
                    <a:pt x="570831" y="1088350"/>
                  </a:lnTo>
                  <a:lnTo>
                    <a:pt x="562379" y="1090301"/>
                  </a:lnTo>
                  <a:lnTo>
                    <a:pt x="547426" y="1090301"/>
                  </a:lnTo>
                  <a:lnTo>
                    <a:pt x="543091" y="1088350"/>
                  </a:lnTo>
                  <a:lnTo>
                    <a:pt x="534423" y="1086183"/>
                  </a:lnTo>
                  <a:lnTo>
                    <a:pt x="528138" y="1086183"/>
                  </a:lnTo>
                  <a:lnTo>
                    <a:pt x="521637" y="1084016"/>
                  </a:lnTo>
                  <a:lnTo>
                    <a:pt x="511017" y="1079682"/>
                  </a:lnTo>
                  <a:lnTo>
                    <a:pt x="470275" y="1079682"/>
                  </a:lnTo>
                  <a:lnTo>
                    <a:pt x="461823" y="1077514"/>
                  </a:lnTo>
                  <a:lnTo>
                    <a:pt x="453154" y="1075347"/>
                  </a:lnTo>
                  <a:lnTo>
                    <a:pt x="442535" y="1073180"/>
                  </a:lnTo>
                  <a:lnTo>
                    <a:pt x="436250" y="1071229"/>
                  </a:lnTo>
                  <a:lnTo>
                    <a:pt x="427582" y="1069062"/>
                  </a:lnTo>
                  <a:lnTo>
                    <a:pt x="423247" y="1066895"/>
                  </a:lnTo>
                  <a:lnTo>
                    <a:pt x="416962" y="1064728"/>
                  </a:lnTo>
                  <a:lnTo>
                    <a:pt x="412628" y="1060394"/>
                  </a:lnTo>
                  <a:lnTo>
                    <a:pt x="406127" y="1056276"/>
                  </a:lnTo>
                  <a:lnTo>
                    <a:pt x="397675" y="1047607"/>
                  </a:lnTo>
                  <a:lnTo>
                    <a:pt x="391173" y="1043273"/>
                  </a:lnTo>
                  <a:lnTo>
                    <a:pt x="387056" y="1036988"/>
                  </a:lnTo>
                  <a:lnTo>
                    <a:pt x="382721" y="1028320"/>
                  </a:lnTo>
                  <a:lnTo>
                    <a:pt x="378387" y="1026153"/>
                  </a:lnTo>
                  <a:lnTo>
                    <a:pt x="374053" y="1022035"/>
                  </a:lnTo>
                  <a:lnTo>
                    <a:pt x="369935" y="1015533"/>
                  </a:lnTo>
                  <a:lnTo>
                    <a:pt x="363433" y="1013366"/>
                  </a:lnTo>
                  <a:lnTo>
                    <a:pt x="356932" y="1011199"/>
                  </a:lnTo>
                  <a:lnTo>
                    <a:pt x="350647" y="1009032"/>
                  </a:lnTo>
                  <a:lnTo>
                    <a:pt x="341979" y="1007082"/>
                  </a:lnTo>
                  <a:lnTo>
                    <a:pt x="335694" y="1004914"/>
                  </a:lnTo>
                  <a:lnTo>
                    <a:pt x="316406" y="1004914"/>
                  </a:lnTo>
                  <a:lnTo>
                    <a:pt x="307954" y="1002747"/>
                  </a:lnTo>
                  <a:lnTo>
                    <a:pt x="293001" y="1002747"/>
                  </a:lnTo>
                  <a:lnTo>
                    <a:pt x="284332" y="1000580"/>
                  </a:lnTo>
                  <a:lnTo>
                    <a:pt x="277831" y="998413"/>
                  </a:lnTo>
                  <a:lnTo>
                    <a:pt x="271546" y="996246"/>
                  </a:lnTo>
                  <a:lnTo>
                    <a:pt x="262877" y="992128"/>
                  </a:lnTo>
                  <a:lnTo>
                    <a:pt x="243806" y="975008"/>
                  </a:lnTo>
                  <a:lnTo>
                    <a:pt x="215850" y="953553"/>
                  </a:lnTo>
                  <a:lnTo>
                    <a:pt x="213682" y="949218"/>
                  </a:lnTo>
                  <a:lnTo>
                    <a:pt x="209565" y="945101"/>
                  </a:lnTo>
                  <a:lnTo>
                    <a:pt x="203063" y="942933"/>
                  </a:lnTo>
                  <a:lnTo>
                    <a:pt x="196779" y="940766"/>
                  </a:lnTo>
                  <a:lnTo>
                    <a:pt x="190277" y="940766"/>
                  </a:lnTo>
                  <a:lnTo>
                    <a:pt x="183776" y="938599"/>
                  </a:lnTo>
                  <a:lnTo>
                    <a:pt x="173156" y="927980"/>
                  </a:lnTo>
                  <a:lnTo>
                    <a:pt x="141082" y="913027"/>
                  </a:lnTo>
                  <a:lnTo>
                    <a:pt x="136748" y="910859"/>
                  </a:lnTo>
                  <a:lnTo>
                    <a:pt x="130463" y="908692"/>
                  </a:lnTo>
                  <a:lnTo>
                    <a:pt x="121795" y="904358"/>
                  </a:lnTo>
                  <a:lnTo>
                    <a:pt x="115510" y="904358"/>
                  </a:lnTo>
                  <a:lnTo>
                    <a:pt x="111175" y="902191"/>
                  </a:lnTo>
                  <a:lnTo>
                    <a:pt x="104674" y="902191"/>
                  </a:lnTo>
                  <a:lnTo>
                    <a:pt x="100556" y="904358"/>
                  </a:lnTo>
                  <a:lnTo>
                    <a:pt x="94055" y="902191"/>
                  </a:lnTo>
                  <a:lnTo>
                    <a:pt x="87553" y="902191"/>
                  </a:lnTo>
                  <a:lnTo>
                    <a:pt x="81269" y="897856"/>
                  </a:lnTo>
                  <a:lnTo>
                    <a:pt x="74767" y="895906"/>
                  </a:lnTo>
                  <a:lnTo>
                    <a:pt x="68482" y="891572"/>
                  </a:lnTo>
                  <a:lnTo>
                    <a:pt x="61981" y="889404"/>
                  </a:lnTo>
                  <a:lnTo>
                    <a:pt x="57647" y="889404"/>
                  </a:lnTo>
                  <a:lnTo>
                    <a:pt x="51362" y="887237"/>
                  </a:lnTo>
                  <a:lnTo>
                    <a:pt x="29907" y="887237"/>
                  </a:lnTo>
                  <a:lnTo>
                    <a:pt x="25573" y="882903"/>
                  </a:lnTo>
                  <a:lnTo>
                    <a:pt x="17121" y="874451"/>
                  </a:lnTo>
                  <a:lnTo>
                    <a:pt x="10619" y="863832"/>
                  </a:lnTo>
                  <a:lnTo>
                    <a:pt x="8452" y="859498"/>
                  </a:lnTo>
                  <a:lnTo>
                    <a:pt x="6285" y="842377"/>
                  </a:lnTo>
                  <a:lnTo>
                    <a:pt x="4334" y="838043"/>
                  </a:lnTo>
                  <a:lnTo>
                    <a:pt x="2167" y="829591"/>
                  </a:lnTo>
                  <a:lnTo>
                    <a:pt x="0" y="808136"/>
                  </a:lnTo>
                  <a:lnTo>
                    <a:pt x="0" y="803801"/>
                  </a:lnTo>
                  <a:lnTo>
                    <a:pt x="4334" y="767610"/>
                  </a:lnTo>
                  <a:lnTo>
                    <a:pt x="6285" y="761108"/>
                  </a:lnTo>
                  <a:lnTo>
                    <a:pt x="6285" y="722533"/>
                  </a:lnTo>
                  <a:lnTo>
                    <a:pt x="17121" y="686341"/>
                  </a:lnTo>
                  <a:lnTo>
                    <a:pt x="19288" y="679840"/>
                  </a:lnTo>
                  <a:lnTo>
                    <a:pt x="21455" y="675505"/>
                  </a:lnTo>
                  <a:lnTo>
                    <a:pt x="40526" y="647766"/>
                  </a:lnTo>
                  <a:lnTo>
                    <a:pt x="44860" y="641264"/>
                  </a:lnTo>
                  <a:lnTo>
                    <a:pt x="72600" y="600738"/>
                  </a:lnTo>
                  <a:lnTo>
                    <a:pt x="74767" y="596404"/>
                  </a:lnTo>
                  <a:lnTo>
                    <a:pt x="76934" y="592286"/>
                  </a:lnTo>
                  <a:lnTo>
                    <a:pt x="76934" y="553711"/>
                  </a:lnTo>
                  <a:lnTo>
                    <a:pt x="79102" y="547209"/>
                  </a:lnTo>
                  <a:lnTo>
                    <a:pt x="96222" y="515135"/>
                  </a:lnTo>
                  <a:lnTo>
                    <a:pt x="100556" y="511018"/>
                  </a:lnTo>
                  <a:lnTo>
                    <a:pt x="128296" y="487395"/>
                  </a:lnTo>
                  <a:lnTo>
                    <a:pt x="132631" y="483061"/>
                  </a:lnTo>
                  <a:lnTo>
                    <a:pt x="151702" y="465940"/>
                  </a:lnTo>
                  <a:lnTo>
                    <a:pt x="156036" y="461823"/>
                  </a:lnTo>
                  <a:lnTo>
                    <a:pt x="170989" y="444702"/>
                  </a:lnTo>
                  <a:lnTo>
                    <a:pt x="173156" y="438201"/>
                  </a:lnTo>
                  <a:lnTo>
                    <a:pt x="179658" y="421080"/>
                  </a:lnTo>
                  <a:lnTo>
                    <a:pt x="170989" y="412628"/>
                  </a:lnTo>
                  <a:lnTo>
                    <a:pt x="162537" y="406127"/>
                  </a:lnTo>
                  <a:lnTo>
                    <a:pt x="158203" y="403960"/>
                  </a:lnTo>
                  <a:lnTo>
                    <a:pt x="141082" y="389006"/>
                  </a:lnTo>
                  <a:lnTo>
                    <a:pt x="132631" y="363434"/>
                  </a:lnTo>
                  <a:lnTo>
                    <a:pt x="130463" y="359099"/>
                  </a:lnTo>
                  <a:lnTo>
                    <a:pt x="130463" y="352814"/>
                  </a:lnTo>
                  <a:lnTo>
                    <a:pt x="106841" y="324858"/>
                  </a:lnTo>
                  <a:lnTo>
                    <a:pt x="102507" y="322691"/>
                  </a:lnTo>
                  <a:lnTo>
                    <a:pt x="87553" y="297118"/>
                  </a:lnTo>
                  <a:lnTo>
                    <a:pt x="85386" y="292784"/>
                  </a:lnTo>
                  <a:lnTo>
                    <a:pt x="81269" y="286499"/>
                  </a:lnTo>
                  <a:lnTo>
                    <a:pt x="57647" y="256592"/>
                  </a:lnTo>
                  <a:lnTo>
                    <a:pt x="55479" y="252258"/>
                  </a:lnTo>
                  <a:lnTo>
                    <a:pt x="53312" y="237304"/>
                  </a:lnTo>
                  <a:lnTo>
                    <a:pt x="47027" y="207398"/>
                  </a:lnTo>
                  <a:lnTo>
                    <a:pt x="47027" y="198729"/>
                  </a:lnTo>
                  <a:lnTo>
                    <a:pt x="44860" y="194395"/>
                  </a:lnTo>
                  <a:lnTo>
                    <a:pt x="44860" y="188110"/>
                  </a:lnTo>
                  <a:lnTo>
                    <a:pt x="47027" y="145417"/>
                  </a:lnTo>
                  <a:lnTo>
                    <a:pt x="49195" y="138915"/>
                  </a:lnTo>
                  <a:lnTo>
                    <a:pt x="49195" y="134581"/>
                  </a:lnTo>
                  <a:lnTo>
                    <a:pt x="74767" y="91888"/>
                  </a:lnTo>
                  <a:lnTo>
                    <a:pt x="81269" y="89721"/>
                  </a:lnTo>
                  <a:lnTo>
                    <a:pt x="104674" y="81269"/>
                  </a:lnTo>
                  <a:lnTo>
                    <a:pt x="104674" y="76934"/>
                  </a:lnTo>
                  <a:lnTo>
                    <a:pt x="111175" y="47027"/>
                  </a:lnTo>
                  <a:lnTo>
                    <a:pt x="128296" y="44860"/>
                  </a:lnTo>
                  <a:lnTo>
                    <a:pt x="132631" y="44860"/>
                  </a:lnTo>
                  <a:lnTo>
                    <a:pt x="138915" y="47027"/>
                  </a:lnTo>
                  <a:lnTo>
                    <a:pt x="145417" y="51145"/>
                  </a:lnTo>
                  <a:lnTo>
                    <a:pt x="153869" y="59814"/>
                  </a:lnTo>
                  <a:lnTo>
                    <a:pt x="156036" y="64148"/>
                  </a:lnTo>
                  <a:lnTo>
                    <a:pt x="160370" y="70433"/>
                  </a:lnTo>
                  <a:lnTo>
                    <a:pt x="164704" y="74767"/>
                  </a:lnTo>
                  <a:lnTo>
                    <a:pt x="168822" y="79101"/>
                  </a:lnTo>
                  <a:lnTo>
                    <a:pt x="170989" y="83219"/>
                  </a:lnTo>
                  <a:lnTo>
                    <a:pt x="175324" y="87553"/>
                  </a:lnTo>
                  <a:lnTo>
                    <a:pt x="179658" y="94055"/>
                  </a:lnTo>
                  <a:lnTo>
                    <a:pt x="181608" y="98173"/>
                  </a:lnTo>
                  <a:lnTo>
                    <a:pt x="185943" y="102507"/>
                  </a:lnTo>
                  <a:lnTo>
                    <a:pt x="190277" y="109008"/>
                  </a:lnTo>
                  <a:lnTo>
                    <a:pt x="194611" y="111176"/>
                  </a:lnTo>
                  <a:lnTo>
                    <a:pt x="205231" y="121795"/>
                  </a:lnTo>
                  <a:lnTo>
                    <a:pt x="211732" y="126129"/>
                  </a:lnTo>
                  <a:lnTo>
                    <a:pt x="220184" y="128296"/>
                  </a:lnTo>
                  <a:lnTo>
                    <a:pt x="226685" y="130246"/>
                  </a:lnTo>
                  <a:lnTo>
                    <a:pt x="230803" y="134581"/>
                  </a:lnTo>
                  <a:lnTo>
                    <a:pt x="235137" y="134581"/>
                  </a:lnTo>
                  <a:lnTo>
                    <a:pt x="239472" y="138915"/>
                  </a:lnTo>
                  <a:lnTo>
                    <a:pt x="245756" y="141082"/>
                  </a:lnTo>
                  <a:lnTo>
                    <a:pt x="252258" y="143250"/>
                  </a:lnTo>
                  <a:lnTo>
                    <a:pt x="258760" y="147367"/>
                  </a:lnTo>
                  <a:lnTo>
                    <a:pt x="265044" y="149534"/>
                  </a:lnTo>
                  <a:lnTo>
                    <a:pt x="273713" y="151702"/>
                  </a:lnTo>
                  <a:lnTo>
                    <a:pt x="279998" y="156036"/>
                  </a:lnTo>
                  <a:lnTo>
                    <a:pt x="284332" y="158203"/>
                  </a:lnTo>
                  <a:lnTo>
                    <a:pt x="293001" y="162321"/>
                  </a:lnTo>
                  <a:lnTo>
                    <a:pt x="297118" y="164488"/>
                  </a:lnTo>
                  <a:lnTo>
                    <a:pt x="301453" y="168822"/>
                  </a:lnTo>
                  <a:lnTo>
                    <a:pt x="305787" y="170989"/>
                  </a:lnTo>
                  <a:lnTo>
                    <a:pt x="312072" y="175324"/>
                  </a:lnTo>
                  <a:lnTo>
                    <a:pt x="318573" y="179441"/>
                  </a:lnTo>
                  <a:lnTo>
                    <a:pt x="322908" y="183775"/>
                  </a:lnTo>
                  <a:lnTo>
                    <a:pt x="329192" y="185943"/>
                  </a:lnTo>
                  <a:lnTo>
                    <a:pt x="333527" y="190277"/>
                  </a:lnTo>
                  <a:lnTo>
                    <a:pt x="340028" y="194395"/>
                  </a:lnTo>
                  <a:lnTo>
                    <a:pt x="348480" y="200896"/>
                  </a:lnTo>
                  <a:lnTo>
                    <a:pt x="354982" y="207398"/>
                  </a:lnTo>
                  <a:lnTo>
                    <a:pt x="363433" y="211515"/>
                  </a:lnTo>
                  <a:lnTo>
                    <a:pt x="369935" y="215850"/>
                  </a:lnTo>
                  <a:lnTo>
                    <a:pt x="378387" y="224518"/>
                  </a:lnTo>
                  <a:lnTo>
                    <a:pt x="384888" y="228636"/>
                  </a:lnTo>
                  <a:lnTo>
                    <a:pt x="391173" y="232970"/>
                  </a:lnTo>
                  <a:lnTo>
                    <a:pt x="397675" y="235138"/>
                  </a:lnTo>
                  <a:lnTo>
                    <a:pt x="406127" y="239472"/>
                  </a:lnTo>
                  <a:lnTo>
                    <a:pt x="410461" y="243589"/>
                  </a:lnTo>
                  <a:lnTo>
                    <a:pt x="419130" y="245756"/>
                  </a:lnTo>
                  <a:lnTo>
                    <a:pt x="425414" y="247924"/>
                  </a:lnTo>
                  <a:lnTo>
                    <a:pt x="431916" y="247924"/>
                  </a:lnTo>
                  <a:lnTo>
                    <a:pt x="438201" y="250091"/>
                  </a:lnTo>
                  <a:lnTo>
                    <a:pt x="444702" y="250091"/>
                  </a:lnTo>
                  <a:lnTo>
                    <a:pt x="451204" y="247924"/>
                  </a:lnTo>
                  <a:lnTo>
                    <a:pt x="466157" y="247924"/>
                  </a:lnTo>
                  <a:lnTo>
                    <a:pt x="478943" y="250091"/>
                  </a:lnTo>
                  <a:lnTo>
                    <a:pt x="483278" y="250091"/>
                  </a:lnTo>
                  <a:lnTo>
                    <a:pt x="491730" y="252258"/>
                  </a:lnTo>
                  <a:lnTo>
                    <a:pt x="498231" y="254425"/>
                  </a:lnTo>
                  <a:lnTo>
                    <a:pt x="506683" y="258543"/>
                  </a:lnTo>
                  <a:lnTo>
                    <a:pt x="511017" y="262877"/>
                  </a:lnTo>
                  <a:lnTo>
                    <a:pt x="519469" y="267211"/>
                  </a:lnTo>
                  <a:lnTo>
                    <a:pt x="525971" y="271546"/>
                  </a:lnTo>
                  <a:lnTo>
                    <a:pt x="553711" y="265044"/>
                  </a:lnTo>
                  <a:lnTo>
                    <a:pt x="558045" y="258543"/>
                  </a:lnTo>
                  <a:lnTo>
                    <a:pt x="562379" y="256592"/>
                  </a:lnTo>
                  <a:lnTo>
                    <a:pt x="568664" y="252258"/>
                  </a:lnTo>
                  <a:lnTo>
                    <a:pt x="575166" y="250091"/>
                  </a:lnTo>
                  <a:lnTo>
                    <a:pt x="581450" y="245756"/>
                  </a:lnTo>
                  <a:lnTo>
                    <a:pt x="585785" y="245756"/>
                  </a:lnTo>
                  <a:lnTo>
                    <a:pt x="592286" y="243589"/>
                  </a:lnTo>
                  <a:lnTo>
                    <a:pt x="602905" y="243589"/>
                  </a:lnTo>
                  <a:lnTo>
                    <a:pt x="611574" y="241639"/>
                  </a:lnTo>
                  <a:lnTo>
                    <a:pt x="632812" y="241639"/>
                  </a:lnTo>
                  <a:lnTo>
                    <a:pt x="639314" y="239472"/>
                  </a:lnTo>
                  <a:lnTo>
                    <a:pt x="649933" y="239472"/>
                  </a:lnTo>
                  <a:lnTo>
                    <a:pt x="705629" y="222351"/>
                  </a:lnTo>
                  <a:lnTo>
                    <a:pt x="722749" y="222351"/>
                  </a:lnTo>
                  <a:lnTo>
                    <a:pt x="729034" y="220184"/>
                  </a:lnTo>
                  <a:lnTo>
                    <a:pt x="735536" y="218017"/>
                  </a:lnTo>
                  <a:lnTo>
                    <a:pt x="741821" y="215850"/>
                  </a:lnTo>
                  <a:lnTo>
                    <a:pt x="750489" y="213682"/>
                  </a:lnTo>
                  <a:lnTo>
                    <a:pt x="767610" y="209565"/>
                  </a:lnTo>
                  <a:lnTo>
                    <a:pt x="771944" y="209565"/>
                  </a:lnTo>
                  <a:lnTo>
                    <a:pt x="778229" y="207398"/>
                  </a:lnTo>
                  <a:lnTo>
                    <a:pt x="831758" y="207398"/>
                  </a:lnTo>
                  <a:lnTo>
                    <a:pt x="836092" y="209565"/>
                  </a:lnTo>
                  <a:lnTo>
                    <a:pt x="874451" y="209565"/>
                  </a:lnTo>
                  <a:lnTo>
                    <a:pt x="885070" y="211515"/>
                  </a:lnTo>
                  <a:lnTo>
                    <a:pt x="891572" y="213682"/>
                  </a:lnTo>
                  <a:lnTo>
                    <a:pt x="898073" y="215850"/>
                  </a:lnTo>
                  <a:lnTo>
                    <a:pt x="902191" y="218017"/>
                  </a:lnTo>
                  <a:lnTo>
                    <a:pt x="906525" y="222351"/>
                  </a:lnTo>
                  <a:lnTo>
                    <a:pt x="910859" y="226469"/>
                  </a:lnTo>
                  <a:lnTo>
                    <a:pt x="915194" y="230803"/>
                  </a:lnTo>
                  <a:lnTo>
                    <a:pt x="919311" y="235138"/>
                  </a:lnTo>
                  <a:lnTo>
                    <a:pt x="923645" y="237304"/>
                  </a:lnTo>
                  <a:lnTo>
                    <a:pt x="930147" y="239472"/>
                  </a:lnTo>
                  <a:lnTo>
                    <a:pt x="936432" y="239472"/>
                  </a:lnTo>
                  <a:lnTo>
                    <a:pt x="942933" y="237304"/>
                  </a:lnTo>
                  <a:lnTo>
                    <a:pt x="962221" y="237304"/>
                  </a:lnTo>
                  <a:lnTo>
                    <a:pt x="970673" y="239472"/>
                  </a:lnTo>
                  <a:lnTo>
                    <a:pt x="996246" y="250091"/>
                  </a:lnTo>
                  <a:lnTo>
                    <a:pt x="1002747" y="252258"/>
                  </a:lnTo>
                  <a:lnTo>
                    <a:pt x="1019868" y="252258"/>
                  </a:lnTo>
                  <a:lnTo>
                    <a:pt x="1043490" y="250091"/>
                  </a:lnTo>
                  <a:lnTo>
                    <a:pt x="1058443" y="254425"/>
                  </a:lnTo>
                  <a:lnTo>
                    <a:pt x="1069062" y="254425"/>
                  </a:lnTo>
                  <a:lnTo>
                    <a:pt x="1081849" y="258543"/>
                  </a:lnTo>
                  <a:lnTo>
                    <a:pt x="1094635" y="258543"/>
                  </a:lnTo>
                  <a:lnTo>
                    <a:pt x="1103304" y="256592"/>
                  </a:lnTo>
                  <a:lnTo>
                    <a:pt x="1107638" y="256592"/>
                  </a:lnTo>
                  <a:lnTo>
                    <a:pt x="1111756" y="252258"/>
                  </a:lnTo>
                  <a:lnTo>
                    <a:pt x="1116090" y="245756"/>
                  </a:lnTo>
                  <a:lnTo>
                    <a:pt x="1118257" y="241639"/>
                  </a:lnTo>
                  <a:lnTo>
                    <a:pt x="1120424" y="235138"/>
                  </a:lnTo>
                  <a:lnTo>
                    <a:pt x="1122591" y="230803"/>
                  </a:lnTo>
                  <a:lnTo>
                    <a:pt x="1124542" y="222351"/>
                  </a:lnTo>
                  <a:lnTo>
                    <a:pt x="1128876" y="218017"/>
                  </a:lnTo>
                  <a:lnTo>
                    <a:pt x="1131043" y="213682"/>
                  </a:lnTo>
                  <a:lnTo>
                    <a:pt x="1143829" y="200896"/>
                  </a:lnTo>
                  <a:lnTo>
                    <a:pt x="1148164" y="196562"/>
                  </a:lnTo>
                  <a:lnTo>
                    <a:pt x="1148164" y="190277"/>
                  </a:lnTo>
                  <a:lnTo>
                    <a:pt x="1145997" y="185943"/>
                  </a:lnTo>
                  <a:lnTo>
                    <a:pt x="1145997" y="179441"/>
                  </a:lnTo>
                  <a:lnTo>
                    <a:pt x="1148164" y="175324"/>
                  </a:lnTo>
                  <a:lnTo>
                    <a:pt x="1150331" y="168822"/>
                  </a:lnTo>
                  <a:lnTo>
                    <a:pt x="1152498" y="160370"/>
                  </a:lnTo>
                  <a:lnTo>
                    <a:pt x="1154665" y="151702"/>
                  </a:lnTo>
                  <a:lnTo>
                    <a:pt x="1156616" y="143250"/>
                  </a:lnTo>
                  <a:lnTo>
                    <a:pt x="1158783" y="136748"/>
                  </a:lnTo>
                  <a:lnTo>
                    <a:pt x="1163117" y="132414"/>
                  </a:lnTo>
                  <a:lnTo>
                    <a:pt x="1167452" y="130246"/>
                  </a:lnTo>
                  <a:lnTo>
                    <a:pt x="1173736" y="128296"/>
                  </a:lnTo>
                  <a:lnTo>
                    <a:pt x="1180238" y="126129"/>
                  </a:lnTo>
                  <a:lnTo>
                    <a:pt x="1184572" y="121795"/>
                  </a:lnTo>
                  <a:lnTo>
                    <a:pt x="1188690" y="115293"/>
                  </a:lnTo>
                  <a:lnTo>
                    <a:pt x="1188690" y="94055"/>
                  </a:lnTo>
                  <a:lnTo>
                    <a:pt x="1190857" y="85386"/>
                  </a:lnTo>
                  <a:lnTo>
                    <a:pt x="1190857" y="79101"/>
                  </a:lnTo>
                  <a:lnTo>
                    <a:pt x="1193024" y="70433"/>
                  </a:lnTo>
                  <a:lnTo>
                    <a:pt x="1195191" y="64148"/>
                  </a:lnTo>
                  <a:lnTo>
                    <a:pt x="1199526" y="57647"/>
                  </a:lnTo>
                  <a:lnTo>
                    <a:pt x="1201693" y="53312"/>
                  </a:lnTo>
                  <a:lnTo>
                    <a:pt x="1205810" y="49195"/>
                  </a:lnTo>
                  <a:lnTo>
                    <a:pt x="1210145" y="42693"/>
                  </a:lnTo>
                  <a:lnTo>
                    <a:pt x="1216646" y="38359"/>
                  </a:lnTo>
                  <a:lnTo>
                    <a:pt x="1218814" y="34241"/>
                  </a:lnTo>
                  <a:lnTo>
                    <a:pt x="1216646" y="27740"/>
                  </a:lnTo>
                  <a:lnTo>
                    <a:pt x="1212312" y="23405"/>
                  </a:lnTo>
                  <a:lnTo>
                    <a:pt x="1212312" y="17120"/>
                  </a:lnTo>
                  <a:lnTo>
                    <a:pt x="1216646" y="14953"/>
                  </a:lnTo>
                  <a:lnTo>
                    <a:pt x="1222931" y="14953"/>
                  </a:lnTo>
                  <a:lnTo>
                    <a:pt x="1231600" y="12786"/>
                  </a:lnTo>
                  <a:lnTo>
                    <a:pt x="1237884" y="4118"/>
                  </a:lnTo>
                  <a:lnTo>
                    <a:pt x="1244386" y="2167"/>
                  </a:lnTo>
                  <a:lnTo>
                    <a:pt x="1250887" y="2167"/>
                  </a:lnTo>
                  <a:lnTo>
                    <a:pt x="1255005" y="0"/>
                  </a:lnTo>
                  <a:lnTo>
                    <a:pt x="1261507" y="2167"/>
                  </a:lnTo>
                  <a:lnTo>
                    <a:pt x="1269959" y="4118"/>
                  </a:lnTo>
                  <a:lnTo>
                    <a:pt x="1278627" y="8452"/>
                  </a:lnTo>
                  <a:lnTo>
                    <a:pt x="1280794" y="14953"/>
                  </a:lnTo>
                  <a:lnTo>
                    <a:pt x="1282961" y="21238"/>
                  </a:lnTo>
                  <a:lnTo>
                    <a:pt x="1282961" y="27740"/>
                  </a:lnTo>
                  <a:lnTo>
                    <a:pt x="1284912" y="32074"/>
                  </a:lnTo>
                  <a:lnTo>
                    <a:pt x="1284912" y="55479"/>
                  </a:lnTo>
                  <a:lnTo>
                    <a:pt x="1287079" y="61981"/>
                  </a:lnTo>
                  <a:lnTo>
                    <a:pt x="1289246" y="68266"/>
                  </a:lnTo>
                  <a:lnTo>
                    <a:pt x="1293581" y="74767"/>
                  </a:lnTo>
                  <a:lnTo>
                    <a:pt x="1297915" y="79101"/>
                  </a:lnTo>
                  <a:lnTo>
                    <a:pt x="1302033" y="85386"/>
                  </a:lnTo>
                  <a:lnTo>
                    <a:pt x="1306367" y="89721"/>
                  </a:lnTo>
                  <a:lnTo>
                    <a:pt x="1308534" y="96222"/>
                  </a:lnTo>
                  <a:lnTo>
                    <a:pt x="1306367" y="100340"/>
                  </a:lnTo>
                  <a:lnTo>
                    <a:pt x="1306367" y="126129"/>
                  </a:lnTo>
                  <a:lnTo>
                    <a:pt x="1308534" y="130246"/>
                  </a:lnTo>
                  <a:lnTo>
                    <a:pt x="1316986" y="164488"/>
                  </a:lnTo>
                  <a:lnTo>
                    <a:pt x="1321320" y="183775"/>
                  </a:lnTo>
                  <a:lnTo>
                    <a:pt x="1319153" y="190277"/>
                  </a:lnTo>
                  <a:lnTo>
                    <a:pt x="1319153" y="194395"/>
                  </a:lnTo>
                  <a:lnTo>
                    <a:pt x="1316986" y="200896"/>
                  </a:lnTo>
                  <a:lnTo>
                    <a:pt x="1316986" y="205231"/>
                  </a:lnTo>
                  <a:lnTo>
                    <a:pt x="1315035" y="211515"/>
                  </a:lnTo>
                  <a:lnTo>
                    <a:pt x="1315035" y="220184"/>
                  </a:lnTo>
                  <a:lnTo>
                    <a:pt x="1312868" y="224518"/>
                  </a:lnTo>
                  <a:lnTo>
                    <a:pt x="1310701" y="230803"/>
                  </a:lnTo>
                  <a:lnTo>
                    <a:pt x="1308534" y="237304"/>
                  </a:lnTo>
                  <a:lnTo>
                    <a:pt x="1308534" y="243589"/>
                  </a:lnTo>
                  <a:lnTo>
                    <a:pt x="1306367" y="250091"/>
                  </a:lnTo>
                  <a:lnTo>
                    <a:pt x="1306367" y="267211"/>
                  </a:lnTo>
                  <a:lnTo>
                    <a:pt x="1310701" y="273713"/>
                  </a:lnTo>
                  <a:lnTo>
                    <a:pt x="1312868" y="279998"/>
                  </a:lnTo>
                  <a:lnTo>
                    <a:pt x="1316986" y="288667"/>
                  </a:lnTo>
                  <a:lnTo>
                    <a:pt x="1316986" y="309905"/>
                  </a:lnTo>
                  <a:lnTo>
                    <a:pt x="1315035" y="314239"/>
                  </a:lnTo>
                  <a:lnTo>
                    <a:pt x="1312868" y="322691"/>
                  </a:lnTo>
                  <a:lnTo>
                    <a:pt x="1312868" y="327025"/>
                  </a:lnTo>
                  <a:lnTo>
                    <a:pt x="1310701" y="333527"/>
                  </a:lnTo>
                  <a:lnTo>
                    <a:pt x="1308534" y="339811"/>
                  </a:lnTo>
                  <a:lnTo>
                    <a:pt x="1308534" y="344146"/>
                  </a:lnTo>
                  <a:lnTo>
                    <a:pt x="1306367" y="352814"/>
                  </a:lnTo>
                  <a:lnTo>
                    <a:pt x="1306367" y="359099"/>
                  </a:lnTo>
                  <a:lnTo>
                    <a:pt x="1304200" y="365601"/>
                  </a:lnTo>
                  <a:lnTo>
                    <a:pt x="1299865" y="369718"/>
                  </a:lnTo>
                  <a:lnTo>
                    <a:pt x="1293581" y="371886"/>
                  </a:lnTo>
                  <a:lnTo>
                    <a:pt x="1287079" y="374053"/>
                  </a:lnTo>
                  <a:lnTo>
                    <a:pt x="1282961" y="380554"/>
                  </a:lnTo>
                  <a:lnTo>
                    <a:pt x="1280794" y="386839"/>
                  </a:lnTo>
                  <a:lnTo>
                    <a:pt x="1278627" y="393340"/>
                  </a:lnTo>
                  <a:lnTo>
                    <a:pt x="1276460" y="399842"/>
                  </a:lnTo>
                  <a:lnTo>
                    <a:pt x="1274293" y="406127"/>
                  </a:lnTo>
                  <a:lnTo>
                    <a:pt x="1274293" y="421080"/>
                  </a:lnTo>
                  <a:lnTo>
                    <a:pt x="1276460" y="427582"/>
                  </a:lnTo>
                  <a:lnTo>
                    <a:pt x="1276460" y="431916"/>
                  </a:lnTo>
                  <a:lnTo>
                    <a:pt x="1287079" y="465940"/>
                  </a:lnTo>
                  <a:lnTo>
                    <a:pt x="1295748" y="472442"/>
                  </a:lnTo>
                  <a:lnTo>
                    <a:pt x="1299865" y="476776"/>
                  </a:lnTo>
                  <a:lnTo>
                    <a:pt x="1302033" y="481111"/>
                  </a:lnTo>
                  <a:lnTo>
                    <a:pt x="1306367" y="485228"/>
                  </a:lnTo>
                  <a:lnTo>
                    <a:pt x="1310701" y="489562"/>
                  </a:lnTo>
                  <a:lnTo>
                    <a:pt x="1315035" y="491730"/>
                  </a:lnTo>
                  <a:lnTo>
                    <a:pt x="1319153" y="498014"/>
                  </a:lnTo>
                  <a:lnTo>
                    <a:pt x="1315035" y="502349"/>
                  </a:lnTo>
                  <a:lnTo>
                    <a:pt x="1310701" y="506683"/>
                  </a:lnTo>
                  <a:lnTo>
                    <a:pt x="1306367" y="508850"/>
                  </a:lnTo>
                  <a:lnTo>
                    <a:pt x="1302033" y="513184"/>
                  </a:lnTo>
                  <a:lnTo>
                    <a:pt x="1295748" y="517302"/>
                  </a:lnTo>
                  <a:lnTo>
                    <a:pt x="1291413" y="519469"/>
                  </a:lnTo>
                  <a:lnTo>
                    <a:pt x="1289246" y="525971"/>
                  </a:lnTo>
                  <a:lnTo>
                    <a:pt x="1287079" y="530089"/>
                  </a:lnTo>
                  <a:lnTo>
                    <a:pt x="1282961" y="534423"/>
                  </a:lnTo>
                  <a:lnTo>
                    <a:pt x="1274293" y="538757"/>
                  </a:lnTo>
                  <a:lnTo>
                    <a:pt x="1267791" y="543091"/>
                  </a:lnTo>
                  <a:lnTo>
                    <a:pt x="1263674" y="547209"/>
                  </a:lnTo>
                  <a:lnTo>
                    <a:pt x="1263674" y="551543"/>
                  </a:lnTo>
                  <a:lnTo>
                    <a:pt x="1261507" y="558045"/>
                  </a:lnTo>
                  <a:lnTo>
                    <a:pt x="1259339" y="562163"/>
                  </a:lnTo>
                  <a:lnTo>
                    <a:pt x="1257172" y="566497"/>
                  </a:lnTo>
                  <a:lnTo>
                    <a:pt x="1252838" y="570831"/>
                  </a:lnTo>
                  <a:lnTo>
                    <a:pt x="1246553" y="572998"/>
                  </a:lnTo>
                  <a:lnTo>
                    <a:pt x="1240052" y="577333"/>
                  </a:lnTo>
                  <a:lnTo>
                    <a:pt x="1235934" y="579283"/>
                  </a:lnTo>
                  <a:lnTo>
                    <a:pt x="1231600" y="583617"/>
                  </a:lnTo>
                  <a:lnTo>
                    <a:pt x="1227265" y="587952"/>
                  </a:lnTo>
                  <a:lnTo>
                    <a:pt x="1222931" y="590119"/>
                  </a:lnTo>
                  <a:lnTo>
                    <a:pt x="1216646" y="594237"/>
                  </a:lnTo>
                  <a:lnTo>
                    <a:pt x="1212312" y="598571"/>
                  </a:lnTo>
                  <a:lnTo>
                    <a:pt x="1210145" y="605072"/>
                  </a:lnTo>
                  <a:lnTo>
                    <a:pt x="1205810" y="609407"/>
                  </a:lnTo>
                  <a:lnTo>
                    <a:pt x="1201693" y="622193"/>
                  </a:lnTo>
                  <a:lnTo>
                    <a:pt x="1197358" y="628478"/>
                  </a:lnTo>
                  <a:lnTo>
                    <a:pt x="1190857" y="632812"/>
                  </a:lnTo>
                  <a:lnTo>
                    <a:pt x="1186739" y="634979"/>
                  </a:lnTo>
                  <a:lnTo>
                    <a:pt x="1182405" y="639314"/>
                  </a:lnTo>
                  <a:lnTo>
                    <a:pt x="1175903" y="645598"/>
                  </a:lnTo>
                  <a:lnTo>
                    <a:pt x="1175903" y="649933"/>
                  </a:lnTo>
                  <a:lnTo>
                    <a:pt x="1173736" y="656434"/>
                  </a:lnTo>
                  <a:lnTo>
                    <a:pt x="1171786" y="682007"/>
                  </a:lnTo>
                  <a:lnTo>
                    <a:pt x="1173736" y="694793"/>
                  </a:lnTo>
                  <a:lnTo>
                    <a:pt x="1178071" y="696960"/>
                  </a:lnTo>
                  <a:lnTo>
                    <a:pt x="1182405" y="701295"/>
                  </a:lnTo>
                  <a:lnTo>
                    <a:pt x="1182405" y="714081"/>
                  </a:lnTo>
                  <a:lnTo>
                    <a:pt x="1184572" y="718415"/>
                  </a:lnTo>
                  <a:lnTo>
                    <a:pt x="1186739" y="722533"/>
                  </a:lnTo>
                  <a:lnTo>
                    <a:pt x="1190857" y="729034"/>
                  </a:lnTo>
                  <a:lnTo>
                    <a:pt x="1193024" y="733369"/>
                  </a:lnTo>
                  <a:lnTo>
                    <a:pt x="1195191" y="739653"/>
                  </a:lnTo>
                  <a:lnTo>
                    <a:pt x="1195191" y="746155"/>
                  </a:lnTo>
                  <a:lnTo>
                    <a:pt x="1193024" y="750489"/>
                  </a:lnTo>
                  <a:lnTo>
                    <a:pt x="1186739" y="754607"/>
                  </a:lnTo>
                  <a:lnTo>
                    <a:pt x="1178071" y="763275"/>
                  </a:lnTo>
                  <a:lnTo>
                    <a:pt x="1173736" y="769560"/>
                  </a:lnTo>
                  <a:lnTo>
                    <a:pt x="1171786" y="773895"/>
                  </a:lnTo>
                  <a:lnTo>
                    <a:pt x="1169619" y="782563"/>
                  </a:lnTo>
                  <a:lnTo>
                    <a:pt x="1163117" y="803801"/>
                  </a:lnTo>
                </a:path>
              </a:pathLst>
            </a:custGeom>
            <a:solidFill>
              <a:srgbClr val="F2F2F2"/>
            </a:solidFill>
            <a:ln w="10831" cap="rnd">
              <a:solidFill>
                <a:schemeClr val="bg1">
                  <a:lumMod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Graphic 2">
              <a:extLst>
                <a:ext uri="{FF2B5EF4-FFF2-40B4-BE49-F238E27FC236}">
                  <a16:creationId xmlns:a16="http://schemas.microsoft.com/office/drawing/2014/main" id="{44A144D3-05BB-43C7-877C-D1F957EFAA1B}"/>
                </a:ext>
              </a:extLst>
            </p:cNvPr>
            <p:cNvSpPr/>
            <p:nvPr/>
          </p:nvSpPr>
          <p:spPr>
            <a:xfrm>
              <a:off x="10306055" y="4498063"/>
              <a:ext cx="722749" cy="1787477"/>
            </a:xfrm>
            <a:custGeom>
              <a:avLst/>
              <a:gdLst>
                <a:gd name="connsiteX0" fmla="*/ 722750 w 722749"/>
                <a:gd name="connsiteY0" fmla="*/ 215849 h 1787477"/>
                <a:gd name="connsiteX1" fmla="*/ 722750 w 722749"/>
                <a:gd name="connsiteY1" fmla="*/ 220184 h 1787477"/>
                <a:gd name="connsiteX2" fmla="*/ 716248 w 722749"/>
                <a:gd name="connsiteY2" fmla="*/ 239471 h 1787477"/>
                <a:gd name="connsiteX3" fmla="*/ 712130 w 722749"/>
                <a:gd name="connsiteY3" fmla="*/ 256592 h 1787477"/>
                <a:gd name="connsiteX4" fmla="*/ 707796 w 722749"/>
                <a:gd name="connsiteY4" fmla="*/ 263094 h 1787477"/>
                <a:gd name="connsiteX5" fmla="*/ 690675 w 722749"/>
                <a:gd name="connsiteY5" fmla="*/ 314239 h 1787477"/>
                <a:gd name="connsiteX6" fmla="*/ 690675 w 722749"/>
                <a:gd name="connsiteY6" fmla="*/ 318573 h 1787477"/>
                <a:gd name="connsiteX7" fmla="*/ 684174 w 722749"/>
                <a:gd name="connsiteY7" fmla="*/ 329192 h 1787477"/>
                <a:gd name="connsiteX8" fmla="*/ 684174 w 722749"/>
                <a:gd name="connsiteY8" fmla="*/ 335694 h 1787477"/>
                <a:gd name="connsiteX9" fmla="*/ 671388 w 722749"/>
                <a:gd name="connsiteY9" fmla="*/ 365601 h 1787477"/>
                <a:gd name="connsiteX10" fmla="*/ 662936 w 722749"/>
                <a:gd name="connsiteY10" fmla="*/ 404176 h 1787477"/>
                <a:gd name="connsiteX11" fmla="*/ 658601 w 722749"/>
                <a:gd name="connsiteY11" fmla="*/ 410461 h 1787477"/>
                <a:gd name="connsiteX12" fmla="*/ 656434 w 722749"/>
                <a:gd name="connsiteY12" fmla="*/ 414795 h 1787477"/>
                <a:gd name="connsiteX13" fmla="*/ 628694 w 722749"/>
                <a:gd name="connsiteY13" fmla="*/ 459655 h 1787477"/>
                <a:gd name="connsiteX14" fmla="*/ 626527 w 722749"/>
                <a:gd name="connsiteY14" fmla="*/ 466157 h 1787477"/>
                <a:gd name="connsiteX15" fmla="*/ 620026 w 722749"/>
                <a:gd name="connsiteY15" fmla="*/ 478943 h 1787477"/>
                <a:gd name="connsiteX16" fmla="*/ 609407 w 722749"/>
                <a:gd name="connsiteY16" fmla="*/ 504516 h 1787477"/>
                <a:gd name="connsiteX17" fmla="*/ 600955 w 722749"/>
                <a:gd name="connsiteY17" fmla="*/ 513184 h 1787477"/>
                <a:gd name="connsiteX18" fmla="*/ 571048 w 722749"/>
                <a:gd name="connsiteY18" fmla="*/ 570831 h 1787477"/>
                <a:gd name="connsiteX19" fmla="*/ 568881 w 722749"/>
                <a:gd name="connsiteY19" fmla="*/ 577333 h 1787477"/>
                <a:gd name="connsiteX20" fmla="*/ 532473 w 722749"/>
                <a:gd name="connsiteY20" fmla="*/ 630862 h 1787477"/>
                <a:gd name="connsiteX21" fmla="*/ 525971 w 722749"/>
                <a:gd name="connsiteY21" fmla="*/ 634979 h 1787477"/>
                <a:gd name="connsiteX22" fmla="*/ 513185 w 722749"/>
                <a:gd name="connsiteY22" fmla="*/ 645815 h 1787477"/>
                <a:gd name="connsiteX23" fmla="*/ 504733 w 722749"/>
                <a:gd name="connsiteY23" fmla="*/ 652100 h 1787477"/>
                <a:gd name="connsiteX24" fmla="*/ 487612 w 722749"/>
                <a:gd name="connsiteY24" fmla="*/ 682007 h 1787477"/>
                <a:gd name="connsiteX25" fmla="*/ 485445 w 722749"/>
                <a:gd name="connsiteY25" fmla="*/ 686341 h 1787477"/>
                <a:gd name="connsiteX26" fmla="*/ 472659 w 722749"/>
                <a:gd name="connsiteY26" fmla="*/ 729034 h 1787477"/>
                <a:gd name="connsiteX27" fmla="*/ 472659 w 722749"/>
                <a:gd name="connsiteY27" fmla="*/ 737703 h 1787477"/>
                <a:gd name="connsiteX28" fmla="*/ 470492 w 722749"/>
                <a:gd name="connsiteY28" fmla="*/ 793182 h 1787477"/>
                <a:gd name="connsiteX29" fmla="*/ 470492 w 722749"/>
                <a:gd name="connsiteY29" fmla="*/ 874451 h 1787477"/>
                <a:gd name="connsiteX30" fmla="*/ 472659 w 722749"/>
                <a:gd name="connsiteY30" fmla="*/ 889404 h 1787477"/>
                <a:gd name="connsiteX31" fmla="*/ 491730 w 722749"/>
                <a:gd name="connsiteY31" fmla="*/ 953553 h 1787477"/>
                <a:gd name="connsiteX32" fmla="*/ 500398 w 722749"/>
                <a:gd name="connsiteY32" fmla="*/ 977175 h 1787477"/>
                <a:gd name="connsiteX33" fmla="*/ 500398 w 722749"/>
                <a:gd name="connsiteY33" fmla="*/ 985626 h 1787477"/>
                <a:gd name="connsiteX34" fmla="*/ 506900 w 722749"/>
                <a:gd name="connsiteY34" fmla="*/ 1019868 h 1787477"/>
                <a:gd name="connsiteX35" fmla="*/ 506900 w 722749"/>
                <a:gd name="connsiteY35" fmla="*/ 1024202 h 1787477"/>
                <a:gd name="connsiteX36" fmla="*/ 504733 w 722749"/>
                <a:gd name="connsiteY36" fmla="*/ 1028536 h 1787477"/>
                <a:gd name="connsiteX37" fmla="*/ 500398 w 722749"/>
                <a:gd name="connsiteY37" fmla="*/ 1056276 h 1787477"/>
                <a:gd name="connsiteX38" fmla="*/ 500398 w 722749"/>
                <a:gd name="connsiteY38" fmla="*/ 1060611 h 1787477"/>
                <a:gd name="connsiteX39" fmla="*/ 498231 w 722749"/>
                <a:gd name="connsiteY39" fmla="*/ 1084016 h 1787477"/>
                <a:gd name="connsiteX40" fmla="*/ 500398 w 722749"/>
                <a:gd name="connsiteY40" fmla="*/ 1092684 h 1787477"/>
                <a:gd name="connsiteX41" fmla="*/ 500398 w 722749"/>
                <a:gd name="connsiteY41" fmla="*/ 1122591 h 1787477"/>
                <a:gd name="connsiteX42" fmla="*/ 502566 w 722749"/>
                <a:gd name="connsiteY42" fmla="*/ 1128876 h 1787477"/>
                <a:gd name="connsiteX43" fmla="*/ 504733 w 722749"/>
                <a:gd name="connsiteY43" fmla="*/ 1135378 h 1787477"/>
                <a:gd name="connsiteX44" fmla="*/ 506900 w 722749"/>
                <a:gd name="connsiteY44" fmla="*/ 1163117 h 1787477"/>
                <a:gd name="connsiteX45" fmla="*/ 511017 w 722749"/>
                <a:gd name="connsiteY45" fmla="*/ 1169619 h 1787477"/>
                <a:gd name="connsiteX46" fmla="*/ 511017 w 722749"/>
                <a:gd name="connsiteY46" fmla="*/ 1207977 h 1787477"/>
                <a:gd name="connsiteX47" fmla="*/ 513185 w 722749"/>
                <a:gd name="connsiteY47" fmla="*/ 1218813 h 1787477"/>
                <a:gd name="connsiteX48" fmla="*/ 515352 w 722749"/>
                <a:gd name="connsiteY48" fmla="*/ 1227265 h 1787477"/>
                <a:gd name="connsiteX49" fmla="*/ 515352 w 722749"/>
                <a:gd name="connsiteY49" fmla="*/ 1280794 h 1787477"/>
                <a:gd name="connsiteX50" fmla="*/ 517519 w 722749"/>
                <a:gd name="connsiteY50" fmla="*/ 1319153 h 1787477"/>
                <a:gd name="connsiteX51" fmla="*/ 521853 w 722749"/>
                <a:gd name="connsiteY51" fmla="*/ 1325655 h 1787477"/>
                <a:gd name="connsiteX52" fmla="*/ 538974 w 722749"/>
                <a:gd name="connsiteY52" fmla="*/ 1353394 h 1787477"/>
                <a:gd name="connsiteX53" fmla="*/ 540924 w 722749"/>
                <a:gd name="connsiteY53" fmla="*/ 1357729 h 1787477"/>
                <a:gd name="connsiteX54" fmla="*/ 545259 w 722749"/>
                <a:gd name="connsiteY54" fmla="*/ 1362063 h 1787477"/>
                <a:gd name="connsiteX55" fmla="*/ 564546 w 722749"/>
                <a:gd name="connsiteY55" fmla="*/ 1394137 h 1787477"/>
                <a:gd name="connsiteX56" fmla="*/ 587952 w 722749"/>
                <a:gd name="connsiteY56" fmla="*/ 1436830 h 1787477"/>
                <a:gd name="connsiteX57" fmla="*/ 590119 w 722749"/>
                <a:gd name="connsiteY57" fmla="*/ 1438997 h 1787477"/>
                <a:gd name="connsiteX58" fmla="*/ 598788 w 722749"/>
                <a:gd name="connsiteY58" fmla="*/ 1460452 h 1787477"/>
                <a:gd name="connsiteX59" fmla="*/ 598788 w 722749"/>
                <a:gd name="connsiteY59" fmla="*/ 1464570 h 1787477"/>
                <a:gd name="connsiteX60" fmla="*/ 609407 w 722749"/>
                <a:gd name="connsiteY60" fmla="*/ 1488192 h 1787477"/>
                <a:gd name="connsiteX61" fmla="*/ 609407 w 722749"/>
                <a:gd name="connsiteY61" fmla="*/ 1492526 h 1787477"/>
                <a:gd name="connsiteX62" fmla="*/ 611574 w 722749"/>
                <a:gd name="connsiteY62" fmla="*/ 1496644 h 1787477"/>
                <a:gd name="connsiteX63" fmla="*/ 603122 w 722749"/>
                <a:gd name="connsiteY63" fmla="*/ 1528718 h 1787477"/>
                <a:gd name="connsiteX64" fmla="*/ 549593 w 722749"/>
                <a:gd name="connsiteY64" fmla="*/ 1605652 h 1787477"/>
                <a:gd name="connsiteX65" fmla="*/ 545259 w 722749"/>
                <a:gd name="connsiteY65" fmla="*/ 1612154 h 1787477"/>
                <a:gd name="connsiteX66" fmla="*/ 538974 w 722749"/>
                <a:gd name="connsiteY66" fmla="*/ 1627107 h 1787477"/>
                <a:gd name="connsiteX67" fmla="*/ 536807 w 722749"/>
                <a:gd name="connsiteY67" fmla="*/ 1631442 h 1787477"/>
                <a:gd name="connsiteX68" fmla="*/ 523804 w 722749"/>
                <a:gd name="connsiteY68" fmla="*/ 1659181 h 1787477"/>
                <a:gd name="connsiteX69" fmla="*/ 523804 w 722749"/>
                <a:gd name="connsiteY69" fmla="*/ 1665683 h 1787477"/>
                <a:gd name="connsiteX70" fmla="*/ 502566 w 722749"/>
                <a:gd name="connsiteY70" fmla="*/ 1706208 h 1787477"/>
                <a:gd name="connsiteX71" fmla="*/ 493897 w 722749"/>
                <a:gd name="connsiteY71" fmla="*/ 1712710 h 1787477"/>
                <a:gd name="connsiteX72" fmla="*/ 478944 w 722749"/>
                <a:gd name="connsiteY72" fmla="*/ 1714878 h 1787477"/>
                <a:gd name="connsiteX73" fmla="*/ 463990 w 722749"/>
                <a:gd name="connsiteY73" fmla="*/ 1708376 h 1787477"/>
                <a:gd name="connsiteX74" fmla="*/ 459656 w 722749"/>
                <a:gd name="connsiteY74" fmla="*/ 1706208 h 1787477"/>
                <a:gd name="connsiteX75" fmla="*/ 431916 w 722749"/>
                <a:gd name="connsiteY75" fmla="*/ 1697757 h 1787477"/>
                <a:gd name="connsiteX76" fmla="*/ 427581 w 722749"/>
                <a:gd name="connsiteY76" fmla="*/ 1667850 h 1787477"/>
                <a:gd name="connsiteX77" fmla="*/ 416963 w 722749"/>
                <a:gd name="connsiteY77" fmla="*/ 1635776 h 1787477"/>
                <a:gd name="connsiteX78" fmla="*/ 412628 w 722749"/>
                <a:gd name="connsiteY78" fmla="*/ 1633609 h 1787477"/>
                <a:gd name="connsiteX79" fmla="*/ 408511 w 722749"/>
                <a:gd name="connsiteY79" fmla="*/ 1627107 h 1787477"/>
                <a:gd name="connsiteX80" fmla="*/ 406343 w 722749"/>
                <a:gd name="connsiteY80" fmla="*/ 1622773 h 1787477"/>
                <a:gd name="connsiteX81" fmla="*/ 374269 w 722749"/>
                <a:gd name="connsiteY81" fmla="*/ 1605652 h 1787477"/>
                <a:gd name="connsiteX82" fmla="*/ 359316 w 722749"/>
                <a:gd name="connsiteY82" fmla="*/ 1605652 h 1787477"/>
                <a:gd name="connsiteX83" fmla="*/ 329409 w 722749"/>
                <a:gd name="connsiteY83" fmla="*/ 1609987 h 1787477"/>
                <a:gd name="connsiteX84" fmla="*/ 301453 w 722749"/>
                <a:gd name="connsiteY84" fmla="*/ 1637726 h 1787477"/>
                <a:gd name="connsiteX85" fmla="*/ 297335 w 722749"/>
                <a:gd name="connsiteY85" fmla="*/ 1644228 h 1787477"/>
                <a:gd name="connsiteX86" fmla="*/ 297335 w 722749"/>
                <a:gd name="connsiteY86" fmla="*/ 1648562 h 1787477"/>
                <a:gd name="connsiteX87" fmla="*/ 295168 w 722749"/>
                <a:gd name="connsiteY87" fmla="*/ 1652896 h 1787477"/>
                <a:gd name="connsiteX88" fmla="*/ 290833 w 722749"/>
                <a:gd name="connsiteY88" fmla="*/ 1661348 h 1787477"/>
                <a:gd name="connsiteX89" fmla="*/ 284332 w 722749"/>
                <a:gd name="connsiteY89" fmla="*/ 1676302 h 1787477"/>
                <a:gd name="connsiteX90" fmla="*/ 269379 w 722749"/>
                <a:gd name="connsiteY90" fmla="*/ 1689088 h 1787477"/>
                <a:gd name="connsiteX91" fmla="*/ 260927 w 722749"/>
                <a:gd name="connsiteY91" fmla="*/ 1699924 h 1787477"/>
                <a:gd name="connsiteX92" fmla="*/ 245973 w 722749"/>
                <a:gd name="connsiteY92" fmla="*/ 1714878 h 1787477"/>
                <a:gd name="connsiteX93" fmla="*/ 241639 w 722749"/>
                <a:gd name="connsiteY93" fmla="*/ 1717044 h 1787477"/>
                <a:gd name="connsiteX94" fmla="*/ 226686 w 722749"/>
                <a:gd name="connsiteY94" fmla="*/ 1731998 h 1787477"/>
                <a:gd name="connsiteX95" fmla="*/ 220184 w 722749"/>
                <a:gd name="connsiteY95" fmla="*/ 1736115 h 1787477"/>
                <a:gd name="connsiteX96" fmla="*/ 209565 w 722749"/>
                <a:gd name="connsiteY96" fmla="*/ 1751069 h 1787477"/>
                <a:gd name="connsiteX97" fmla="*/ 203280 w 722749"/>
                <a:gd name="connsiteY97" fmla="*/ 1764072 h 1787477"/>
                <a:gd name="connsiteX98" fmla="*/ 201113 w 722749"/>
                <a:gd name="connsiteY98" fmla="*/ 1768190 h 1787477"/>
                <a:gd name="connsiteX99" fmla="*/ 196779 w 722749"/>
                <a:gd name="connsiteY99" fmla="*/ 1772524 h 1787477"/>
                <a:gd name="connsiteX100" fmla="*/ 179658 w 722749"/>
                <a:gd name="connsiteY100" fmla="*/ 1787477 h 1787477"/>
                <a:gd name="connsiteX101" fmla="*/ 175324 w 722749"/>
                <a:gd name="connsiteY101" fmla="*/ 1785310 h 1787477"/>
                <a:gd name="connsiteX102" fmla="*/ 160370 w 722749"/>
                <a:gd name="connsiteY102" fmla="*/ 1779026 h 1787477"/>
                <a:gd name="connsiteX103" fmla="*/ 156036 w 722749"/>
                <a:gd name="connsiteY103" fmla="*/ 1776858 h 1787477"/>
                <a:gd name="connsiteX104" fmla="*/ 141082 w 722749"/>
                <a:gd name="connsiteY104" fmla="*/ 1759737 h 1787477"/>
                <a:gd name="connsiteX105" fmla="*/ 123962 w 722749"/>
                <a:gd name="connsiteY105" fmla="*/ 1740450 h 1787477"/>
                <a:gd name="connsiteX106" fmla="*/ 113343 w 722749"/>
                <a:gd name="connsiteY106" fmla="*/ 1725497 h 1787477"/>
                <a:gd name="connsiteX107" fmla="*/ 100556 w 722749"/>
                <a:gd name="connsiteY107" fmla="*/ 1712710 h 1787477"/>
                <a:gd name="connsiteX108" fmla="*/ 87770 w 722749"/>
                <a:gd name="connsiteY108" fmla="*/ 1701875 h 1787477"/>
                <a:gd name="connsiteX109" fmla="*/ 83436 w 722749"/>
                <a:gd name="connsiteY109" fmla="*/ 1697757 h 1787477"/>
                <a:gd name="connsiteX110" fmla="*/ 68482 w 722749"/>
                <a:gd name="connsiteY110" fmla="*/ 1663516 h 1787477"/>
                <a:gd name="connsiteX111" fmla="*/ 66315 w 722749"/>
                <a:gd name="connsiteY111" fmla="*/ 1657014 h 1787477"/>
                <a:gd name="connsiteX112" fmla="*/ 55696 w 722749"/>
                <a:gd name="connsiteY112" fmla="*/ 1609987 h 1787477"/>
                <a:gd name="connsiteX113" fmla="*/ 53529 w 722749"/>
                <a:gd name="connsiteY113" fmla="*/ 1603702 h 1787477"/>
                <a:gd name="connsiteX114" fmla="*/ 53529 w 722749"/>
                <a:gd name="connsiteY114" fmla="*/ 1556675 h 1787477"/>
                <a:gd name="connsiteX115" fmla="*/ 51362 w 722749"/>
                <a:gd name="connsiteY115" fmla="*/ 1552340 h 1787477"/>
                <a:gd name="connsiteX116" fmla="*/ 47027 w 722749"/>
                <a:gd name="connsiteY116" fmla="*/ 1526551 h 1787477"/>
                <a:gd name="connsiteX117" fmla="*/ 47027 w 722749"/>
                <a:gd name="connsiteY117" fmla="*/ 1518099 h 1787477"/>
                <a:gd name="connsiteX118" fmla="*/ 34241 w 722749"/>
                <a:gd name="connsiteY118" fmla="*/ 1486025 h 1787477"/>
                <a:gd name="connsiteX119" fmla="*/ 32074 w 722749"/>
                <a:gd name="connsiteY119" fmla="*/ 1481690 h 1787477"/>
                <a:gd name="connsiteX120" fmla="*/ 29907 w 722749"/>
                <a:gd name="connsiteY120" fmla="*/ 1477573 h 1787477"/>
                <a:gd name="connsiteX121" fmla="*/ 0 w 722749"/>
                <a:gd name="connsiteY121" fmla="*/ 1458285 h 1787477"/>
                <a:gd name="connsiteX122" fmla="*/ 12786 w 722749"/>
                <a:gd name="connsiteY122" fmla="*/ 1441165 h 1787477"/>
                <a:gd name="connsiteX123" fmla="*/ 17121 w 722749"/>
                <a:gd name="connsiteY123" fmla="*/ 1438997 h 1787477"/>
                <a:gd name="connsiteX124" fmla="*/ 23622 w 722749"/>
                <a:gd name="connsiteY124" fmla="*/ 1432496 h 1787477"/>
                <a:gd name="connsiteX125" fmla="*/ 27957 w 722749"/>
                <a:gd name="connsiteY125" fmla="*/ 1428378 h 1787477"/>
                <a:gd name="connsiteX126" fmla="*/ 32074 w 722749"/>
                <a:gd name="connsiteY126" fmla="*/ 1421877 h 1787477"/>
                <a:gd name="connsiteX127" fmla="*/ 36409 w 722749"/>
                <a:gd name="connsiteY127" fmla="*/ 1417542 h 1787477"/>
                <a:gd name="connsiteX128" fmla="*/ 40743 w 722749"/>
                <a:gd name="connsiteY128" fmla="*/ 1411258 h 1787477"/>
                <a:gd name="connsiteX129" fmla="*/ 42910 w 722749"/>
                <a:gd name="connsiteY129" fmla="*/ 1406923 h 1787477"/>
                <a:gd name="connsiteX130" fmla="*/ 49195 w 722749"/>
                <a:gd name="connsiteY130" fmla="*/ 1402589 h 1787477"/>
                <a:gd name="connsiteX131" fmla="*/ 51362 w 722749"/>
                <a:gd name="connsiteY131" fmla="*/ 1398255 h 1787477"/>
                <a:gd name="connsiteX132" fmla="*/ 57863 w 722749"/>
                <a:gd name="connsiteY132" fmla="*/ 1359896 h 1787477"/>
                <a:gd name="connsiteX133" fmla="*/ 57863 w 722749"/>
                <a:gd name="connsiteY133" fmla="*/ 1276460 h 1787477"/>
                <a:gd name="connsiteX134" fmla="*/ 55696 w 722749"/>
                <a:gd name="connsiteY134" fmla="*/ 1270175 h 1787477"/>
                <a:gd name="connsiteX135" fmla="*/ 55696 w 722749"/>
                <a:gd name="connsiteY135" fmla="*/ 1253055 h 1787477"/>
                <a:gd name="connsiteX136" fmla="*/ 53529 w 722749"/>
                <a:gd name="connsiteY136" fmla="*/ 1248720 h 1787477"/>
                <a:gd name="connsiteX137" fmla="*/ 53529 w 722749"/>
                <a:gd name="connsiteY137" fmla="*/ 1242219 h 1787477"/>
                <a:gd name="connsiteX138" fmla="*/ 51362 w 722749"/>
                <a:gd name="connsiteY138" fmla="*/ 1238101 h 1787477"/>
                <a:gd name="connsiteX139" fmla="*/ 49195 w 722749"/>
                <a:gd name="connsiteY139" fmla="*/ 1227265 h 1787477"/>
                <a:gd name="connsiteX140" fmla="*/ 47027 w 722749"/>
                <a:gd name="connsiteY140" fmla="*/ 1216646 h 1787477"/>
                <a:gd name="connsiteX141" fmla="*/ 47027 w 722749"/>
                <a:gd name="connsiteY141" fmla="*/ 1201693 h 1787477"/>
                <a:gd name="connsiteX142" fmla="*/ 44860 w 722749"/>
                <a:gd name="connsiteY142" fmla="*/ 1193024 h 1787477"/>
                <a:gd name="connsiteX143" fmla="*/ 44860 w 722749"/>
                <a:gd name="connsiteY143" fmla="*/ 1167452 h 1787477"/>
                <a:gd name="connsiteX144" fmla="*/ 47027 w 722749"/>
                <a:gd name="connsiteY144" fmla="*/ 1158783 h 1787477"/>
                <a:gd name="connsiteX145" fmla="*/ 47027 w 722749"/>
                <a:gd name="connsiteY145" fmla="*/ 1145997 h 1787477"/>
                <a:gd name="connsiteX146" fmla="*/ 49195 w 722749"/>
                <a:gd name="connsiteY146" fmla="*/ 1139712 h 1787477"/>
                <a:gd name="connsiteX147" fmla="*/ 49195 w 722749"/>
                <a:gd name="connsiteY147" fmla="*/ 1092684 h 1787477"/>
                <a:gd name="connsiteX148" fmla="*/ 51362 w 722749"/>
                <a:gd name="connsiteY148" fmla="*/ 1084016 h 1787477"/>
                <a:gd name="connsiteX149" fmla="*/ 51362 w 722749"/>
                <a:gd name="connsiteY149" fmla="*/ 1073397 h 1787477"/>
                <a:gd name="connsiteX150" fmla="*/ 44860 w 722749"/>
                <a:gd name="connsiteY150" fmla="*/ 1066895 h 1787477"/>
                <a:gd name="connsiteX151" fmla="*/ 40743 w 722749"/>
                <a:gd name="connsiteY151" fmla="*/ 1062561 h 1787477"/>
                <a:gd name="connsiteX152" fmla="*/ 34241 w 722749"/>
                <a:gd name="connsiteY152" fmla="*/ 1056276 h 1787477"/>
                <a:gd name="connsiteX153" fmla="*/ 38576 w 722749"/>
                <a:gd name="connsiteY153" fmla="*/ 1039155 h 1787477"/>
                <a:gd name="connsiteX154" fmla="*/ 40743 w 722749"/>
                <a:gd name="connsiteY154" fmla="*/ 1034821 h 1787477"/>
                <a:gd name="connsiteX155" fmla="*/ 42910 w 722749"/>
                <a:gd name="connsiteY155" fmla="*/ 1028536 h 1787477"/>
                <a:gd name="connsiteX156" fmla="*/ 47027 w 722749"/>
                <a:gd name="connsiteY156" fmla="*/ 1024202 h 1787477"/>
                <a:gd name="connsiteX157" fmla="*/ 49195 w 722749"/>
                <a:gd name="connsiteY157" fmla="*/ 1019868 h 1787477"/>
                <a:gd name="connsiteX158" fmla="*/ 51362 w 722749"/>
                <a:gd name="connsiteY158" fmla="*/ 1015533 h 1787477"/>
                <a:gd name="connsiteX159" fmla="*/ 55696 w 722749"/>
                <a:gd name="connsiteY159" fmla="*/ 1011416 h 1787477"/>
                <a:gd name="connsiteX160" fmla="*/ 61981 w 722749"/>
                <a:gd name="connsiteY160" fmla="*/ 1007082 h 1787477"/>
                <a:gd name="connsiteX161" fmla="*/ 83436 w 722749"/>
                <a:gd name="connsiteY161" fmla="*/ 1002747 h 1787477"/>
                <a:gd name="connsiteX162" fmla="*/ 98389 w 722749"/>
                <a:gd name="connsiteY162" fmla="*/ 977175 h 1787477"/>
                <a:gd name="connsiteX163" fmla="*/ 98389 w 722749"/>
                <a:gd name="connsiteY163" fmla="*/ 966555 h 1787477"/>
                <a:gd name="connsiteX164" fmla="*/ 96222 w 722749"/>
                <a:gd name="connsiteY164" fmla="*/ 957887 h 1787477"/>
                <a:gd name="connsiteX165" fmla="*/ 94055 w 722749"/>
                <a:gd name="connsiteY165" fmla="*/ 953553 h 1787477"/>
                <a:gd name="connsiteX166" fmla="*/ 83436 w 722749"/>
                <a:gd name="connsiteY166" fmla="*/ 942933 h 1787477"/>
                <a:gd name="connsiteX167" fmla="*/ 83436 w 722749"/>
                <a:gd name="connsiteY167" fmla="*/ 932314 h 1787477"/>
                <a:gd name="connsiteX168" fmla="*/ 85603 w 722749"/>
                <a:gd name="connsiteY168" fmla="*/ 927980 h 1787477"/>
                <a:gd name="connsiteX169" fmla="*/ 89937 w 722749"/>
                <a:gd name="connsiteY169" fmla="*/ 923646 h 1787477"/>
                <a:gd name="connsiteX170" fmla="*/ 91888 w 722749"/>
                <a:gd name="connsiteY170" fmla="*/ 919311 h 1787477"/>
                <a:gd name="connsiteX171" fmla="*/ 96222 w 722749"/>
                <a:gd name="connsiteY171" fmla="*/ 915194 h 1787477"/>
                <a:gd name="connsiteX172" fmla="*/ 100556 w 722749"/>
                <a:gd name="connsiteY172" fmla="*/ 910859 h 1787477"/>
                <a:gd name="connsiteX173" fmla="*/ 107058 w 722749"/>
                <a:gd name="connsiteY173" fmla="*/ 904358 h 1787477"/>
                <a:gd name="connsiteX174" fmla="*/ 113343 w 722749"/>
                <a:gd name="connsiteY174" fmla="*/ 900240 h 1787477"/>
                <a:gd name="connsiteX175" fmla="*/ 119844 w 722749"/>
                <a:gd name="connsiteY175" fmla="*/ 893739 h 1787477"/>
                <a:gd name="connsiteX176" fmla="*/ 122011 w 722749"/>
                <a:gd name="connsiteY176" fmla="*/ 889404 h 1787477"/>
                <a:gd name="connsiteX177" fmla="*/ 123962 w 722749"/>
                <a:gd name="connsiteY177" fmla="*/ 885287 h 1787477"/>
                <a:gd name="connsiteX178" fmla="*/ 128296 w 722749"/>
                <a:gd name="connsiteY178" fmla="*/ 878785 h 1787477"/>
                <a:gd name="connsiteX179" fmla="*/ 130463 w 722749"/>
                <a:gd name="connsiteY179" fmla="*/ 872284 h 1787477"/>
                <a:gd name="connsiteX180" fmla="*/ 132630 w 722749"/>
                <a:gd name="connsiteY180" fmla="*/ 868166 h 1787477"/>
                <a:gd name="connsiteX181" fmla="*/ 136965 w 722749"/>
                <a:gd name="connsiteY181" fmla="*/ 861665 h 1787477"/>
                <a:gd name="connsiteX182" fmla="*/ 141082 w 722749"/>
                <a:gd name="connsiteY182" fmla="*/ 855163 h 1787477"/>
                <a:gd name="connsiteX183" fmla="*/ 156036 w 722749"/>
                <a:gd name="connsiteY183" fmla="*/ 846711 h 1787477"/>
                <a:gd name="connsiteX184" fmla="*/ 181825 w 722749"/>
                <a:gd name="connsiteY184" fmla="*/ 840210 h 1787477"/>
                <a:gd name="connsiteX185" fmla="*/ 188110 w 722749"/>
                <a:gd name="connsiteY185" fmla="*/ 838259 h 1787477"/>
                <a:gd name="connsiteX186" fmla="*/ 248140 w 722749"/>
                <a:gd name="connsiteY186" fmla="*/ 838259 h 1787477"/>
                <a:gd name="connsiteX187" fmla="*/ 265261 w 722749"/>
                <a:gd name="connsiteY187" fmla="*/ 836092 h 1787477"/>
                <a:gd name="connsiteX188" fmla="*/ 269379 w 722749"/>
                <a:gd name="connsiteY188" fmla="*/ 833925 h 1787477"/>
                <a:gd name="connsiteX189" fmla="*/ 278047 w 722749"/>
                <a:gd name="connsiteY189" fmla="*/ 831758 h 1787477"/>
                <a:gd name="connsiteX190" fmla="*/ 284332 w 722749"/>
                <a:gd name="connsiteY190" fmla="*/ 829591 h 1787477"/>
                <a:gd name="connsiteX191" fmla="*/ 293001 w 722749"/>
                <a:gd name="connsiteY191" fmla="*/ 827423 h 1787477"/>
                <a:gd name="connsiteX192" fmla="*/ 299502 w 722749"/>
                <a:gd name="connsiteY192" fmla="*/ 825256 h 1787477"/>
                <a:gd name="connsiteX193" fmla="*/ 307954 w 722749"/>
                <a:gd name="connsiteY193" fmla="*/ 823089 h 1787477"/>
                <a:gd name="connsiteX194" fmla="*/ 316406 w 722749"/>
                <a:gd name="connsiteY194" fmla="*/ 821139 h 1787477"/>
                <a:gd name="connsiteX195" fmla="*/ 325075 w 722749"/>
                <a:gd name="connsiteY195" fmla="*/ 818971 h 1787477"/>
                <a:gd name="connsiteX196" fmla="*/ 333527 w 722749"/>
                <a:gd name="connsiteY196" fmla="*/ 814637 h 1787477"/>
                <a:gd name="connsiteX197" fmla="*/ 342195 w 722749"/>
                <a:gd name="connsiteY197" fmla="*/ 812470 h 1787477"/>
                <a:gd name="connsiteX198" fmla="*/ 346530 w 722749"/>
                <a:gd name="connsiteY198" fmla="*/ 808136 h 1787477"/>
                <a:gd name="connsiteX199" fmla="*/ 352814 w 722749"/>
                <a:gd name="connsiteY199" fmla="*/ 804018 h 1787477"/>
                <a:gd name="connsiteX200" fmla="*/ 357149 w 722749"/>
                <a:gd name="connsiteY200" fmla="*/ 799684 h 1787477"/>
                <a:gd name="connsiteX201" fmla="*/ 363434 w 722749"/>
                <a:gd name="connsiteY201" fmla="*/ 795349 h 1787477"/>
                <a:gd name="connsiteX202" fmla="*/ 372102 w 722749"/>
                <a:gd name="connsiteY202" fmla="*/ 786897 h 1787477"/>
                <a:gd name="connsiteX203" fmla="*/ 376436 w 722749"/>
                <a:gd name="connsiteY203" fmla="*/ 784730 h 1787477"/>
                <a:gd name="connsiteX204" fmla="*/ 382721 w 722749"/>
                <a:gd name="connsiteY204" fmla="*/ 776062 h 1787477"/>
                <a:gd name="connsiteX205" fmla="*/ 387056 w 722749"/>
                <a:gd name="connsiteY205" fmla="*/ 771944 h 1787477"/>
                <a:gd name="connsiteX206" fmla="*/ 391390 w 722749"/>
                <a:gd name="connsiteY206" fmla="*/ 767610 h 1787477"/>
                <a:gd name="connsiteX207" fmla="*/ 397675 w 722749"/>
                <a:gd name="connsiteY207" fmla="*/ 758941 h 1787477"/>
                <a:gd name="connsiteX208" fmla="*/ 402009 w 722749"/>
                <a:gd name="connsiteY208" fmla="*/ 752656 h 1787477"/>
                <a:gd name="connsiteX209" fmla="*/ 404176 w 722749"/>
                <a:gd name="connsiteY209" fmla="*/ 748322 h 1787477"/>
                <a:gd name="connsiteX210" fmla="*/ 406343 w 722749"/>
                <a:gd name="connsiteY210" fmla="*/ 742037 h 1787477"/>
                <a:gd name="connsiteX211" fmla="*/ 406343 w 722749"/>
                <a:gd name="connsiteY211" fmla="*/ 733369 h 1787477"/>
                <a:gd name="connsiteX212" fmla="*/ 408511 w 722749"/>
                <a:gd name="connsiteY212" fmla="*/ 724917 h 1787477"/>
                <a:gd name="connsiteX213" fmla="*/ 406343 w 722749"/>
                <a:gd name="connsiteY213" fmla="*/ 716248 h 1787477"/>
                <a:gd name="connsiteX214" fmla="*/ 406343 w 722749"/>
                <a:gd name="connsiteY214" fmla="*/ 690675 h 1787477"/>
                <a:gd name="connsiteX215" fmla="*/ 408511 w 722749"/>
                <a:gd name="connsiteY215" fmla="*/ 684174 h 1787477"/>
                <a:gd name="connsiteX216" fmla="*/ 408511 w 722749"/>
                <a:gd name="connsiteY216" fmla="*/ 677889 h 1787477"/>
                <a:gd name="connsiteX217" fmla="*/ 414795 w 722749"/>
                <a:gd name="connsiteY217" fmla="*/ 643648 h 1787477"/>
                <a:gd name="connsiteX218" fmla="*/ 416963 w 722749"/>
                <a:gd name="connsiteY218" fmla="*/ 630862 h 1787477"/>
                <a:gd name="connsiteX219" fmla="*/ 416963 w 722749"/>
                <a:gd name="connsiteY219" fmla="*/ 611574 h 1787477"/>
                <a:gd name="connsiteX220" fmla="*/ 414795 w 722749"/>
                <a:gd name="connsiteY220" fmla="*/ 605072 h 1787477"/>
                <a:gd name="connsiteX221" fmla="*/ 410678 w 722749"/>
                <a:gd name="connsiteY221" fmla="*/ 598787 h 1787477"/>
                <a:gd name="connsiteX222" fmla="*/ 408511 w 722749"/>
                <a:gd name="connsiteY222" fmla="*/ 594453 h 1787477"/>
                <a:gd name="connsiteX223" fmla="*/ 406343 w 722749"/>
                <a:gd name="connsiteY223" fmla="*/ 587952 h 1787477"/>
                <a:gd name="connsiteX224" fmla="*/ 406343 w 722749"/>
                <a:gd name="connsiteY224" fmla="*/ 577333 h 1787477"/>
                <a:gd name="connsiteX225" fmla="*/ 408511 w 722749"/>
                <a:gd name="connsiteY225" fmla="*/ 572998 h 1787477"/>
                <a:gd name="connsiteX226" fmla="*/ 410678 w 722749"/>
                <a:gd name="connsiteY226" fmla="*/ 566713 h 1787477"/>
                <a:gd name="connsiteX227" fmla="*/ 412628 w 722749"/>
                <a:gd name="connsiteY227" fmla="*/ 562379 h 1787477"/>
                <a:gd name="connsiteX228" fmla="*/ 419130 w 722749"/>
                <a:gd name="connsiteY228" fmla="*/ 555878 h 1787477"/>
                <a:gd name="connsiteX229" fmla="*/ 423464 w 722749"/>
                <a:gd name="connsiteY229" fmla="*/ 553710 h 1787477"/>
                <a:gd name="connsiteX230" fmla="*/ 427581 w 722749"/>
                <a:gd name="connsiteY230" fmla="*/ 549593 h 1787477"/>
                <a:gd name="connsiteX231" fmla="*/ 429749 w 722749"/>
                <a:gd name="connsiteY231" fmla="*/ 543091 h 1787477"/>
                <a:gd name="connsiteX232" fmla="*/ 427581 w 722749"/>
                <a:gd name="connsiteY232" fmla="*/ 536590 h 1787477"/>
                <a:gd name="connsiteX233" fmla="*/ 425631 w 722749"/>
                <a:gd name="connsiteY233" fmla="*/ 532472 h 1787477"/>
                <a:gd name="connsiteX234" fmla="*/ 419130 w 722749"/>
                <a:gd name="connsiteY234" fmla="*/ 528138 h 1787477"/>
                <a:gd name="connsiteX235" fmla="*/ 414795 w 722749"/>
                <a:gd name="connsiteY235" fmla="*/ 525971 h 1787477"/>
                <a:gd name="connsiteX236" fmla="*/ 406343 w 722749"/>
                <a:gd name="connsiteY236" fmla="*/ 521636 h 1787477"/>
                <a:gd name="connsiteX237" fmla="*/ 404176 w 722749"/>
                <a:gd name="connsiteY237" fmla="*/ 519469 h 1787477"/>
                <a:gd name="connsiteX238" fmla="*/ 397675 w 722749"/>
                <a:gd name="connsiteY238" fmla="*/ 515352 h 1787477"/>
                <a:gd name="connsiteX239" fmla="*/ 395508 w 722749"/>
                <a:gd name="connsiteY239" fmla="*/ 511018 h 1787477"/>
                <a:gd name="connsiteX240" fmla="*/ 391390 w 722749"/>
                <a:gd name="connsiteY240" fmla="*/ 504516 h 1787477"/>
                <a:gd name="connsiteX241" fmla="*/ 391390 w 722749"/>
                <a:gd name="connsiteY241" fmla="*/ 498231 h 1787477"/>
                <a:gd name="connsiteX242" fmla="*/ 393557 w 722749"/>
                <a:gd name="connsiteY242" fmla="*/ 491730 h 1787477"/>
                <a:gd name="connsiteX243" fmla="*/ 395508 w 722749"/>
                <a:gd name="connsiteY243" fmla="*/ 487395 h 1787477"/>
                <a:gd name="connsiteX244" fmla="*/ 399842 w 722749"/>
                <a:gd name="connsiteY244" fmla="*/ 478943 h 1787477"/>
                <a:gd name="connsiteX245" fmla="*/ 402009 w 722749"/>
                <a:gd name="connsiteY245" fmla="*/ 472442 h 1787477"/>
                <a:gd name="connsiteX246" fmla="*/ 406343 w 722749"/>
                <a:gd name="connsiteY246" fmla="*/ 466157 h 1787477"/>
                <a:gd name="connsiteX247" fmla="*/ 402009 w 722749"/>
                <a:gd name="connsiteY247" fmla="*/ 442535 h 1787477"/>
                <a:gd name="connsiteX248" fmla="*/ 399842 w 722749"/>
                <a:gd name="connsiteY248" fmla="*/ 427582 h 1787477"/>
                <a:gd name="connsiteX249" fmla="*/ 397675 w 722749"/>
                <a:gd name="connsiteY249" fmla="*/ 421297 h 1787477"/>
                <a:gd name="connsiteX250" fmla="*/ 397675 w 722749"/>
                <a:gd name="connsiteY250" fmla="*/ 412628 h 1787477"/>
                <a:gd name="connsiteX251" fmla="*/ 384888 w 722749"/>
                <a:gd name="connsiteY251" fmla="*/ 389223 h 1787477"/>
                <a:gd name="connsiteX252" fmla="*/ 384888 w 722749"/>
                <a:gd name="connsiteY252" fmla="*/ 380554 h 1787477"/>
                <a:gd name="connsiteX253" fmla="*/ 387056 w 722749"/>
                <a:gd name="connsiteY253" fmla="*/ 374269 h 1787477"/>
                <a:gd name="connsiteX254" fmla="*/ 389223 w 722749"/>
                <a:gd name="connsiteY254" fmla="*/ 367768 h 1787477"/>
                <a:gd name="connsiteX255" fmla="*/ 391390 w 722749"/>
                <a:gd name="connsiteY255" fmla="*/ 361266 h 1787477"/>
                <a:gd name="connsiteX256" fmla="*/ 391390 w 722749"/>
                <a:gd name="connsiteY256" fmla="*/ 333527 h 1787477"/>
                <a:gd name="connsiteX257" fmla="*/ 380554 w 722749"/>
                <a:gd name="connsiteY257" fmla="*/ 325075 h 1787477"/>
                <a:gd name="connsiteX258" fmla="*/ 376436 w 722749"/>
                <a:gd name="connsiteY258" fmla="*/ 318573 h 1787477"/>
                <a:gd name="connsiteX259" fmla="*/ 372102 w 722749"/>
                <a:gd name="connsiteY259" fmla="*/ 314239 h 1787477"/>
                <a:gd name="connsiteX260" fmla="*/ 369935 w 722749"/>
                <a:gd name="connsiteY260" fmla="*/ 307954 h 1787477"/>
                <a:gd name="connsiteX261" fmla="*/ 367768 w 722749"/>
                <a:gd name="connsiteY261" fmla="*/ 303620 h 1787477"/>
                <a:gd name="connsiteX262" fmla="*/ 363434 w 722749"/>
                <a:gd name="connsiteY262" fmla="*/ 297118 h 1787477"/>
                <a:gd name="connsiteX263" fmla="*/ 329409 w 722749"/>
                <a:gd name="connsiteY263" fmla="*/ 260926 h 1787477"/>
                <a:gd name="connsiteX264" fmla="*/ 299502 w 722749"/>
                <a:gd name="connsiteY264" fmla="*/ 224518 h 1787477"/>
                <a:gd name="connsiteX265" fmla="*/ 295168 w 722749"/>
                <a:gd name="connsiteY265" fmla="*/ 220184 h 1787477"/>
                <a:gd name="connsiteX266" fmla="*/ 293001 w 722749"/>
                <a:gd name="connsiteY266" fmla="*/ 213899 h 1787477"/>
                <a:gd name="connsiteX267" fmla="*/ 288666 w 722749"/>
                <a:gd name="connsiteY267" fmla="*/ 211732 h 1787477"/>
                <a:gd name="connsiteX268" fmla="*/ 284332 w 722749"/>
                <a:gd name="connsiteY268" fmla="*/ 207398 h 1787477"/>
                <a:gd name="connsiteX269" fmla="*/ 278047 w 722749"/>
                <a:gd name="connsiteY269" fmla="*/ 203063 h 1787477"/>
                <a:gd name="connsiteX270" fmla="*/ 273713 w 722749"/>
                <a:gd name="connsiteY270" fmla="*/ 200896 h 1787477"/>
                <a:gd name="connsiteX271" fmla="*/ 267428 w 722749"/>
                <a:gd name="connsiteY271" fmla="*/ 194611 h 1787477"/>
                <a:gd name="connsiteX272" fmla="*/ 260927 w 722749"/>
                <a:gd name="connsiteY272" fmla="*/ 192444 h 1787477"/>
                <a:gd name="connsiteX273" fmla="*/ 254425 w 722749"/>
                <a:gd name="connsiteY273" fmla="*/ 188110 h 1787477"/>
                <a:gd name="connsiteX274" fmla="*/ 250308 w 722749"/>
                <a:gd name="connsiteY274" fmla="*/ 185943 h 1787477"/>
                <a:gd name="connsiteX275" fmla="*/ 237304 w 722749"/>
                <a:gd name="connsiteY275" fmla="*/ 177491 h 1787477"/>
                <a:gd name="connsiteX276" fmla="*/ 220184 w 722749"/>
                <a:gd name="connsiteY276" fmla="*/ 168822 h 1787477"/>
                <a:gd name="connsiteX277" fmla="*/ 213899 w 722749"/>
                <a:gd name="connsiteY277" fmla="*/ 164704 h 1787477"/>
                <a:gd name="connsiteX278" fmla="*/ 207398 w 722749"/>
                <a:gd name="connsiteY278" fmla="*/ 158203 h 1787477"/>
                <a:gd name="connsiteX279" fmla="*/ 205231 w 722749"/>
                <a:gd name="connsiteY279" fmla="*/ 153869 h 1787477"/>
                <a:gd name="connsiteX280" fmla="*/ 203280 w 722749"/>
                <a:gd name="connsiteY280" fmla="*/ 147584 h 1787477"/>
                <a:gd name="connsiteX281" fmla="*/ 201113 w 722749"/>
                <a:gd name="connsiteY281" fmla="*/ 141082 h 1787477"/>
                <a:gd name="connsiteX282" fmla="*/ 201113 w 722749"/>
                <a:gd name="connsiteY282" fmla="*/ 136748 h 1787477"/>
                <a:gd name="connsiteX283" fmla="*/ 198946 w 722749"/>
                <a:gd name="connsiteY283" fmla="*/ 132630 h 1787477"/>
                <a:gd name="connsiteX284" fmla="*/ 194611 w 722749"/>
                <a:gd name="connsiteY284" fmla="*/ 126129 h 1787477"/>
                <a:gd name="connsiteX285" fmla="*/ 192444 w 722749"/>
                <a:gd name="connsiteY285" fmla="*/ 121795 h 1787477"/>
                <a:gd name="connsiteX286" fmla="*/ 186159 w 722749"/>
                <a:gd name="connsiteY286" fmla="*/ 117677 h 1787477"/>
                <a:gd name="connsiteX287" fmla="*/ 181825 w 722749"/>
                <a:gd name="connsiteY287" fmla="*/ 113343 h 1787477"/>
                <a:gd name="connsiteX288" fmla="*/ 177491 w 722749"/>
                <a:gd name="connsiteY288" fmla="*/ 111175 h 1787477"/>
                <a:gd name="connsiteX289" fmla="*/ 171206 w 722749"/>
                <a:gd name="connsiteY289" fmla="*/ 106841 h 1787477"/>
                <a:gd name="connsiteX290" fmla="*/ 149751 w 722749"/>
                <a:gd name="connsiteY290" fmla="*/ 94055 h 1787477"/>
                <a:gd name="connsiteX291" fmla="*/ 183992 w 722749"/>
                <a:gd name="connsiteY291" fmla="*/ 91888 h 1787477"/>
                <a:gd name="connsiteX292" fmla="*/ 190277 w 722749"/>
                <a:gd name="connsiteY292" fmla="*/ 91888 h 1787477"/>
                <a:gd name="connsiteX293" fmla="*/ 196779 w 722749"/>
                <a:gd name="connsiteY293" fmla="*/ 89721 h 1787477"/>
                <a:gd name="connsiteX294" fmla="*/ 203280 w 722749"/>
                <a:gd name="connsiteY294" fmla="*/ 89721 h 1787477"/>
                <a:gd name="connsiteX295" fmla="*/ 207398 w 722749"/>
                <a:gd name="connsiteY295" fmla="*/ 87553 h 1787477"/>
                <a:gd name="connsiteX296" fmla="*/ 216066 w 722749"/>
                <a:gd name="connsiteY296" fmla="*/ 85603 h 1787477"/>
                <a:gd name="connsiteX297" fmla="*/ 222351 w 722749"/>
                <a:gd name="connsiteY297" fmla="*/ 85603 h 1787477"/>
                <a:gd name="connsiteX298" fmla="*/ 231020 w 722749"/>
                <a:gd name="connsiteY298" fmla="*/ 83436 h 1787477"/>
                <a:gd name="connsiteX299" fmla="*/ 237304 w 722749"/>
                <a:gd name="connsiteY299" fmla="*/ 83436 h 1787477"/>
                <a:gd name="connsiteX300" fmla="*/ 243806 w 722749"/>
                <a:gd name="connsiteY300" fmla="*/ 81269 h 1787477"/>
                <a:gd name="connsiteX301" fmla="*/ 256592 w 722749"/>
                <a:gd name="connsiteY301" fmla="*/ 81269 h 1787477"/>
                <a:gd name="connsiteX302" fmla="*/ 265261 w 722749"/>
                <a:gd name="connsiteY302" fmla="*/ 79101 h 1787477"/>
                <a:gd name="connsiteX303" fmla="*/ 269379 w 722749"/>
                <a:gd name="connsiteY303" fmla="*/ 76934 h 1787477"/>
                <a:gd name="connsiteX304" fmla="*/ 280215 w 722749"/>
                <a:gd name="connsiteY304" fmla="*/ 72600 h 1787477"/>
                <a:gd name="connsiteX305" fmla="*/ 286499 w 722749"/>
                <a:gd name="connsiteY305" fmla="*/ 70649 h 1787477"/>
                <a:gd name="connsiteX306" fmla="*/ 290833 w 722749"/>
                <a:gd name="connsiteY306" fmla="*/ 68482 h 1787477"/>
                <a:gd name="connsiteX307" fmla="*/ 299502 w 722749"/>
                <a:gd name="connsiteY307" fmla="*/ 64148 h 1787477"/>
                <a:gd name="connsiteX308" fmla="*/ 301453 w 722749"/>
                <a:gd name="connsiteY308" fmla="*/ 59814 h 1787477"/>
                <a:gd name="connsiteX309" fmla="*/ 307954 w 722749"/>
                <a:gd name="connsiteY309" fmla="*/ 53529 h 1787477"/>
                <a:gd name="connsiteX310" fmla="*/ 312289 w 722749"/>
                <a:gd name="connsiteY310" fmla="*/ 47027 h 1787477"/>
                <a:gd name="connsiteX311" fmla="*/ 314455 w 722749"/>
                <a:gd name="connsiteY311" fmla="*/ 40526 h 1787477"/>
                <a:gd name="connsiteX312" fmla="*/ 318573 w 722749"/>
                <a:gd name="connsiteY312" fmla="*/ 32074 h 1787477"/>
                <a:gd name="connsiteX313" fmla="*/ 322907 w 722749"/>
                <a:gd name="connsiteY313" fmla="*/ 27740 h 1787477"/>
                <a:gd name="connsiteX314" fmla="*/ 327242 w 722749"/>
                <a:gd name="connsiteY314" fmla="*/ 21455 h 1787477"/>
                <a:gd name="connsiteX315" fmla="*/ 331576 w 722749"/>
                <a:gd name="connsiteY315" fmla="*/ 19288 h 1787477"/>
                <a:gd name="connsiteX316" fmla="*/ 337861 w 722749"/>
                <a:gd name="connsiteY316" fmla="*/ 17120 h 1787477"/>
                <a:gd name="connsiteX317" fmla="*/ 344362 w 722749"/>
                <a:gd name="connsiteY317" fmla="*/ 12786 h 1787477"/>
                <a:gd name="connsiteX318" fmla="*/ 352814 w 722749"/>
                <a:gd name="connsiteY318" fmla="*/ 10619 h 1787477"/>
                <a:gd name="connsiteX319" fmla="*/ 357149 w 722749"/>
                <a:gd name="connsiteY319" fmla="*/ 8452 h 1787477"/>
                <a:gd name="connsiteX320" fmla="*/ 365601 w 722749"/>
                <a:gd name="connsiteY320" fmla="*/ 6501 h 1787477"/>
                <a:gd name="connsiteX321" fmla="*/ 369935 w 722749"/>
                <a:gd name="connsiteY321" fmla="*/ 4334 h 1787477"/>
                <a:gd name="connsiteX322" fmla="*/ 380554 w 722749"/>
                <a:gd name="connsiteY322" fmla="*/ 2167 h 1787477"/>
                <a:gd name="connsiteX323" fmla="*/ 387056 w 722749"/>
                <a:gd name="connsiteY323" fmla="*/ 0 h 1787477"/>
                <a:gd name="connsiteX324" fmla="*/ 395508 w 722749"/>
                <a:gd name="connsiteY324" fmla="*/ 0 h 1787477"/>
                <a:gd name="connsiteX325" fmla="*/ 440585 w 722749"/>
                <a:gd name="connsiteY325" fmla="*/ 12786 h 1787477"/>
                <a:gd name="connsiteX326" fmla="*/ 449037 w 722749"/>
                <a:gd name="connsiteY326" fmla="*/ 21455 h 1787477"/>
                <a:gd name="connsiteX327" fmla="*/ 453371 w 722749"/>
                <a:gd name="connsiteY327" fmla="*/ 23622 h 1787477"/>
                <a:gd name="connsiteX328" fmla="*/ 457705 w 722749"/>
                <a:gd name="connsiteY328" fmla="*/ 27740 h 1787477"/>
                <a:gd name="connsiteX329" fmla="*/ 461823 w 722749"/>
                <a:gd name="connsiteY329" fmla="*/ 32074 h 1787477"/>
                <a:gd name="connsiteX330" fmla="*/ 463990 w 722749"/>
                <a:gd name="connsiteY330" fmla="*/ 38576 h 1787477"/>
                <a:gd name="connsiteX331" fmla="*/ 468324 w 722749"/>
                <a:gd name="connsiteY331" fmla="*/ 44860 h 1787477"/>
                <a:gd name="connsiteX332" fmla="*/ 472659 w 722749"/>
                <a:gd name="connsiteY332" fmla="*/ 53529 h 1787477"/>
                <a:gd name="connsiteX333" fmla="*/ 478944 w 722749"/>
                <a:gd name="connsiteY333" fmla="*/ 55479 h 1787477"/>
                <a:gd name="connsiteX334" fmla="*/ 483278 w 722749"/>
                <a:gd name="connsiteY334" fmla="*/ 57646 h 1787477"/>
                <a:gd name="connsiteX335" fmla="*/ 489779 w 722749"/>
                <a:gd name="connsiteY335" fmla="*/ 57646 h 1787477"/>
                <a:gd name="connsiteX336" fmla="*/ 493897 w 722749"/>
                <a:gd name="connsiteY336" fmla="*/ 55479 h 1787477"/>
                <a:gd name="connsiteX337" fmla="*/ 502566 w 722749"/>
                <a:gd name="connsiteY337" fmla="*/ 55479 h 1787477"/>
                <a:gd name="connsiteX338" fmla="*/ 506900 w 722749"/>
                <a:gd name="connsiteY338" fmla="*/ 53529 h 1787477"/>
                <a:gd name="connsiteX339" fmla="*/ 513185 w 722749"/>
                <a:gd name="connsiteY339" fmla="*/ 55479 h 1787477"/>
                <a:gd name="connsiteX340" fmla="*/ 517519 w 722749"/>
                <a:gd name="connsiteY340" fmla="*/ 59814 h 1787477"/>
                <a:gd name="connsiteX341" fmla="*/ 519686 w 722749"/>
                <a:gd name="connsiteY341" fmla="*/ 64148 h 1787477"/>
                <a:gd name="connsiteX342" fmla="*/ 521853 w 722749"/>
                <a:gd name="connsiteY342" fmla="*/ 68482 h 1787477"/>
                <a:gd name="connsiteX343" fmla="*/ 525971 w 722749"/>
                <a:gd name="connsiteY343" fmla="*/ 74767 h 1787477"/>
                <a:gd name="connsiteX344" fmla="*/ 532473 w 722749"/>
                <a:gd name="connsiteY344" fmla="*/ 76934 h 1787477"/>
                <a:gd name="connsiteX345" fmla="*/ 538974 w 722749"/>
                <a:gd name="connsiteY345" fmla="*/ 79101 h 1787477"/>
                <a:gd name="connsiteX346" fmla="*/ 558045 w 722749"/>
                <a:gd name="connsiteY346" fmla="*/ 79101 h 1787477"/>
                <a:gd name="connsiteX347" fmla="*/ 564546 w 722749"/>
                <a:gd name="connsiteY347" fmla="*/ 81269 h 1787477"/>
                <a:gd name="connsiteX348" fmla="*/ 586002 w 722749"/>
                <a:gd name="connsiteY348" fmla="*/ 81269 h 1787477"/>
                <a:gd name="connsiteX349" fmla="*/ 592286 w 722749"/>
                <a:gd name="connsiteY349" fmla="*/ 85603 h 1787477"/>
                <a:gd name="connsiteX350" fmla="*/ 596620 w 722749"/>
                <a:gd name="connsiteY350" fmla="*/ 91888 h 1787477"/>
                <a:gd name="connsiteX351" fmla="*/ 596620 w 722749"/>
                <a:gd name="connsiteY351" fmla="*/ 104674 h 1787477"/>
                <a:gd name="connsiteX352" fmla="*/ 594453 w 722749"/>
                <a:gd name="connsiteY352" fmla="*/ 111175 h 1787477"/>
                <a:gd name="connsiteX353" fmla="*/ 596620 w 722749"/>
                <a:gd name="connsiteY353" fmla="*/ 115510 h 1787477"/>
                <a:gd name="connsiteX354" fmla="*/ 598788 w 722749"/>
                <a:gd name="connsiteY354" fmla="*/ 121795 h 1787477"/>
                <a:gd name="connsiteX355" fmla="*/ 600955 w 722749"/>
                <a:gd name="connsiteY355" fmla="*/ 126129 h 1787477"/>
                <a:gd name="connsiteX356" fmla="*/ 603122 w 722749"/>
                <a:gd name="connsiteY356" fmla="*/ 132630 h 1787477"/>
                <a:gd name="connsiteX357" fmla="*/ 603122 w 722749"/>
                <a:gd name="connsiteY357" fmla="*/ 136748 h 1787477"/>
                <a:gd name="connsiteX358" fmla="*/ 600955 w 722749"/>
                <a:gd name="connsiteY358" fmla="*/ 141082 h 1787477"/>
                <a:gd name="connsiteX359" fmla="*/ 598788 w 722749"/>
                <a:gd name="connsiteY359" fmla="*/ 147584 h 1787477"/>
                <a:gd name="connsiteX360" fmla="*/ 596620 w 722749"/>
                <a:gd name="connsiteY360" fmla="*/ 153869 h 1787477"/>
                <a:gd name="connsiteX361" fmla="*/ 596620 w 722749"/>
                <a:gd name="connsiteY361" fmla="*/ 166872 h 1787477"/>
                <a:gd name="connsiteX362" fmla="*/ 598788 w 722749"/>
                <a:gd name="connsiteY362" fmla="*/ 170989 h 1787477"/>
                <a:gd name="connsiteX363" fmla="*/ 603122 w 722749"/>
                <a:gd name="connsiteY363" fmla="*/ 175324 h 1787477"/>
                <a:gd name="connsiteX364" fmla="*/ 607240 w 722749"/>
                <a:gd name="connsiteY364" fmla="*/ 175324 h 1787477"/>
                <a:gd name="connsiteX365" fmla="*/ 613741 w 722749"/>
                <a:gd name="connsiteY365" fmla="*/ 177491 h 1787477"/>
                <a:gd name="connsiteX366" fmla="*/ 624360 w 722749"/>
                <a:gd name="connsiteY366" fmla="*/ 188110 h 1787477"/>
                <a:gd name="connsiteX367" fmla="*/ 626527 w 722749"/>
                <a:gd name="connsiteY367" fmla="*/ 194611 h 1787477"/>
                <a:gd name="connsiteX368" fmla="*/ 630862 w 722749"/>
                <a:gd name="connsiteY368" fmla="*/ 198946 h 1787477"/>
                <a:gd name="connsiteX369" fmla="*/ 637146 w 722749"/>
                <a:gd name="connsiteY369" fmla="*/ 200896 h 1787477"/>
                <a:gd name="connsiteX370" fmla="*/ 645815 w 722749"/>
                <a:gd name="connsiteY370" fmla="*/ 203063 h 1787477"/>
                <a:gd name="connsiteX371" fmla="*/ 652100 w 722749"/>
                <a:gd name="connsiteY371" fmla="*/ 205231 h 1787477"/>
                <a:gd name="connsiteX372" fmla="*/ 658601 w 722749"/>
                <a:gd name="connsiteY372" fmla="*/ 207398 h 1787477"/>
                <a:gd name="connsiteX373" fmla="*/ 665103 w 722749"/>
                <a:gd name="connsiteY373" fmla="*/ 207398 h 1787477"/>
                <a:gd name="connsiteX374" fmla="*/ 673555 w 722749"/>
                <a:gd name="connsiteY374" fmla="*/ 209565 h 1787477"/>
                <a:gd name="connsiteX375" fmla="*/ 686341 w 722749"/>
                <a:gd name="connsiteY375" fmla="*/ 209565 h 1787477"/>
                <a:gd name="connsiteX376" fmla="*/ 692843 w 722749"/>
                <a:gd name="connsiteY376" fmla="*/ 211732 h 1787477"/>
                <a:gd name="connsiteX377" fmla="*/ 703462 w 722749"/>
                <a:gd name="connsiteY377" fmla="*/ 211732 h 1787477"/>
                <a:gd name="connsiteX378" fmla="*/ 722750 w 722749"/>
                <a:gd name="connsiteY378" fmla="*/ 215849 h 1787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</a:cxnLst>
              <a:rect l="l" t="t" r="r" b="b"/>
              <a:pathLst>
                <a:path w="722749" h="1787477">
                  <a:moveTo>
                    <a:pt x="722750" y="215849"/>
                  </a:moveTo>
                  <a:lnTo>
                    <a:pt x="722750" y="220184"/>
                  </a:lnTo>
                  <a:lnTo>
                    <a:pt x="716248" y="239471"/>
                  </a:lnTo>
                  <a:lnTo>
                    <a:pt x="712130" y="256592"/>
                  </a:lnTo>
                  <a:lnTo>
                    <a:pt x="707796" y="263094"/>
                  </a:lnTo>
                  <a:lnTo>
                    <a:pt x="690675" y="314239"/>
                  </a:lnTo>
                  <a:lnTo>
                    <a:pt x="690675" y="318573"/>
                  </a:lnTo>
                  <a:lnTo>
                    <a:pt x="684174" y="329192"/>
                  </a:lnTo>
                  <a:lnTo>
                    <a:pt x="684174" y="335694"/>
                  </a:lnTo>
                  <a:lnTo>
                    <a:pt x="671388" y="365601"/>
                  </a:lnTo>
                  <a:lnTo>
                    <a:pt x="662936" y="404176"/>
                  </a:lnTo>
                  <a:lnTo>
                    <a:pt x="658601" y="410461"/>
                  </a:lnTo>
                  <a:lnTo>
                    <a:pt x="656434" y="414795"/>
                  </a:lnTo>
                  <a:lnTo>
                    <a:pt x="628694" y="459655"/>
                  </a:lnTo>
                  <a:lnTo>
                    <a:pt x="626527" y="466157"/>
                  </a:lnTo>
                  <a:lnTo>
                    <a:pt x="620026" y="478943"/>
                  </a:lnTo>
                  <a:lnTo>
                    <a:pt x="609407" y="504516"/>
                  </a:lnTo>
                  <a:lnTo>
                    <a:pt x="600955" y="513184"/>
                  </a:lnTo>
                  <a:lnTo>
                    <a:pt x="571048" y="570831"/>
                  </a:lnTo>
                  <a:lnTo>
                    <a:pt x="568881" y="577333"/>
                  </a:lnTo>
                  <a:lnTo>
                    <a:pt x="532473" y="630862"/>
                  </a:lnTo>
                  <a:lnTo>
                    <a:pt x="525971" y="634979"/>
                  </a:lnTo>
                  <a:lnTo>
                    <a:pt x="513185" y="645815"/>
                  </a:lnTo>
                  <a:lnTo>
                    <a:pt x="504733" y="652100"/>
                  </a:lnTo>
                  <a:lnTo>
                    <a:pt x="487612" y="682007"/>
                  </a:lnTo>
                  <a:lnTo>
                    <a:pt x="485445" y="686341"/>
                  </a:lnTo>
                  <a:lnTo>
                    <a:pt x="472659" y="729034"/>
                  </a:lnTo>
                  <a:lnTo>
                    <a:pt x="472659" y="737703"/>
                  </a:lnTo>
                  <a:lnTo>
                    <a:pt x="470492" y="793182"/>
                  </a:lnTo>
                  <a:lnTo>
                    <a:pt x="470492" y="874451"/>
                  </a:lnTo>
                  <a:lnTo>
                    <a:pt x="472659" y="889404"/>
                  </a:lnTo>
                  <a:lnTo>
                    <a:pt x="491730" y="953553"/>
                  </a:lnTo>
                  <a:lnTo>
                    <a:pt x="500398" y="977175"/>
                  </a:lnTo>
                  <a:lnTo>
                    <a:pt x="500398" y="985626"/>
                  </a:lnTo>
                  <a:lnTo>
                    <a:pt x="506900" y="1019868"/>
                  </a:lnTo>
                  <a:lnTo>
                    <a:pt x="506900" y="1024202"/>
                  </a:lnTo>
                  <a:lnTo>
                    <a:pt x="504733" y="1028536"/>
                  </a:lnTo>
                  <a:lnTo>
                    <a:pt x="500398" y="1056276"/>
                  </a:lnTo>
                  <a:lnTo>
                    <a:pt x="500398" y="1060611"/>
                  </a:lnTo>
                  <a:lnTo>
                    <a:pt x="498231" y="1084016"/>
                  </a:lnTo>
                  <a:lnTo>
                    <a:pt x="500398" y="1092684"/>
                  </a:lnTo>
                  <a:lnTo>
                    <a:pt x="500398" y="1122591"/>
                  </a:lnTo>
                  <a:lnTo>
                    <a:pt x="502566" y="1128876"/>
                  </a:lnTo>
                  <a:lnTo>
                    <a:pt x="504733" y="1135378"/>
                  </a:lnTo>
                  <a:lnTo>
                    <a:pt x="506900" y="1163117"/>
                  </a:lnTo>
                  <a:lnTo>
                    <a:pt x="511017" y="1169619"/>
                  </a:lnTo>
                  <a:lnTo>
                    <a:pt x="511017" y="1207977"/>
                  </a:lnTo>
                  <a:lnTo>
                    <a:pt x="513185" y="1218813"/>
                  </a:lnTo>
                  <a:lnTo>
                    <a:pt x="515352" y="1227265"/>
                  </a:lnTo>
                  <a:lnTo>
                    <a:pt x="515352" y="1280794"/>
                  </a:lnTo>
                  <a:lnTo>
                    <a:pt x="517519" y="1319153"/>
                  </a:lnTo>
                  <a:lnTo>
                    <a:pt x="521853" y="1325655"/>
                  </a:lnTo>
                  <a:lnTo>
                    <a:pt x="538974" y="1353394"/>
                  </a:lnTo>
                  <a:lnTo>
                    <a:pt x="540924" y="1357729"/>
                  </a:lnTo>
                  <a:lnTo>
                    <a:pt x="545259" y="1362063"/>
                  </a:lnTo>
                  <a:lnTo>
                    <a:pt x="564546" y="1394137"/>
                  </a:lnTo>
                  <a:lnTo>
                    <a:pt x="587952" y="1436830"/>
                  </a:lnTo>
                  <a:lnTo>
                    <a:pt x="590119" y="1438997"/>
                  </a:lnTo>
                  <a:lnTo>
                    <a:pt x="598788" y="1460452"/>
                  </a:lnTo>
                  <a:lnTo>
                    <a:pt x="598788" y="1464570"/>
                  </a:lnTo>
                  <a:lnTo>
                    <a:pt x="609407" y="1488192"/>
                  </a:lnTo>
                  <a:lnTo>
                    <a:pt x="609407" y="1492526"/>
                  </a:lnTo>
                  <a:lnTo>
                    <a:pt x="611574" y="1496644"/>
                  </a:lnTo>
                  <a:lnTo>
                    <a:pt x="603122" y="1528718"/>
                  </a:lnTo>
                  <a:lnTo>
                    <a:pt x="549593" y="1605652"/>
                  </a:lnTo>
                  <a:lnTo>
                    <a:pt x="545259" y="1612154"/>
                  </a:lnTo>
                  <a:lnTo>
                    <a:pt x="538974" y="1627107"/>
                  </a:lnTo>
                  <a:lnTo>
                    <a:pt x="536807" y="1631442"/>
                  </a:lnTo>
                  <a:lnTo>
                    <a:pt x="523804" y="1659181"/>
                  </a:lnTo>
                  <a:lnTo>
                    <a:pt x="523804" y="1665683"/>
                  </a:lnTo>
                  <a:lnTo>
                    <a:pt x="502566" y="1706208"/>
                  </a:lnTo>
                  <a:lnTo>
                    <a:pt x="493897" y="1712710"/>
                  </a:lnTo>
                  <a:lnTo>
                    <a:pt x="478944" y="1714878"/>
                  </a:lnTo>
                  <a:lnTo>
                    <a:pt x="463990" y="1708376"/>
                  </a:lnTo>
                  <a:lnTo>
                    <a:pt x="459656" y="1706208"/>
                  </a:lnTo>
                  <a:lnTo>
                    <a:pt x="431916" y="1697757"/>
                  </a:lnTo>
                  <a:lnTo>
                    <a:pt x="427581" y="1667850"/>
                  </a:lnTo>
                  <a:lnTo>
                    <a:pt x="416963" y="1635776"/>
                  </a:lnTo>
                  <a:lnTo>
                    <a:pt x="412628" y="1633609"/>
                  </a:lnTo>
                  <a:lnTo>
                    <a:pt x="408511" y="1627107"/>
                  </a:lnTo>
                  <a:lnTo>
                    <a:pt x="406343" y="1622773"/>
                  </a:lnTo>
                  <a:lnTo>
                    <a:pt x="374269" y="1605652"/>
                  </a:lnTo>
                  <a:lnTo>
                    <a:pt x="359316" y="1605652"/>
                  </a:lnTo>
                  <a:lnTo>
                    <a:pt x="329409" y="1609987"/>
                  </a:lnTo>
                  <a:lnTo>
                    <a:pt x="301453" y="1637726"/>
                  </a:lnTo>
                  <a:lnTo>
                    <a:pt x="297335" y="1644228"/>
                  </a:lnTo>
                  <a:lnTo>
                    <a:pt x="297335" y="1648562"/>
                  </a:lnTo>
                  <a:lnTo>
                    <a:pt x="295168" y="1652896"/>
                  </a:lnTo>
                  <a:lnTo>
                    <a:pt x="290833" y="1661348"/>
                  </a:lnTo>
                  <a:lnTo>
                    <a:pt x="284332" y="1676302"/>
                  </a:lnTo>
                  <a:lnTo>
                    <a:pt x="269379" y="1689088"/>
                  </a:lnTo>
                  <a:lnTo>
                    <a:pt x="260927" y="1699924"/>
                  </a:lnTo>
                  <a:lnTo>
                    <a:pt x="245973" y="1714878"/>
                  </a:lnTo>
                  <a:lnTo>
                    <a:pt x="241639" y="1717044"/>
                  </a:lnTo>
                  <a:lnTo>
                    <a:pt x="226686" y="1731998"/>
                  </a:lnTo>
                  <a:lnTo>
                    <a:pt x="220184" y="1736115"/>
                  </a:lnTo>
                  <a:lnTo>
                    <a:pt x="209565" y="1751069"/>
                  </a:lnTo>
                  <a:lnTo>
                    <a:pt x="203280" y="1764072"/>
                  </a:lnTo>
                  <a:lnTo>
                    <a:pt x="201113" y="1768190"/>
                  </a:lnTo>
                  <a:lnTo>
                    <a:pt x="196779" y="1772524"/>
                  </a:lnTo>
                  <a:lnTo>
                    <a:pt x="179658" y="1787477"/>
                  </a:lnTo>
                  <a:lnTo>
                    <a:pt x="175324" y="1785310"/>
                  </a:lnTo>
                  <a:lnTo>
                    <a:pt x="160370" y="1779026"/>
                  </a:lnTo>
                  <a:lnTo>
                    <a:pt x="156036" y="1776858"/>
                  </a:lnTo>
                  <a:lnTo>
                    <a:pt x="141082" y="1759737"/>
                  </a:lnTo>
                  <a:lnTo>
                    <a:pt x="123962" y="1740450"/>
                  </a:lnTo>
                  <a:lnTo>
                    <a:pt x="113343" y="1725497"/>
                  </a:lnTo>
                  <a:lnTo>
                    <a:pt x="100556" y="1712710"/>
                  </a:lnTo>
                  <a:lnTo>
                    <a:pt x="87770" y="1701875"/>
                  </a:lnTo>
                  <a:lnTo>
                    <a:pt x="83436" y="1697757"/>
                  </a:lnTo>
                  <a:lnTo>
                    <a:pt x="68482" y="1663516"/>
                  </a:lnTo>
                  <a:lnTo>
                    <a:pt x="66315" y="1657014"/>
                  </a:lnTo>
                  <a:lnTo>
                    <a:pt x="55696" y="1609987"/>
                  </a:lnTo>
                  <a:lnTo>
                    <a:pt x="53529" y="1603702"/>
                  </a:lnTo>
                  <a:lnTo>
                    <a:pt x="53529" y="1556675"/>
                  </a:lnTo>
                  <a:lnTo>
                    <a:pt x="51362" y="1552340"/>
                  </a:lnTo>
                  <a:lnTo>
                    <a:pt x="47027" y="1526551"/>
                  </a:lnTo>
                  <a:lnTo>
                    <a:pt x="47027" y="1518099"/>
                  </a:lnTo>
                  <a:lnTo>
                    <a:pt x="34241" y="1486025"/>
                  </a:lnTo>
                  <a:lnTo>
                    <a:pt x="32074" y="1481690"/>
                  </a:lnTo>
                  <a:lnTo>
                    <a:pt x="29907" y="1477573"/>
                  </a:lnTo>
                  <a:lnTo>
                    <a:pt x="0" y="1458285"/>
                  </a:lnTo>
                  <a:lnTo>
                    <a:pt x="12786" y="1441165"/>
                  </a:lnTo>
                  <a:lnTo>
                    <a:pt x="17121" y="1438997"/>
                  </a:lnTo>
                  <a:lnTo>
                    <a:pt x="23622" y="1432496"/>
                  </a:lnTo>
                  <a:lnTo>
                    <a:pt x="27957" y="1428378"/>
                  </a:lnTo>
                  <a:lnTo>
                    <a:pt x="32074" y="1421877"/>
                  </a:lnTo>
                  <a:lnTo>
                    <a:pt x="36409" y="1417542"/>
                  </a:lnTo>
                  <a:lnTo>
                    <a:pt x="40743" y="1411258"/>
                  </a:lnTo>
                  <a:lnTo>
                    <a:pt x="42910" y="1406923"/>
                  </a:lnTo>
                  <a:lnTo>
                    <a:pt x="49195" y="1402589"/>
                  </a:lnTo>
                  <a:lnTo>
                    <a:pt x="51362" y="1398255"/>
                  </a:lnTo>
                  <a:lnTo>
                    <a:pt x="57863" y="1359896"/>
                  </a:lnTo>
                  <a:lnTo>
                    <a:pt x="57863" y="1276460"/>
                  </a:lnTo>
                  <a:lnTo>
                    <a:pt x="55696" y="1270175"/>
                  </a:lnTo>
                  <a:lnTo>
                    <a:pt x="55696" y="1253055"/>
                  </a:lnTo>
                  <a:lnTo>
                    <a:pt x="53529" y="1248720"/>
                  </a:lnTo>
                  <a:lnTo>
                    <a:pt x="53529" y="1242219"/>
                  </a:lnTo>
                  <a:lnTo>
                    <a:pt x="51362" y="1238101"/>
                  </a:lnTo>
                  <a:lnTo>
                    <a:pt x="49195" y="1227265"/>
                  </a:lnTo>
                  <a:lnTo>
                    <a:pt x="47027" y="1216646"/>
                  </a:lnTo>
                  <a:lnTo>
                    <a:pt x="47027" y="1201693"/>
                  </a:lnTo>
                  <a:lnTo>
                    <a:pt x="44860" y="1193024"/>
                  </a:lnTo>
                  <a:lnTo>
                    <a:pt x="44860" y="1167452"/>
                  </a:lnTo>
                  <a:lnTo>
                    <a:pt x="47027" y="1158783"/>
                  </a:lnTo>
                  <a:lnTo>
                    <a:pt x="47027" y="1145997"/>
                  </a:lnTo>
                  <a:lnTo>
                    <a:pt x="49195" y="1139712"/>
                  </a:lnTo>
                  <a:lnTo>
                    <a:pt x="49195" y="1092684"/>
                  </a:lnTo>
                  <a:lnTo>
                    <a:pt x="51362" y="1084016"/>
                  </a:lnTo>
                  <a:lnTo>
                    <a:pt x="51362" y="1073397"/>
                  </a:lnTo>
                  <a:lnTo>
                    <a:pt x="44860" y="1066895"/>
                  </a:lnTo>
                  <a:lnTo>
                    <a:pt x="40743" y="1062561"/>
                  </a:lnTo>
                  <a:lnTo>
                    <a:pt x="34241" y="1056276"/>
                  </a:lnTo>
                  <a:lnTo>
                    <a:pt x="38576" y="1039155"/>
                  </a:lnTo>
                  <a:lnTo>
                    <a:pt x="40743" y="1034821"/>
                  </a:lnTo>
                  <a:lnTo>
                    <a:pt x="42910" y="1028536"/>
                  </a:lnTo>
                  <a:lnTo>
                    <a:pt x="47027" y="1024202"/>
                  </a:lnTo>
                  <a:lnTo>
                    <a:pt x="49195" y="1019868"/>
                  </a:lnTo>
                  <a:lnTo>
                    <a:pt x="51362" y="1015533"/>
                  </a:lnTo>
                  <a:lnTo>
                    <a:pt x="55696" y="1011416"/>
                  </a:lnTo>
                  <a:lnTo>
                    <a:pt x="61981" y="1007082"/>
                  </a:lnTo>
                  <a:lnTo>
                    <a:pt x="83436" y="1002747"/>
                  </a:lnTo>
                  <a:lnTo>
                    <a:pt x="98389" y="977175"/>
                  </a:lnTo>
                  <a:lnTo>
                    <a:pt x="98389" y="966555"/>
                  </a:lnTo>
                  <a:lnTo>
                    <a:pt x="96222" y="957887"/>
                  </a:lnTo>
                  <a:lnTo>
                    <a:pt x="94055" y="953553"/>
                  </a:lnTo>
                  <a:lnTo>
                    <a:pt x="83436" y="942933"/>
                  </a:lnTo>
                  <a:lnTo>
                    <a:pt x="83436" y="932314"/>
                  </a:lnTo>
                  <a:lnTo>
                    <a:pt x="85603" y="927980"/>
                  </a:lnTo>
                  <a:lnTo>
                    <a:pt x="89937" y="923646"/>
                  </a:lnTo>
                  <a:lnTo>
                    <a:pt x="91888" y="919311"/>
                  </a:lnTo>
                  <a:lnTo>
                    <a:pt x="96222" y="915194"/>
                  </a:lnTo>
                  <a:lnTo>
                    <a:pt x="100556" y="910859"/>
                  </a:lnTo>
                  <a:lnTo>
                    <a:pt x="107058" y="904358"/>
                  </a:lnTo>
                  <a:lnTo>
                    <a:pt x="113343" y="900240"/>
                  </a:lnTo>
                  <a:lnTo>
                    <a:pt x="119844" y="893739"/>
                  </a:lnTo>
                  <a:lnTo>
                    <a:pt x="122011" y="889404"/>
                  </a:lnTo>
                  <a:lnTo>
                    <a:pt x="123962" y="885287"/>
                  </a:lnTo>
                  <a:lnTo>
                    <a:pt x="128296" y="878785"/>
                  </a:lnTo>
                  <a:lnTo>
                    <a:pt x="130463" y="872284"/>
                  </a:lnTo>
                  <a:lnTo>
                    <a:pt x="132630" y="868166"/>
                  </a:lnTo>
                  <a:lnTo>
                    <a:pt x="136965" y="861665"/>
                  </a:lnTo>
                  <a:lnTo>
                    <a:pt x="141082" y="855163"/>
                  </a:lnTo>
                  <a:lnTo>
                    <a:pt x="156036" y="846711"/>
                  </a:lnTo>
                  <a:lnTo>
                    <a:pt x="181825" y="840210"/>
                  </a:lnTo>
                  <a:lnTo>
                    <a:pt x="188110" y="838259"/>
                  </a:lnTo>
                  <a:lnTo>
                    <a:pt x="248140" y="838259"/>
                  </a:lnTo>
                  <a:lnTo>
                    <a:pt x="265261" y="836092"/>
                  </a:lnTo>
                  <a:lnTo>
                    <a:pt x="269379" y="833925"/>
                  </a:lnTo>
                  <a:lnTo>
                    <a:pt x="278047" y="831758"/>
                  </a:lnTo>
                  <a:lnTo>
                    <a:pt x="284332" y="829591"/>
                  </a:lnTo>
                  <a:lnTo>
                    <a:pt x="293001" y="827423"/>
                  </a:lnTo>
                  <a:lnTo>
                    <a:pt x="299502" y="825256"/>
                  </a:lnTo>
                  <a:lnTo>
                    <a:pt x="307954" y="823089"/>
                  </a:lnTo>
                  <a:lnTo>
                    <a:pt x="316406" y="821139"/>
                  </a:lnTo>
                  <a:lnTo>
                    <a:pt x="325075" y="818971"/>
                  </a:lnTo>
                  <a:lnTo>
                    <a:pt x="333527" y="814637"/>
                  </a:lnTo>
                  <a:lnTo>
                    <a:pt x="342195" y="812470"/>
                  </a:lnTo>
                  <a:lnTo>
                    <a:pt x="346530" y="808136"/>
                  </a:lnTo>
                  <a:lnTo>
                    <a:pt x="352814" y="804018"/>
                  </a:lnTo>
                  <a:lnTo>
                    <a:pt x="357149" y="799684"/>
                  </a:lnTo>
                  <a:lnTo>
                    <a:pt x="363434" y="795349"/>
                  </a:lnTo>
                  <a:lnTo>
                    <a:pt x="372102" y="786897"/>
                  </a:lnTo>
                  <a:lnTo>
                    <a:pt x="376436" y="784730"/>
                  </a:lnTo>
                  <a:lnTo>
                    <a:pt x="382721" y="776062"/>
                  </a:lnTo>
                  <a:lnTo>
                    <a:pt x="387056" y="771944"/>
                  </a:lnTo>
                  <a:lnTo>
                    <a:pt x="391390" y="767610"/>
                  </a:lnTo>
                  <a:lnTo>
                    <a:pt x="397675" y="758941"/>
                  </a:lnTo>
                  <a:lnTo>
                    <a:pt x="402009" y="752656"/>
                  </a:lnTo>
                  <a:lnTo>
                    <a:pt x="404176" y="748322"/>
                  </a:lnTo>
                  <a:lnTo>
                    <a:pt x="406343" y="742037"/>
                  </a:lnTo>
                  <a:lnTo>
                    <a:pt x="406343" y="733369"/>
                  </a:lnTo>
                  <a:lnTo>
                    <a:pt x="408511" y="724917"/>
                  </a:lnTo>
                  <a:lnTo>
                    <a:pt x="406343" y="716248"/>
                  </a:lnTo>
                  <a:lnTo>
                    <a:pt x="406343" y="690675"/>
                  </a:lnTo>
                  <a:lnTo>
                    <a:pt x="408511" y="684174"/>
                  </a:lnTo>
                  <a:lnTo>
                    <a:pt x="408511" y="677889"/>
                  </a:lnTo>
                  <a:lnTo>
                    <a:pt x="414795" y="643648"/>
                  </a:lnTo>
                  <a:lnTo>
                    <a:pt x="416963" y="630862"/>
                  </a:lnTo>
                  <a:lnTo>
                    <a:pt x="416963" y="611574"/>
                  </a:lnTo>
                  <a:lnTo>
                    <a:pt x="414795" y="605072"/>
                  </a:lnTo>
                  <a:lnTo>
                    <a:pt x="410678" y="598787"/>
                  </a:lnTo>
                  <a:lnTo>
                    <a:pt x="408511" y="594453"/>
                  </a:lnTo>
                  <a:lnTo>
                    <a:pt x="406343" y="587952"/>
                  </a:lnTo>
                  <a:lnTo>
                    <a:pt x="406343" y="577333"/>
                  </a:lnTo>
                  <a:lnTo>
                    <a:pt x="408511" y="572998"/>
                  </a:lnTo>
                  <a:lnTo>
                    <a:pt x="410678" y="566713"/>
                  </a:lnTo>
                  <a:lnTo>
                    <a:pt x="412628" y="562379"/>
                  </a:lnTo>
                  <a:lnTo>
                    <a:pt x="419130" y="555878"/>
                  </a:lnTo>
                  <a:lnTo>
                    <a:pt x="423464" y="553710"/>
                  </a:lnTo>
                  <a:lnTo>
                    <a:pt x="427581" y="549593"/>
                  </a:lnTo>
                  <a:lnTo>
                    <a:pt x="429749" y="543091"/>
                  </a:lnTo>
                  <a:lnTo>
                    <a:pt x="427581" y="536590"/>
                  </a:lnTo>
                  <a:lnTo>
                    <a:pt x="425631" y="532472"/>
                  </a:lnTo>
                  <a:lnTo>
                    <a:pt x="419130" y="528138"/>
                  </a:lnTo>
                  <a:lnTo>
                    <a:pt x="414795" y="525971"/>
                  </a:lnTo>
                  <a:lnTo>
                    <a:pt x="406343" y="521636"/>
                  </a:lnTo>
                  <a:lnTo>
                    <a:pt x="404176" y="519469"/>
                  </a:lnTo>
                  <a:lnTo>
                    <a:pt x="397675" y="515352"/>
                  </a:lnTo>
                  <a:lnTo>
                    <a:pt x="395508" y="511018"/>
                  </a:lnTo>
                  <a:lnTo>
                    <a:pt x="391390" y="504516"/>
                  </a:lnTo>
                  <a:lnTo>
                    <a:pt x="391390" y="498231"/>
                  </a:lnTo>
                  <a:lnTo>
                    <a:pt x="393557" y="491730"/>
                  </a:lnTo>
                  <a:lnTo>
                    <a:pt x="395508" y="487395"/>
                  </a:lnTo>
                  <a:lnTo>
                    <a:pt x="399842" y="478943"/>
                  </a:lnTo>
                  <a:lnTo>
                    <a:pt x="402009" y="472442"/>
                  </a:lnTo>
                  <a:lnTo>
                    <a:pt x="406343" y="466157"/>
                  </a:lnTo>
                  <a:lnTo>
                    <a:pt x="402009" y="442535"/>
                  </a:lnTo>
                  <a:lnTo>
                    <a:pt x="399842" y="427582"/>
                  </a:lnTo>
                  <a:lnTo>
                    <a:pt x="397675" y="421297"/>
                  </a:lnTo>
                  <a:lnTo>
                    <a:pt x="397675" y="412628"/>
                  </a:lnTo>
                  <a:lnTo>
                    <a:pt x="384888" y="389223"/>
                  </a:lnTo>
                  <a:lnTo>
                    <a:pt x="384888" y="380554"/>
                  </a:lnTo>
                  <a:lnTo>
                    <a:pt x="387056" y="374269"/>
                  </a:lnTo>
                  <a:lnTo>
                    <a:pt x="389223" y="367768"/>
                  </a:lnTo>
                  <a:lnTo>
                    <a:pt x="391390" y="361266"/>
                  </a:lnTo>
                  <a:lnTo>
                    <a:pt x="391390" y="333527"/>
                  </a:lnTo>
                  <a:lnTo>
                    <a:pt x="380554" y="325075"/>
                  </a:lnTo>
                  <a:lnTo>
                    <a:pt x="376436" y="318573"/>
                  </a:lnTo>
                  <a:lnTo>
                    <a:pt x="372102" y="314239"/>
                  </a:lnTo>
                  <a:lnTo>
                    <a:pt x="369935" y="307954"/>
                  </a:lnTo>
                  <a:lnTo>
                    <a:pt x="367768" y="303620"/>
                  </a:lnTo>
                  <a:lnTo>
                    <a:pt x="363434" y="297118"/>
                  </a:lnTo>
                  <a:lnTo>
                    <a:pt x="329409" y="260926"/>
                  </a:lnTo>
                  <a:lnTo>
                    <a:pt x="299502" y="224518"/>
                  </a:lnTo>
                  <a:lnTo>
                    <a:pt x="295168" y="220184"/>
                  </a:lnTo>
                  <a:lnTo>
                    <a:pt x="293001" y="213899"/>
                  </a:lnTo>
                  <a:lnTo>
                    <a:pt x="288666" y="211732"/>
                  </a:lnTo>
                  <a:lnTo>
                    <a:pt x="284332" y="207398"/>
                  </a:lnTo>
                  <a:lnTo>
                    <a:pt x="278047" y="203063"/>
                  </a:lnTo>
                  <a:lnTo>
                    <a:pt x="273713" y="200896"/>
                  </a:lnTo>
                  <a:lnTo>
                    <a:pt x="267428" y="194611"/>
                  </a:lnTo>
                  <a:lnTo>
                    <a:pt x="260927" y="192444"/>
                  </a:lnTo>
                  <a:lnTo>
                    <a:pt x="254425" y="188110"/>
                  </a:lnTo>
                  <a:lnTo>
                    <a:pt x="250308" y="185943"/>
                  </a:lnTo>
                  <a:lnTo>
                    <a:pt x="237304" y="177491"/>
                  </a:lnTo>
                  <a:lnTo>
                    <a:pt x="220184" y="168822"/>
                  </a:lnTo>
                  <a:lnTo>
                    <a:pt x="213899" y="164704"/>
                  </a:lnTo>
                  <a:lnTo>
                    <a:pt x="207398" y="158203"/>
                  </a:lnTo>
                  <a:lnTo>
                    <a:pt x="205231" y="153869"/>
                  </a:lnTo>
                  <a:lnTo>
                    <a:pt x="203280" y="147584"/>
                  </a:lnTo>
                  <a:lnTo>
                    <a:pt x="201113" y="141082"/>
                  </a:lnTo>
                  <a:lnTo>
                    <a:pt x="201113" y="136748"/>
                  </a:lnTo>
                  <a:lnTo>
                    <a:pt x="198946" y="132630"/>
                  </a:lnTo>
                  <a:lnTo>
                    <a:pt x="194611" y="126129"/>
                  </a:lnTo>
                  <a:lnTo>
                    <a:pt x="192444" y="121795"/>
                  </a:lnTo>
                  <a:lnTo>
                    <a:pt x="186159" y="117677"/>
                  </a:lnTo>
                  <a:lnTo>
                    <a:pt x="181825" y="113343"/>
                  </a:lnTo>
                  <a:lnTo>
                    <a:pt x="177491" y="111175"/>
                  </a:lnTo>
                  <a:lnTo>
                    <a:pt x="171206" y="106841"/>
                  </a:lnTo>
                  <a:lnTo>
                    <a:pt x="149751" y="94055"/>
                  </a:lnTo>
                  <a:lnTo>
                    <a:pt x="183992" y="91888"/>
                  </a:lnTo>
                  <a:lnTo>
                    <a:pt x="190277" y="91888"/>
                  </a:lnTo>
                  <a:lnTo>
                    <a:pt x="196779" y="89721"/>
                  </a:lnTo>
                  <a:lnTo>
                    <a:pt x="203280" y="89721"/>
                  </a:lnTo>
                  <a:lnTo>
                    <a:pt x="207398" y="87553"/>
                  </a:lnTo>
                  <a:lnTo>
                    <a:pt x="216066" y="85603"/>
                  </a:lnTo>
                  <a:lnTo>
                    <a:pt x="222351" y="85603"/>
                  </a:lnTo>
                  <a:lnTo>
                    <a:pt x="231020" y="83436"/>
                  </a:lnTo>
                  <a:lnTo>
                    <a:pt x="237304" y="83436"/>
                  </a:lnTo>
                  <a:lnTo>
                    <a:pt x="243806" y="81269"/>
                  </a:lnTo>
                  <a:lnTo>
                    <a:pt x="256592" y="81269"/>
                  </a:lnTo>
                  <a:lnTo>
                    <a:pt x="265261" y="79101"/>
                  </a:lnTo>
                  <a:lnTo>
                    <a:pt x="269379" y="76934"/>
                  </a:lnTo>
                  <a:lnTo>
                    <a:pt x="280215" y="72600"/>
                  </a:lnTo>
                  <a:lnTo>
                    <a:pt x="286499" y="70649"/>
                  </a:lnTo>
                  <a:lnTo>
                    <a:pt x="290833" y="68482"/>
                  </a:lnTo>
                  <a:lnTo>
                    <a:pt x="299502" y="64148"/>
                  </a:lnTo>
                  <a:lnTo>
                    <a:pt x="301453" y="59814"/>
                  </a:lnTo>
                  <a:lnTo>
                    <a:pt x="307954" y="53529"/>
                  </a:lnTo>
                  <a:lnTo>
                    <a:pt x="312289" y="47027"/>
                  </a:lnTo>
                  <a:lnTo>
                    <a:pt x="314455" y="40526"/>
                  </a:lnTo>
                  <a:lnTo>
                    <a:pt x="318573" y="32074"/>
                  </a:lnTo>
                  <a:lnTo>
                    <a:pt x="322907" y="27740"/>
                  </a:lnTo>
                  <a:lnTo>
                    <a:pt x="327242" y="21455"/>
                  </a:lnTo>
                  <a:lnTo>
                    <a:pt x="331576" y="19288"/>
                  </a:lnTo>
                  <a:lnTo>
                    <a:pt x="337861" y="17120"/>
                  </a:lnTo>
                  <a:lnTo>
                    <a:pt x="344362" y="12786"/>
                  </a:lnTo>
                  <a:lnTo>
                    <a:pt x="352814" y="10619"/>
                  </a:lnTo>
                  <a:lnTo>
                    <a:pt x="357149" y="8452"/>
                  </a:lnTo>
                  <a:lnTo>
                    <a:pt x="365601" y="6501"/>
                  </a:lnTo>
                  <a:lnTo>
                    <a:pt x="369935" y="4334"/>
                  </a:lnTo>
                  <a:lnTo>
                    <a:pt x="380554" y="2167"/>
                  </a:lnTo>
                  <a:lnTo>
                    <a:pt x="387056" y="0"/>
                  </a:lnTo>
                  <a:lnTo>
                    <a:pt x="395508" y="0"/>
                  </a:lnTo>
                  <a:lnTo>
                    <a:pt x="440585" y="12786"/>
                  </a:lnTo>
                  <a:lnTo>
                    <a:pt x="449037" y="21455"/>
                  </a:lnTo>
                  <a:lnTo>
                    <a:pt x="453371" y="23622"/>
                  </a:lnTo>
                  <a:lnTo>
                    <a:pt x="457705" y="27740"/>
                  </a:lnTo>
                  <a:lnTo>
                    <a:pt x="461823" y="32074"/>
                  </a:lnTo>
                  <a:lnTo>
                    <a:pt x="463990" y="38576"/>
                  </a:lnTo>
                  <a:lnTo>
                    <a:pt x="468324" y="44860"/>
                  </a:lnTo>
                  <a:lnTo>
                    <a:pt x="472659" y="53529"/>
                  </a:lnTo>
                  <a:lnTo>
                    <a:pt x="478944" y="55479"/>
                  </a:lnTo>
                  <a:lnTo>
                    <a:pt x="483278" y="57646"/>
                  </a:lnTo>
                  <a:lnTo>
                    <a:pt x="489779" y="57646"/>
                  </a:lnTo>
                  <a:lnTo>
                    <a:pt x="493897" y="55479"/>
                  </a:lnTo>
                  <a:lnTo>
                    <a:pt x="502566" y="55479"/>
                  </a:lnTo>
                  <a:lnTo>
                    <a:pt x="506900" y="53529"/>
                  </a:lnTo>
                  <a:lnTo>
                    <a:pt x="513185" y="55479"/>
                  </a:lnTo>
                  <a:lnTo>
                    <a:pt x="517519" y="59814"/>
                  </a:lnTo>
                  <a:lnTo>
                    <a:pt x="519686" y="64148"/>
                  </a:lnTo>
                  <a:lnTo>
                    <a:pt x="521853" y="68482"/>
                  </a:lnTo>
                  <a:lnTo>
                    <a:pt x="525971" y="74767"/>
                  </a:lnTo>
                  <a:lnTo>
                    <a:pt x="532473" y="76934"/>
                  </a:lnTo>
                  <a:lnTo>
                    <a:pt x="538974" y="79101"/>
                  </a:lnTo>
                  <a:lnTo>
                    <a:pt x="558045" y="79101"/>
                  </a:lnTo>
                  <a:lnTo>
                    <a:pt x="564546" y="81269"/>
                  </a:lnTo>
                  <a:lnTo>
                    <a:pt x="586002" y="81269"/>
                  </a:lnTo>
                  <a:lnTo>
                    <a:pt x="592286" y="85603"/>
                  </a:lnTo>
                  <a:lnTo>
                    <a:pt x="596620" y="91888"/>
                  </a:lnTo>
                  <a:lnTo>
                    <a:pt x="596620" y="104674"/>
                  </a:lnTo>
                  <a:lnTo>
                    <a:pt x="594453" y="111175"/>
                  </a:lnTo>
                  <a:lnTo>
                    <a:pt x="596620" y="115510"/>
                  </a:lnTo>
                  <a:lnTo>
                    <a:pt x="598788" y="121795"/>
                  </a:lnTo>
                  <a:lnTo>
                    <a:pt x="600955" y="126129"/>
                  </a:lnTo>
                  <a:lnTo>
                    <a:pt x="603122" y="132630"/>
                  </a:lnTo>
                  <a:lnTo>
                    <a:pt x="603122" y="136748"/>
                  </a:lnTo>
                  <a:lnTo>
                    <a:pt x="600955" y="141082"/>
                  </a:lnTo>
                  <a:lnTo>
                    <a:pt x="598788" y="147584"/>
                  </a:lnTo>
                  <a:lnTo>
                    <a:pt x="596620" y="153869"/>
                  </a:lnTo>
                  <a:lnTo>
                    <a:pt x="596620" y="166872"/>
                  </a:lnTo>
                  <a:lnTo>
                    <a:pt x="598788" y="170989"/>
                  </a:lnTo>
                  <a:lnTo>
                    <a:pt x="603122" y="175324"/>
                  </a:lnTo>
                  <a:lnTo>
                    <a:pt x="607240" y="175324"/>
                  </a:lnTo>
                  <a:lnTo>
                    <a:pt x="613741" y="177491"/>
                  </a:lnTo>
                  <a:lnTo>
                    <a:pt x="624360" y="188110"/>
                  </a:lnTo>
                  <a:lnTo>
                    <a:pt x="626527" y="194611"/>
                  </a:lnTo>
                  <a:lnTo>
                    <a:pt x="630862" y="198946"/>
                  </a:lnTo>
                  <a:lnTo>
                    <a:pt x="637146" y="200896"/>
                  </a:lnTo>
                  <a:lnTo>
                    <a:pt x="645815" y="203063"/>
                  </a:lnTo>
                  <a:lnTo>
                    <a:pt x="652100" y="205231"/>
                  </a:lnTo>
                  <a:lnTo>
                    <a:pt x="658601" y="207398"/>
                  </a:lnTo>
                  <a:lnTo>
                    <a:pt x="665103" y="207398"/>
                  </a:lnTo>
                  <a:lnTo>
                    <a:pt x="673555" y="209565"/>
                  </a:lnTo>
                  <a:lnTo>
                    <a:pt x="686341" y="209565"/>
                  </a:lnTo>
                  <a:lnTo>
                    <a:pt x="692843" y="211732"/>
                  </a:lnTo>
                  <a:lnTo>
                    <a:pt x="703462" y="211732"/>
                  </a:lnTo>
                  <a:lnTo>
                    <a:pt x="722750" y="215849"/>
                  </a:lnTo>
                </a:path>
              </a:pathLst>
            </a:custGeom>
            <a:solidFill>
              <a:srgbClr val="F2F2F2"/>
            </a:solidFill>
            <a:ln w="10831" cap="rnd">
              <a:solidFill>
                <a:schemeClr val="bg1">
                  <a:lumMod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Graphic 2">
              <a:extLst>
                <a:ext uri="{FF2B5EF4-FFF2-40B4-BE49-F238E27FC236}">
                  <a16:creationId xmlns:a16="http://schemas.microsoft.com/office/drawing/2014/main" id="{B34D63F1-64BF-49D3-99F0-EFA9E10452D1}"/>
                </a:ext>
              </a:extLst>
            </p:cNvPr>
            <p:cNvSpPr/>
            <p:nvPr/>
          </p:nvSpPr>
          <p:spPr>
            <a:xfrm>
              <a:off x="10011104" y="4593852"/>
              <a:ext cx="724699" cy="945100"/>
            </a:xfrm>
            <a:custGeom>
              <a:avLst/>
              <a:gdLst>
                <a:gd name="connsiteX0" fmla="*/ 395508 w 724699"/>
                <a:gd name="connsiteY0" fmla="*/ 8452 h 945100"/>
                <a:gd name="connsiteX1" fmla="*/ 421080 w 724699"/>
                <a:gd name="connsiteY1" fmla="*/ 2167 h 945100"/>
                <a:gd name="connsiteX2" fmla="*/ 444702 w 724699"/>
                <a:gd name="connsiteY2" fmla="*/ 0 h 945100"/>
                <a:gd name="connsiteX3" fmla="*/ 465940 w 724699"/>
                <a:gd name="connsiteY3" fmla="*/ 12786 h 945100"/>
                <a:gd name="connsiteX4" fmla="*/ 472442 w 724699"/>
                <a:gd name="connsiteY4" fmla="*/ 17120 h 945100"/>
                <a:gd name="connsiteX5" fmla="*/ 476776 w 724699"/>
                <a:gd name="connsiteY5" fmla="*/ 19288 h 945100"/>
                <a:gd name="connsiteX6" fmla="*/ 481110 w 724699"/>
                <a:gd name="connsiteY6" fmla="*/ 23405 h 945100"/>
                <a:gd name="connsiteX7" fmla="*/ 487395 w 724699"/>
                <a:gd name="connsiteY7" fmla="*/ 27740 h 945100"/>
                <a:gd name="connsiteX8" fmla="*/ 489562 w 724699"/>
                <a:gd name="connsiteY8" fmla="*/ 32074 h 945100"/>
                <a:gd name="connsiteX9" fmla="*/ 493897 w 724699"/>
                <a:gd name="connsiteY9" fmla="*/ 38576 h 945100"/>
                <a:gd name="connsiteX10" fmla="*/ 496064 w 724699"/>
                <a:gd name="connsiteY10" fmla="*/ 42693 h 945100"/>
                <a:gd name="connsiteX11" fmla="*/ 496064 w 724699"/>
                <a:gd name="connsiteY11" fmla="*/ 47027 h 945100"/>
                <a:gd name="connsiteX12" fmla="*/ 498014 w 724699"/>
                <a:gd name="connsiteY12" fmla="*/ 53529 h 945100"/>
                <a:gd name="connsiteX13" fmla="*/ 500182 w 724699"/>
                <a:gd name="connsiteY13" fmla="*/ 59814 h 945100"/>
                <a:gd name="connsiteX14" fmla="*/ 502349 w 724699"/>
                <a:gd name="connsiteY14" fmla="*/ 64148 h 945100"/>
                <a:gd name="connsiteX15" fmla="*/ 508850 w 724699"/>
                <a:gd name="connsiteY15" fmla="*/ 70649 h 945100"/>
                <a:gd name="connsiteX16" fmla="*/ 515135 w 724699"/>
                <a:gd name="connsiteY16" fmla="*/ 74767 h 945100"/>
                <a:gd name="connsiteX17" fmla="*/ 532256 w 724699"/>
                <a:gd name="connsiteY17" fmla="*/ 83436 h 945100"/>
                <a:gd name="connsiteX18" fmla="*/ 545259 w 724699"/>
                <a:gd name="connsiteY18" fmla="*/ 91888 h 945100"/>
                <a:gd name="connsiteX19" fmla="*/ 549376 w 724699"/>
                <a:gd name="connsiteY19" fmla="*/ 94055 h 945100"/>
                <a:gd name="connsiteX20" fmla="*/ 555878 w 724699"/>
                <a:gd name="connsiteY20" fmla="*/ 98389 h 945100"/>
                <a:gd name="connsiteX21" fmla="*/ 562163 w 724699"/>
                <a:gd name="connsiteY21" fmla="*/ 100556 h 945100"/>
                <a:gd name="connsiteX22" fmla="*/ 568664 w 724699"/>
                <a:gd name="connsiteY22" fmla="*/ 106841 h 945100"/>
                <a:gd name="connsiteX23" fmla="*/ 572998 w 724699"/>
                <a:gd name="connsiteY23" fmla="*/ 109008 h 945100"/>
                <a:gd name="connsiteX24" fmla="*/ 579283 w 724699"/>
                <a:gd name="connsiteY24" fmla="*/ 113343 h 945100"/>
                <a:gd name="connsiteX25" fmla="*/ 583618 w 724699"/>
                <a:gd name="connsiteY25" fmla="*/ 117677 h 945100"/>
                <a:gd name="connsiteX26" fmla="*/ 587952 w 724699"/>
                <a:gd name="connsiteY26" fmla="*/ 119628 h 945100"/>
                <a:gd name="connsiteX27" fmla="*/ 590119 w 724699"/>
                <a:gd name="connsiteY27" fmla="*/ 126129 h 945100"/>
                <a:gd name="connsiteX28" fmla="*/ 594237 w 724699"/>
                <a:gd name="connsiteY28" fmla="*/ 130463 h 945100"/>
                <a:gd name="connsiteX29" fmla="*/ 624360 w 724699"/>
                <a:gd name="connsiteY29" fmla="*/ 166655 h 945100"/>
                <a:gd name="connsiteX30" fmla="*/ 658385 w 724699"/>
                <a:gd name="connsiteY30" fmla="*/ 203063 h 945100"/>
                <a:gd name="connsiteX31" fmla="*/ 662719 w 724699"/>
                <a:gd name="connsiteY31" fmla="*/ 209565 h 945100"/>
                <a:gd name="connsiteX32" fmla="*/ 664886 w 724699"/>
                <a:gd name="connsiteY32" fmla="*/ 213899 h 945100"/>
                <a:gd name="connsiteX33" fmla="*/ 667053 w 724699"/>
                <a:gd name="connsiteY33" fmla="*/ 220184 h 945100"/>
                <a:gd name="connsiteX34" fmla="*/ 671388 w 724699"/>
                <a:gd name="connsiteY34" fmla="*/ 224518 h 945100"/>
                <a:gd name="connsiteX35" fmla="*/ 675505 w 724699"/>
                <a:gd name="connsiteY35" fmla="*/ 230803 h 945100"/>
                <a:gd name="connsiteX36" fmla="*/ 686341 w 724699"/>
                <a:gd name="connsiteY36" fmla="*/ 239472 h 945100"/>
                <a:gd name="connsiteX37" fmla="*/ 686341 w 724699"/>
                <a:gd name="connsiteY37" fmla="*/ 267211 h 945100"/>
                <a:gd name="connsiteX38" fmla="*/ 684174 w 724699"/>
                <a:gd name="connsiteY38" fmla="*/ 273713 h 945100"/>
                <a:gd name="connsiteX39" fmla="*/ 682007 w 724699"/>
                <a:gd name="connsiteY39" fmla="*/ 279998 h 945100"/>
                <a:gd name="connsiteX40" fmla="*/ 679839 w 724699"/>
                <a:gd name="connsiteY40" fmla="*/ 286499 h 945100"/>
                <a:gd name="connsiteX41" fmla="*/ 679839 w 724699"/>
                <a:gd name="connsiteY41" fmla="*/ 294951 h 945100"/>
                <a:gd name="connsiteX42" fmla="*/ 692626 w 724699"/>
                <a:gd name="connsiteY42" fmla="*/ 318573 h 945100"/>
                <a:gd name="connsiteX43" fmla="*/ 692626 w 724699"/>
                <a:gd name="connsiteY43" fmla="*/ 327025 h 945100"/>
                <a:gd name="connsiteX44" fmla="*/ 694793 w 724699"/>
                <a:gd name="connsiteY44" fmla="*/ 333527 h 945100"/>
                <a:gd name="connsiteX45" fmla="*/ 696960 w 724699"/>
                <a:gd name="connsiteY45" fmla="*/ 348480 h 945100"/>
                <a:gd name="connsiteX46" fmla="*/ 701294 w 724699"/>
                <a:gd name="connsiteY46" fmla="*/ 372102 h 945100"/>
                <a:gd name="connsiteX47" fmla="*/ 696960 w 724699"/>
                <a:gd name="connsiteY47" fmla="*/ 378387 h 945100"/>
                <a:gd name="connsiteX48" fmla="*/ 694793 w 724699"/>
                <a:gd name="connsiteY48" fmla="*/ 384888 h 945100"/>
                <a:gd name="connsiteX49" fmla="*/ 690459 w 724699"/>
                <a:gd name="connsiteY49" fmla="*/ 393340 h 945100"/>
                <a:gd name="connsiteX50" fmla="*/ 688508 w 724699"/>
                <a:gd name="connsiteY50" fmla="*/ 397675 h 945100"/>
                <a:gd name="connsiteX51" fmla="*/ 686341 w 724699"/>
                <a:gd name="connsiteY51" fmla="*/ 404176 h 945100"/>
                <a:gd name="connsiteX52" fmla="*/ 686341 w 724699"/>
                <a:gd name="connsiteY52" fmla="*/ 410461 h 945100"/>
                <a:gd name="connsiteX53" fmla="*/ 690459 w 724699"/>
                <a:gd name="connsiteY53" fmla="*/ 416962 h 945100"/>
                <a:gd name="connsiteX54" fmla="*/ 692626 w 724699"/>
                <a:gd name="connsiteY54" fmla="*/ 421297 h 945100"/>
                <a:gd name="connsiteX55" fmla="*/ 699127 w 724699"/>
                <a:gd name="connsiteY55" fmla="*/ 425414 h 945100"/>
                <a:gd name="connsiteX56" fmla="*/ 701294 w 724699"/>
                <a:gd name="connsiteY56" fmla="*/ 427582 h 945100"/>
                <a:gd name="connsiteX57" fmla="*/ 709746 w 724699"/>
                <a:gd name="connsiteY57" fmla="*/ 431916 h 945100"/>
                <a:gd name="connsiteX58" fmla="*/ 714081 w 724699"/>
                <a:gd name="connsiteY58" fmla="*/ 434083 h 945100"/>
                <a:gd name="connsiteX59" fmla="*/ 720582 w 724699"/>
                <a:gd name="connsiteY59" fmla="*/ 438201 h 945100"/>
                <a:gd name="connsiteX60" fmla="*/ 722533 w 724699"/>
                <a:gd name="connsiteY60" fmla="*/ 442535 h 945100"/>
                <a:gd name="connsiteX61" fmla="*/ 724700 w 724699"/>
                <a:gd name="connsiteY61" fmla="*/ 449037 h 945100"/>
                <a:gd name="connsiteX62" fmla="*/ 722533 w 724699"/>
                <a:gd name="connsiteY62" fmla="*/ 455321 h 945100"/>
                <a:gd name="connsiteX63" fmla="*/ 718415 w 724699"/>
                <a:gd name="connsiteY63" fmla="*/ 459655 h 945100"/>
                <a:gd name="connsiteX64" fmla="*/ 714081 w 724699"/>
                <a:gd name="connsiteY64" fmla="*/ 461823 h 945100"/>
                <a:gd name="connsiteX65" fmla="*/ 707579 w 724699"/>
                <a:gd name="connsiteY65" fmla="*/ 468324 h 945100"/>
                <a:gd name="connsiteX66" fmla="*/ 705629 w 724699"/>
                <a:gd name="connsiteY66" fmla="*/ 472442 h 945100"/>
                <a:gd name="connsiteX67" fmla="*/ 703462 w 724699"/>
                <a:gd name="connsiteY67" fmla="*/ 478943 h 945100"/>
                <a:gd name="connsiteX68" fmla="*/ 701294 w 724699"/>
                <a:gd name="connsiteY68" fmla="*/ 483278 h 945100"/>
                <a:gd name="connsiteX69" fmla="*/ 701294 w 724699"/>
                <a:gd name="connsiteY69" fmla="*/ 493897 h 945100"/>
                <a:gd name="connsiteX70" fmla="*/ 703462 w 724699"/>
                <a:gd name="connsiteY70" fmla="*/ 500398 h 945100"/>
                <a:gd name="connsiteX71" fmla="*/ 705629 w 724699"/>
                <a:gd name="connsiteY71" fmla="*/ 504516 h 945100"/>
                <a:gd name="connsiteX72" fmla="*/ 709746 w 724699"/>
                <a:gd name="connsiteY72" fmla="*/ 511018 h 945100"/>
                <a:gd name="connsiteX73" fmla="*/ 711914 w 724699"/>
                <a:gd name="connsiteY73" fmla="*/ 517519 h 945100"/>
                <a:gd name="connsiteX74" fmla="*/ 711914 w 724699"/>
                <a:gd name="connsiteY74" fmla="*/ 536590 h 945100"/>
                <a:gd name="connsiteX75" fmla="*/ 709746 w 724699"/>
                <a:gd name="connsiteY75" fmla="*/ 549593 h 945100"/>
                <a:gd name="connsiteX76" fmla="*/ 703462 w 724699"/>
                <a:gd name="connsiteY76" fmla="*/ 583617 h 945100"/>
                <a:gd name="connsiteX77" fmla="*/ 703462 w 724699"/>
                <a:gd name="connsiteY77" fmla="*/ 590119 h 945100"/>
                <a:gd name="connsiteX78" fmla="*/ 701294 w 724699"/>
                <a:gd name="connsiteY78" fmla="*/ 596620 h 945100"/>
                <a:gd name="connsiteX79" fmla="*/ 701294 w 724699"/>
                <a:gd name="connsiteY79" fmla="*/ 622193 h 945100"/>
                <a:gd name="connsiteX80" fmla="*/ 703462 w 724699"/>
                <a:gd name="connsiteY80" fmla="*/ 630645 h 945100"/>
                <a:gd name="connsiteX81" fmla="*/ 701294 w 724699"/>
                <a:gd name="connsiteY81" fmla="*/ 639314 h 945100"/>
                <a:gd name="connsiteX82" fmla="*/ 701294 w 724699"/>
                <a:gd name="connsiteY82" fmla="*/ 647766 h 945100"/>
                <a:gd name="connsiteX83" fmla="*/ 699127 w 724699"/>
                <a:gd name="connsiteY83" fmla="*/ 654267 h 945100"/>
                <a:gd name="connsiteX84" fmla="*/ 696960 w 724699"/>
                <a:gd name="connsiteY84" fmla="*/ 658601 h 945100"/>
                <a:gd name="connsiteX85" fmla="*/ 692626 w 724699"/>
                <a:gd name="connsiteY85" fmla="*/ 664886 h 945100"/>
                <a:gd name="connsiteX86" fmla="*/ 686341 w 724699"/>
                <a:gd name="connsiteY86" fmla="*/ 673555 h 945100"/>
                <a:gd name="connsiteX87" fmla="*/ 682007 w 724699"/>
                <a:gd name="connsiteY87" fmla="*/ 677889 h 945100"/>
                <a:gd name="connsiteX88" fmla="*/ 677672 w 724699"/>
                <a:gd name="connsiteY88" fmla="*/ 682007 h 945100"/>
                <a:gd name="connsiteX89" fmla="*/ 671388 w 724699"/>
                <a:gd name="connsiteY89" fmla="*/ 690675 h 945100"/>
                <a:gd name="connsiteX90" fmla="*/ 667053 w 724699"/>
                <a:gd name="connsiteY90" fmla="*/ 692843 h 945100"/>
                <a:gd name="connsiteX91" fmla="*/ 658385 w 724699"/>
                <a:gd name="connsiteY91" fmla="*/ 701295 h 945100"/>
                <a:gd name="connsiteX92" fmla="*/ 652100 w 724699"/>
                <a:gd name="connsiteY92" fmla="*/ 705629 h 945100"/>
                <a:gd name="connsiteX93" fmla="*/ 647766 w 724699"/>
                <a:gd name="connsiteY93" fmla="*/ 709963 h 945100"/>
                <a:gd name="connsiteX94" fmla="*/ 641481 w 724699"/>
                <a:gd name="connsiteY94" fmla="*/ 714081 h 945100"/>
                <a:gd name="connsiteX95" fmla="*/ 637147 w 724699"/>
                <a:gd name="connsiteY95" fmla="*/ 718415 h 945100"/>
                <a:gd name="connsiteX96" fmla="*/ 628478 w 724699"/>
                <a:gd name="connsiteY96" fmla="*/ 720582 h 945100"/>
                <a:gd name="connsiteX97" fmla="*/ 620026 w 724699"/>
                <a:gd name="connsiteY97" fmla="*/ 724917 h 945100"/>
                <a:gd name="connsiteX98" fmla="*/ 611357 w 724699"/>
                <a:gd name="connsiteY98" fmla="*/ 726867 h 945100"/>
                <a:gd name="connsiteX99" fmla="*/ 602905 w 724699"/>
                <a:gd name="connsiteY99" fmla="*/ 729034 h 945100"/>
                <a:gd name="connsiteX100" fmla="*/ 594237 w 724699"/>
                <a:gd name="connsiteY100" fmla="*/ 731201 h 945100"/>
                <a:gd name="connsiteX101" fmla="*/ 587952 w 724699"/>
                <a:gd name="connsiteY101" fmla="*/ 733369 h 945100"/>
                <a:gd name="connsiteX102" fmla="*/ 579283 w 724699"/>
                <a:gd name="connsiteY102" fmla="*/ 735536 h 945100"/>
                <a:gd name="connsiteX103" fmla="*/ 572998 w 724699"/>
                <a:gd name="connsiteY103" fmla="*/ 737703 h 945100"/>
                <a:gd name="connsiteX104" fmla="*/ 564330 w 724699"/>
                <a:gd name="connsiteY104" fmla="*/ 739870 h 945100"/>
                <a:gd name="connsiteX105" fmla="*/ 560212 w 724699"/>
                <a:gd name="connsiteY105" fmla="*/ 742037 h 945100"/>
                <a:gd name="connsiteX106" fmla="*/ 543091 w 724699"/>
                <a:gd name="connsiteY106" fmla="*/ 743988 h 945100"/>
                <a:gd name="connsiteX107" fmla="*/ 483061 w 724699"/>
                <a:gd name="connsiteY107" fmla="*/ 743988 h 945100"/>
                <a:gd name="connsiteX108" fmla="*/ 476776 w 724699"/>
                <a:gd name="connsiteY108" fmla="*/ 746155 h 945100"/>
                <a:gd name="connsiteX109" fmla="*/ 450987 w 724699"/>
                <a:gd name="connsiteY109" fmla="*/ 752656 h 945100"/>
                <a:gd name="connsiteX110" fmla="*/ 436033 w 724699"/>
                <a:gd name="connsiteY110" fmla="*/ 761108 h 945100"/>
                <a:gd name="connsiteX111" fmla="*/ 431916 w 724699"/>
                <a:gd name="connsiteY111" fmla="*/ 767610 h 945100"/>
                <a:gd name="connsiteX112" fmla="*/ 427581 w 724699"/>
                <a:gd name="connsiteY112" fmla="*/ 774111 h 945100"/>
                <a:gd name="connsiteX113" fmla="*/ 425415 w 724699"/>
                <a:gd name="connsiteY113" fmla="*/ 778229 h 945100"/>
                <a:gd name="connsiteX114" fmla="*/ 423247 w 724699"/>
                <a:gd name="connsiteY114" fmla="*/ 784730 h 945100"/>
                <a:gd name="connsiteX115" fmla="*/ 418913 w 724699"/>
                <a:gd name="connsiteY115" fmla="*/ 791015 h 945100"/>
                <a:gd name="connsiteX116" fmla="*/ 416963 w 724699"/>
                <a:gd name="connsiteY116" fmla="*/ 795349 h 945100"/>
                <a:gd name="connsiteX117" fmla="*/ 414795 w 724699"/>
                <a:gd name="connsiteY117" fmla="*/ 799684 h 945100"/>
                <a:gd name="connsiteX118" fmla="*/ 408294 w 724699"/>
                <a:gd name="connsiteY118" fmla="*/ 805969 h 945100"/>
                <a:gd name="connsiteX119" fmla="*/ 402009 w 724699"/>
                <a:gd name="connsiteY119" fmla="*/ 810303 h 945100"/>
                <a:gd name="connsiteX120" fmla="*/ 395508 w 724699"/>
                <a:gd name="connsiteY120" fmla="*/ 816804 h 945100"/>
                <a:gd name="connsiteX121" fmla="*/ 391173 w 724699"/>
                <a:gd name="connsiteY121" fmla="*/ 821139 h 945100"/>
                <a:gd name="connsiteX122" fmla="*/ 386839 w 724699"/>
                <a:gd name="connsiteY122" fmla="*/ 825256 h 945100"/>
                <a:gd name="connsiteX123" fmla="*/ 384888 w 724699"/>
                <a:gd name="connsiteY123" fmla="*/ 829591 h 945100"/>
                <a:gd name="connsiteX124" fmla="*/ 380554 w 724699"/>
                <a:gd name="connsiteY124" fmla="*/ 833925 h 945100"/>
                <a:gd name="connsiteX125" fmla="*/ 378387 w 724699"/>
                <a:gd name="connsiteY125" fmla="*/ 838043 h 945100"/>
                <a:gd name="connsiteX126" fmla="*/ 378387 w 724699"/>
                <a:gd name="connsiteY126" fmla="*/ 848878 h 945100"/>
                <a:gd name="connsiteX127" fmla="*/ 389006 w 724699"/>
                <a:gd name="connsiteY127" fmla="*/ 859498 h 945100"/>
                <a:gd name="connsiteX128" fmla="*/ 391173 w 724699"/>
                <a:gd name="connsiteY128" fmla="*/ 863832 h 945100"/>
                <a:gd name="connsiteX129" fmla="*/ 393341 w 724699"/>
                <a:gd name="connsiteY129" fmla="*/ 872284 h 945100"/>
                <a:gd name="connsiteX130" fmla="*/ 393341 w 724699"/>
                <a:gd name="connsiteY130" fmla="*/ 883120 h 945100"/>
                <a:gd name="connsiteX131" fmla="*/ 378387 w 724699"/>
                <a:gd name="connsiteY131" fmla="*/ 908692 h 945100"/>
                <a:gd name="connsiteX132" fmla="*/ 356932 w 724699"/>
                <a:gd name="connsiteY132" fmla="*/ 913026 h 945100"/>
                <a:gd name="connsiteX133" fmla="*/ 350647 w 724699"/>
                <a:gd name="connsiteY133" fmla="*/ 917361 h 945100"/>
                <a:gd name="connsiteX134" fmla="*/ 346313 w 724699"/>
                <a:gd name="connsiteY134" fmla="*/ 921479 h 945100"/>
                <a:gd name="connsiteX135" fmla="*/ 344146 w 724699"/>
                <a:gd name="connsiteY135" fmla="*/ 925813 h 945100"/>
                <a:gd name="connsiteX136" fmla="*/ 341979 w 724699"/>
                <a:gd name="connsiteY136" fmla="*/ 930147 h 945100"/>
                <a:gd name="connsiteX137" fmla="*/ 337861 w 724699"/>
                <a:gd name="connsiteY137" fmla="*/ 934265 h 945100"/>
                <a:gd name="connsiteX138" fmla="*/ 335694 w 724699"/>
                <a:gd name="connsiteY138" fmla="*/ 940766 h 945100"/>
                <a:gd name="connsiteX139" fmla="*/ 333527 w 724699"/>
                <a:gd name="connsiteY139" fmla="*/ 945101 h 945100"/>
                <a:gd name="connsiteX140" fmla="*/ 314239 w 724699"/>
                <a:gd name="connsiteY140" fmla="*/ 936432 h 945100"/>
                <a:gd name="connsiteX141" fmla="*/ 309905 w 724699"/>
                <a:gd name="connsiteY141" fmla="*/ 934265 h 945100"/>
                <a:gd name="connsiteX142" fmla="*/ 299285 w 724699"/>
                <a:gd name="connsiteY142" fmla="*/ 934265 h 945100"/>
                <a:gd name="connsiteX143" fmla="*/ 294951 w 724699"/>
                <a:gd name="connsiteY143" fmla="*/ 932314 h 945100"/>
                <a:gd name="connsiteX144" fmla="*/ 290617 w 724699"/>
                <a:gd name="connsiteY144" fmla="*/ 927980 h 945100"/>
                <a:gd name="connsiteX145" fmla="*/ 288666 w 724699"/>
                <a:gd name="connsiteY145" fmla="*/ 921479 h 945100"/>
                <a:gd name="connsiteX146" fmla="*/ 288666 w 724699"/>
                <a:gd name="connsiteY146" fmla="*/ 915194 h 945100"/>
                <a:gd name="connsiteX147" fmla="*/ 284332 w 724699"/>
                <a:gd name="connsiteY147" fmla="*/ 910859 h 945100"/>
                <a:gd name="connsiteX148" fmla="*/ 279998 w 724699"/>
                <a:gd name="connsiteY148" fmla="*/ 910859 h 945100"/>
                <a:gd name="connsiteX149" fmla="*/ 275663 w 724699"/>
                <a:gd name="connsiteY149" fmla="*/ 915194 h 945100"/>
                <a:gd name="connsiteX150" fmla="*/ 273713 w 724699"/>
                <a:gd name="connsiteY150" fmla="*/ 921479 h 945100"/>
                <a:gd name="connsiteX151" fmla="*/ 271546 w 724699"/>
                <a:gd name="connsiteY151" fmla="*/ 927980 h 945100"/>
                <a:gd name="connsiteX152" fmla="*/ 267211 w 724699"/>
                <a:gd name="connsiteY152" fmla="*/ 930147 h 945100"/>
                <a:gd name="connsiteX153" fmla="*/ 260710 w 724699"/>
                <a:gd name="connsiteY153" fmla="*/ 932314 h 945100"/>
                <a:gd name="connsiteX154" fmla="*/ 256592 w 724699"/>
                <a:gd name="connsiteY154" fmla="*/ 934265 h 945100"/>
                <a:gd name="connsiteX155" fmla="*/ 250091 w 724699"/>
                <a:gd name="connsiteY155" fmla="*/ 934265 h 945100"/>
                <a:gd name="connsiteX156" fmla="*/ 247924 w 724699"/>
                <a:gd name="connsiteY156" fmla="*/ 927980 h 945100"/>
                <a:gd name="connsiteX157" fmla="*/ 243589 w 724699"/>
                <a:gd name="connsiteY157" fmla="*/ 925813 h 945100"/>
                <a:gd name="connsiteX158" fmla="*/ 237304 w 724699"/>
                <a:gd name="connsiteY158" fmla="*/ 927980 h 945100"/>
                <a:gd name="connsiteX159" fmla="*/ 235137 w 724699"/>
                <a:gd name="connsiteY159" fmla="*/ 923646 h 945100"/>
                <a:gd name="connsiteX160" fmla="*/ 235137 w 724699"/>
                <a:gd name="connsiteY160" fmla="*/ 917361 h 945100"/>
                <a:gd name="connsiteX161" fmla="*/ 237304 w 724699"/>
                <a:gd name="connsiteY161" fmla="*/ 913026 h 945100"/>
                <a:gd name="connsiteX162" fmla="*/ 237304 w 724699"/>
                <a:gd name="connsiteY162" fmla="*/ 902190 h 945100"/>
                <a:gd name="connsiteX163" fmla="*/ 245756 w 724699"/>
                <a:gd name="connsiteY163" fmla="*/ 900240 h 945100"/>
                <a:gd name="connsiteX164" fmla="*/ 250091 w 724699"/>
                <a:gd name="connsiteY164" fmla="*/ 895906 h 945100"/>
                <a:gd name="connsiteX165" fmla="*/ 247924 w 724699"/>
                <a:gd name="connsiteY165" fmla="*/ 889404 h 945100"/>
                <a:gd name="connsiteX166" fmla="*/ 247924 w 724699"/>
                <a:gd name="connsiteY166" fmla="*/ 883120 h 945100"/>
                <a:gd name="connsiteX167" fmla="*/ 245756 w 724699"/>
                <a:gd name="connsiteY167" fmla="*/ 878785 h 945100"/>
                <a:gd name="connsiteX168" fmla="*/ 245756 w 724699"/>
                <a:gd name="connsiteY168" fmla="*/ 872284 h 945100"/>
                <a:gd name="connsiteX169" fmla="*/ 250091 w 724699"/>
                <a:gd name="connsiteY169" fmla="*/ 868166 h 945100"/>
                <a:gd name="connsiteX170" fmla="*/ 252258 w 724699"/>
                <a:gd name="connsiteY170" fmla="*/ 861665 h 945100"/>
                <a:gd name="connsiteX171" fmla="*/ 252258 w 724699"/>
                <a:gd name="connsiteY171" fmla="*/ 855163 h 945100"/>
                <a:gd name="connsiteX172" fmla="*/ 254425 w 724699"/>
                <a:gd name="connsiteY172" fmla="*/ 851046 h 945100"/>
                <a:gd name="connsiteX173" fmla="*/ 250091 w 724699"/>
                <a:gd name="connsiteY173" fmla="*/ 846711 h 945100"/>
                <a:gd name="connsiteX174" fmla="*/ 245756 w 724699"/>
                <a:gd name="connsiteY174" fmla="*/ 848878 h 945100"/>
                <a:gd name="connsiteX175" fmla="*/ 239472 w 724699"/>
                <a:gd name="connsiteY175" fmla="*/ 851046 h 945100"/>
                <a:gd name="connsiteX176" fmla="*/ 235137 w 724699"/>
                <a:gd name="connsiteY176" fmla="*/ 848878 h 945100"/>
                <a:gd name="connsiteX177" fmla="*/ 230803 w 724699"/>
                <a:gd name="connsiteY177" fmla="*/ 844544 h 945100"/>
                <a:gd name="connsiteX178" fmla="*/ 228636 w 724699"/>
                <a:gd name="connsiteY178" fmla="*/ 838043 h 945100"/>
                <a:gd name="connsiteX179" fmla="*/ 222351 w 724699"/>
                <a:gd name="connsiteY179" fmla="*/ 838043 h 945100"/>
                <a:gd name="connsiteX180" fmla="*/ 220184 w 724699"/>
                <a:gd name="connsiteY180" fmla="*/ 842377 h 945100"/>
                <a:gd name="connsiteX181" fmla="*/ 215850 w 724699"/>
                <a:gd name="connsiteY181" fmla="*/ 848878 h 945100"/>
                <a:gd name="connsiteX182" fmla="*/ 211515 w 724699"/>
                <a:gd name="connsiteY182" fmla="*/ 846711 h 945100"/>
                <a:gd name="connsiteX183" fmla="*/ 209565 w 724699"/>
                <a:gd name="connsiteY183" fmla="*/ 840210 h 945100"/>
                <a:gd name="connsiteX184" fmla="*/ 205231 w 724699"/>
                <a:gd name="connsiteY184" fmla="*/ 838043 h 945100"/>
                <a:gd name="connsiteX185" fmla="*/ 200896 w 724699"/>
                <a:gd name="connsiteY185" fmla="*/ 840210 h 945100"/>
                <a:gd name="connsiteX186" fmla="*/ 196562 w 724699"/>
                <a:gd name="connsiteY186" fmla="*/ 844544 h 945100"/>
                <a:gd name="connsiteX187" fmla="*/ 188110 w 724699"/>
                <a:gd name="connsiteY187" fmla="*/ 846711 h 945100"/>
                <a:gd name="connsiteX188" fmla="*/ 170989 w 724699"/>
                <a:gd name="connsiteY188" fmla="*/ 846711 h 945100"/>
                <a:gd name="connsiteX189" fmla="*/ 170989 w 724699"/>
                <a:gd name="connsiteY189" fmla="*/ 842377 h 945100"/>
                <a:gd name="connsiteX190" fmla="*/ 173157 w 724699"/>
                <a:gd name="connsiteY190" fmla="*/ 836092 h 945100"/>
                <a:gd name="connsiteX191" fmla="*/ 173157 w 724699"/>
                <a:gd name="connsiteY191" fmla="*/ 831758 h 945100"/>
                <a:gd name="connsiteX192" fmla="*/ 170989 w 724699"/>
                <a:gd name="connsiteY192" fmla="*/ 827423 h 945100"/>
                <a:gd name="connsiteX193" fmla="*/ 166655 w 724699"/>
                <a:gd name="connsiteY193" fmla="*/ 823089 h 945100"/>
                <a:gd name="connsiteX194" fmla="*/ 168822 w 724699"/>
                <a:gd name="connsiteY194" fmla="*/ 816804 h 945100"/>
                <a:gd name="connsiteX195" fmla="*/ 175324 w 724699"/>
                <a:gd name="connsiteY195" fmla="*/ 814637 h 945100"/>
                <a:gd name="connsiteX196" fmla="*/ 179441 w 724699"/>
                <a:gd name="connsiteY196" fmla="*/ 818971 h 945100"/>
                <a:gd name="connsiteX197" fmla="*/ 183775 w 724699"/>
                <a:gd name="connsiteY197" fmla="*/ 814637 h 945100"/>
                <a:gd name="connsiteX198" fmla="*/ 183775 w 724699"/>
                <a:gd name="connsiteY198" fmla="*/ 808136 h 945100"/>
                <a:gd name="connsiteX199" fmla="*/ 185943 w 724699"/>
                <a:gd name="connsiteY199" fmla="*/ 804018 h 945100"/>
                <a:gd name="connsiteX200" fmla="*/ 185943 w 724699"/>
                <a:gd name="connsiteY200" fmla="*/ 797517 h 945100"/>
                <a:gd name="connsiteX201" fmla="*/ 183775 w 724699"/>
                <a:gd name="connsiteY201" fmla="*/ 791015 h 945100"/>
                <a:gd name="connsiteX202" fmla="*/ 177491 w 724699"/>
                <a:gd name="connsiteY202" fmla="*/ 786897 h 945100"/>
                <a:gd name="connsiteX203" fmla="*/ 173157 w 724699"/>
                <a:gd name="connsiteY203" fmla="*/ 784730 h 945100"/>
                <a:gd name="connsiteX204" fmla="*/ 168822 w 724699"/>
                <a:gd name="connsiteY204" fmla="*/ 780396 h 945100"/>
                <a:gd name="connsiteX205" fmla="*/ 166655 w 724699"/>
                <a:gd name="connsiteY205" fmla="*/ 774111 h 945100"/>
                <a:gd name="connsiteX206" fmla="*/ 164488 w 724699"/>
                <a:gd name="connsiteY206" fmla="*/ 769777 h 945100"/>
                <a:gd name="connsiteX207" fmla="*/ 164488 w 724699"/>
                <a:gd name="connsiteY207" fmla="*/ 763275 h 945100"/>
                <a:gd name="connsiteX208" fmla="*/ 162321 w 724699"/>
                <a:gd name="connsiteY208" fmla="*/ 758941 h 945100"/>
                <a:gd name="connsiteX209" fmla="*/ 156036 w 724699"/>
                <a:gd name="connsiteY209" fmla="*/ 754824 h 945100"/>
                <a:gd name="connsiteX210" fmla="*/ 141082 w 724699"/>
                <a:gd name="connsiteY210" fmla="*/ 754824 h 945100"/>
                <a:gd name="connsiteX211" fmla="*/ 134581 w 724699"/>
                <a:gd name="connsiteY211" fmla="*/ 756991 h 945100"/>
                <a:gd name="connsiteX212" fmla="*/ 128296 w 724699"/>
                <a:gd name="connsiteY212" fmla="*/ 769777 h 945100"/>
                <a:gd name="connsiteX213" fmla="*/ 117460 w 724699"/>
                <a:gd name="connsiteY213" fmla="*/ 776062 h 945100"/>
                <a:gd name="connsiteX214" fmla="*/ 113343 w 724699"/>
                <a:gd name="connsiteY214" fmla="*/ 780396 h 945100"/>
                <a:gd name="connsiteX215" fmla="*/ 111176 w 724699"/>
                <a:gd name="connsiteY215" fmla="*/ 786897 h 945100"/>
                <a:gd name="connsiteX216" fmla="*/ 113343 w 724699"/>
                <a:gd name="connsiteY216" fmla="*/ 793182 h 945100"/>
                <a:gd name="connsiteX217" fmla="*/ 111176 w 724699"/>
                <a:gd name="connsiteY217" fmla="*/ 797517 h 945100"/>
                <a:gd name="connsiteX218" fmla="*/ 104674 w 724699"/>
                <a:gd name="connsiteY218" fmla="*/ 799684 h 945100"/>
                <a:gd name="connsiteX219" fmla="*/ 100340 w 724699"/>
                <a:gd name="connsiteY219" fmla="*/ 804018 h 945100"/>
                <a:gd name="connsiteX220" fmla="*/ 94055 w 724699"/>
                <a:gd name="connsiteY220" fmla="*/ 801851 h 945100"/>
                <a:gd name="connsiteX221" fmla="*/ 89721 w 724699"/>
                <a:gd name="connsiteY221" fmla="*/ 799684 h 945100"/>
                <a:gd name="connsiteX222" fmla="*/ 87553 w 724699"/>
                <a:gd name="connsiteY222" fmla="*/ 805969 h 945100"/>
                <a:gd name="connsiteX223" fmla="*/ 85386 w 724699"/>
                <a:gd name="connsiteY223" fmla="*/ 812470 h 945100"/>
                <a:gd name="connsiteX224" fmla="*/ 83219 w 724699"/>
                <a:gd name="connsiteY224" fmla="*/ 816804 h 945100"/>
                <a:gd name="connsiteX225" fmla="*/ 79102 w 724699"/>
                <a:gd name="connsiteY225" fmla="*/ 818971 h 945100"/>
                <a:gd name="connsiteX226" fmla="*/ 68266 w 724699"/>
                <a:gd name="connsiteY226" fmla="*/ 812470 h 945100"/>
                <a:gd name="connsiteX227" fmla="*/ 59814 w 724699"/>
                <a:gd name="connsiteY227" fmla="*/ 797517 h 945100"/>
                <a:gd name="connsiteX228" fmla="*/ 59814 w 724699"/>
                <a:gd name="connsiteY228" fmla="*/ 791015 h 945100"/>
                <a:gd name="connsiteX229" fmla="*/ 61981 w 724699"/>
                <a:gd name="connsiteY229" fmla="*/ 784730 h 945100"/>
                <a:gd name="connsiteX230" fmla="*/ 61981 w 724699"/>
                <a:gd name="connsiteY230" fmla="*/ 778229 h 945100"/>
                <a:gd name="connsiteX231" fmla="*/ 59814 w 724699"/>
                <a:gd name="connsiteY231" fmla="*/ 774111 h 945100"/>
                <a:gd name="connsiteX232" fmla="*/ 55480 w 724699"/>
                <a:gd name="connsiteY232" fmla="*/ 771944 h 945100"/>
                <a:gd name="connsiteX233" fmla="*/ 49195 w 724699"/>
                <a:gd name="connsiteY233" fmla="*/ 774111 h 945100"/>
                <a:gd name="connsiteX234" fmla="*/ 44860 w 724699"/>
                <a:gd name="connsiteY234" fmla="*/ 776062 h 945100"/>
                <a:gd name="connsiteX235" fmla="*/ 40526 w 724699"/>
                <a:gd name="connsiteY235" fmla="*/ 778229 h 945100"/>
                <a:gd name="connsiteX236" fmla="*/ 34241 w 724699"/>
                <a:gd name="connsiteY236" fmla="*/ 776062 h 945100"/>
                <a:gd name="connsiteX237" fmla="*/ 29907 w 724699"/>
                <a:gd name="connsiteY237" fmla="*/ 774111 h 945100"/>
                <a:gd name="connsiteX238" fmla="*/ 23405 w 724699"/>
                <a:gd name="connsiteY238" fmla="*/ 774111 h 945100"/>
                <a:gd name="connsiteX239" fmla="*/ 19071 w 724699"/>
                <a:gd name="connsiteY239" fmla="*/ 778229 h 945100"/>
                <a:gd name="connsiteX240" fmla="*/ 12786 w 724699"/>
                <a:gd name="connsiteY240" fmla="*/ 780396 h 945100"/>
                <a:gd name="connsiteX241" fmla="*/ 6285 w 724699"/>
                <a:gd name="connsiteY241" fmla="*/ 778229 h 945100"/>
                <a:gd name="connsiteX242" fmla="*/ 2167 w 724699"/>
                <a:gd name="connsiteY242" fmla="*/ 776062 h 945100"/>
                <a:gd name="connsiteX243" fmla="*/ 0 w 724699"/>
                <a:gd name="connsiteY243" fmla="*/ 771944 h 945100"/>
                <a:gd name="connsiteX244" fmla="*/ 0 w 724699"/>
                <a:gd name="connsiteY244" fmla="*/ 765442 h 945100"/>
                <a:gd name="connsiteX245" fmla="*/ 4118 w 724699"/>
                <a:gd name="connsiteY245" fmla="*/ 754824 h 945100"/>
                <a:gd name="connsiteX246" fmla="*/ 23405 w 724699"/>
                <a:gd name="connsiteY246" fmla="*/ 752656 h 945100"/>
                <a:gd name="connsiteX247" fmla="*/ 40526 w 724699"/>
                <a:gd name="connsiteY247" fmla="*/ 752656 h 945100"/>
                <a:gd name="connsiteX248" fmla="*/ 44860 w 724699"/>
                <a:gd name="connsiteY248" fmla="*/ 750489 h 945100"/>
                <a:gd name="connsiteX249" fmla="*/ 51145 w 724699"/>
                <a:gd name="connsiteY249" fmla="*/ 750489 h 945100"/>
                <a:gd name="connsiteX250" fmla="*/ 55480 w 724699"/>
                <a:gd name="connsiteY250" fmla="*/ 748322 h 945100"/>
                <a:gd name="connsiteX251" fmla="*/ 61981 w 724699"/>
                <a:gd name="connsiteY251" fmla="*/ 748322 h 945100"/>
                <a:gd name="connsiteX252" fmla="*/ 68266 w 724699"/>
                <a:gd name="connsiteY252" fmla="*/ 743988 h 945100"/>
                <a:gd name="connsiteX253" fmla="*/ 70433 w 724699"/>
                <a:gd name="connsiteY253" fmla="*/ 737703 h 945100"/>
                <a:gd name="connsiteX254" fmla="*/ 70433 w 724699"/>
                <a:gd name="connsiteY254" fmla="*/ 731201 h 945100"/>
                <a:gd name="connsiteX255" fmla="*/ 68266 w 724699"/>
                <a:gd name="connsiteY255" fmla="*/ 726867 h 945100"/>
                <a:gd name="connsiteX256" fmla="*/ 59814 w 724699"/>
                <a:gd name="connsiteY256" fmla="*/ 726867 h 945100"/>
                <a:gd name="connsiteX257" fmla="*/ 53312 w 724699"/>
                <a:gd name="connsiteY257" fmla="*/ 724917 h 945100"/>
                <a:gd name="connsiteX258" fmla="*/ 49195 w 724699"/>
                <a:gd name="connsiteY258" fmla="*/ 722749 h 945100"/>
                <a:gd name="connsiteX259" fmla="*/ 44860 w 724699"/>
                <a:gd name="connsiteY259" fmla="*/ 718415 h 945100"/>
                <a:gd name="connsiteX260" fmla="*/ 42693 w 724699"/>
                <a:gd name="connsiteY260" fmla="*/ 714081 h 945100"/>
                <a:gd name="connsiteX261" fmla="*/ 38359 w 724699"/>
                <a:gd name="connsiteY261" fmla="*/ 709963 h 945100"/>
                <a:gd name="connsiteX262" fmla="*/ 36192 w 724699"/>
                <a:gd name="connsiteY262" fmla="*/ 705629 h 945100"/>
                <a:gd name="connsiteX263" fmla="*/ 36192 w 724699"/>
                <a:gd name="connsiteY263" fmla="*/ 699127 h 945100"/>
                <a:gd name="connsiteX264" fmla="*/ 34241 w 724699"/>
                <a:gd name="connsiteY264" fmla="*/ 692843 h 945100"/>
                <a:gd name="connsiteX265" fmla="*/ 34241 w 724699"/>
                <a:gd name="connsiteY265" fmla="*/ 686341 h 945100"/>
                <a:gd name="connsiteX266" fmla="*/ 36192 w 724699"/>
                <a:gd name="connsiteY266" fmla="*/ 682007 h 945100"/>
                <a:gd name="connsiteX267" fmla="*/ 36192 w 724699"/>
                <a:gd name="connsiteY267" fmla="*/ 669220 h 945100"/>
                <a:gd name="connsiteX268" fmla="*/ 38359 w 724699"/>
                <a:gd name="connsiteY268" fmla="*/ 664886 h 945100"/>
                <a:gd name="connsiteX269" fmla="*/ 42693 w 724699"/>
                <a:gd name="connsiteY269" fmla="*/ 658601 h 945100"/>
                <a:gd name="connsiteX270" fmla="*/ 47027 w 724699"/>
                <a:gd name="connsiteY270" fmla="*/ 656434 h 945100"/>
                <a:gd name="connsiteX271" fmla="*/ 51145 w 724699"/>
                <a:gd name="connsiteY271" fmla="*/ 654267 h 945100"/>
                <a:gd name="connsiteX272" fmla="*/ 59814 w 724699"/>
                <a:gd name="connsiteY272" fmla="*/ 654267 h 945100"/>
                <a:gd name="connsiteX273" fmla="*/ 66099 w 724699"/>
                <a:gd name="connsiteY273" fmla="*/ 652100 h 945100"/>
                <a:gd name="connsiteX274" fmla="*/ 72600 w 724699"/>
                <a:gd name="connsiteY274" fmla="*/ 652100 h 945100"/>
                <a:gd name="connsiteX275" fmla="*/ 79102 w 724699"/>
                <a:gd name="connsiteY275" fmla="*/ 649933 h 945100"/>
                <a:gd name="connsiteX276" fmla="*/ 83219 w 724699"/>
                <a:gd name="connsiteY276" fmla="*/ 647766 h 945100"/>
                <a:gd name="connsiteX277" fmla="*/ 87553 w 724699"/>
                <a:gd name="connsiteY277" fmla="*/ 643648 h 945100"/>
                <a:gd name="connsiteX278" fmla="*/ 91888 w 724699"/>
                <a:gd name="connsiteY278" fmla="*/ 639314 h 945100"/>
                <a:gd name="connsiteX279" fmla="*/ 94055 w 724699"/>
                <a:gd name="connsiteY279" fmla="*/ 634979 h 945100"/>
                <a:gd name="connsiteX280" fmla="*/ 96222 w 724699"/>
                <a:gd name="connsiteY280" fmla="*/ 628694 h 945100"/>
                <a:gd name="connsiteX281" fmla="*/ 98173 w 724699"/>
                <a:gd name="connsiteY281" fmla="*/ 624360 h 945100"/>
                <a:gd name="connsiteX282" fmla="*/ 94055 w 724699"/>
                <a:gd name="connsiteY282" fmla="*/ 622193 h 945100"/>
                <a:gd name="connsiteX283" fmla="*/ 87553 w 724699"/>
                <a:gd name="connsiteY283" fmla="*/ 617859 h 945100"/>
                <a:gd name="connsiteX284" fmla="*/ 83219 w 724699"/>
                <a:gd name="connsiteY284" fmla="*/ 613741 h 945100"/>
                <a:gd name="connsiteX285" fmla="*/ 96222 w 724699"/>
                <a:gd name="connsiteY285" fmla="*/ 600738 h 945100"/>
                <a:gd name="connsiteX286" fmla="*/ 102507 w 724699"/>
                <a:gd name="connsiteY286" fmla="*/ 583617 h 945100"/>
                <a:gd name="connsiteX287" fmla="*/ 102507 w 724699"/>
                <a:gd name="connsiteY287" fmla="*/ 549593 h 945100"/>
                <a:gd name="connsiteX288" fmla="*/ 100340 w 724699"/>
                <a:gd name="connsiteY288" fmla="*/ 545259 h 945100"/>
                <a:gd name="connsiteX289" fmla="*/ 94055 w 724699"/>
                <a:gd name="connsiteY289" fmla="*/ 547426 h 945100"/>
                <a:gd name="connsiteX290" fmla="*/ 89721 w 724699"/>
                <a:gd name="connsiteY290" fmla="*/ 551543 h 945100"/>
                <a:gd name="connsiteX291" fmla="*/ 87553 w 724699"/>
                <a:gd name="connsiteY291" fmla="*/ 555878 h 945100"/>
                <a:gd name="connsiteX292" fmla="*/ 85386 w 724699"/>
                <a:gd name="connsiteY292" fmla="*/ 560212 h 945100"/>
                <a:gd name="connsiteX293" fmla="*/ 81269 w 724699"/>
                <a:gd name="connsiteY293" fmla="*/ 558045 h 945100"/>
                <a:gd name="connsiteX294" fmla="*/ 81269 w 724699"/>
                <a:gd name="connsiteY294" fmla="*/ 547426 h 945100"/>
                <a:gd name="connsiteX295" fmla="*/ 76934 w 724699"/>
                <a:gd name="connsiteY295" fmla="*/ 540924 h 945100"/>
                <a:gd name="connsiteX296" fmla="*/ 70433 w 724699"/>
                <a:gd name="connsiteY296" fmla="*/ 536590 h 945100"/>
                <a:gd name="connsiteX297" fmla="*/ 64148 w 724699"/>
                <a:gd name="connsiteY297" fmla="*/ 534423 h 945100"/>
                <a:gd name="connsiteX298" fmla="*/ 59814 w 724699"/>
                <a:gd name="connsiteY298" fmla="*/ 530305 h 945100"/>
                <a:gd name="connsiteX299" fmla="*/ 53312 w 724699"/>
                <a:gd name="connsiteY299" fmla="*/ 528138 h 945100"/>
                <a:gd name="connsiteX300" fmla="*/ 51145 w 724699"/>
                <a:gd name="connsiteY300" fmla="*/ 521636 h 945100"/>
                <a:gd name="connsiteX301" fmla="*/ 49195 w 724699"/>
                <a:gd name="connsiteY301" fmla="*/ 515352 h 945100"/>
                <a:gd name="connsiteX302" fmla="*/ 51145 w 724699"/>
                <a:gd name="connsiteY302" fmla="*/ 511018 h 945100"/>
                <a:gd name="connsiteX303" fmla="*/ 55480 w 724699"/>
                <a:gd name="connsiteY303" fmla="*/ 508850 h 945100"/>
                <a:gd name="connsiteX304" fmla="*/ 64148 w 724699"/>
                <a:gd name="connsiteY304" fmla="*/ 508850 h 945100"/>
                <a:gd name="connsiteX305" fmla="*/ 68266 w 724699"/>
                <a:gd name="connsiteY305" fmla="*/ 511018 h 945100"/>
                <a:gd name="connsiteX306" fmla="*/ 74767 w 724699"/>
                <a:gd name="connsiteY306" fmla="*/ 513184 h 945100"/>
                <a:gd name="connsiteX307" fmla="*/ 79102 w 724699"/>
                <a:gd name="connsiteY307" fmla="*/ 511018 h 945100"/>
                <a:gd name="connsiteX308" fmla="*/ 85386 w 724699"/>
                <a:gd name="connsiteY308" fmla="*/ 504516 h 945100"/>
                <a:gd name="connsiteX309" fmla="*/ 89721 w 724699"/>
                <a:gd name="connsiteY309" fmla="*/ 500398 h 945100"/>
                <a:gd name="connsiteX310" fmla="*/ 91888 w 724699"/>
                <a:gd name="connsiteY310" fmla="*/ 493897 h 945100"/>
                <a:gd name="connsiteX311" fmla="*/ 91888 w 724699"/>
                <a:gd name="connsiteY311" fmla="*/ 489562 h 945100"/>
                <a:gd name="connsiteX312" fmla="*/ 85386 w 724699"/>
                <a:gd name="connsiteY312" fmla="*/ 485445 h 945100"/>
                <a:gd name="connsiteX313" fmla="*/ 79102 w 724699"/>
                <a:gd name="connsiteY313" fmla="*/ 483278 h 945100"/>
                <a:gd name="connsiteX314" fmla="*/ 74767 w 724699"/>
                <a:gd name="connsiteY314" fmla="*/ 478943 h 945100"/>
                <a:gd name="connsiteX315" fmla="*/ 72600 w 724699"/>
                <a:gd name="connsiteY315" fmla="*/ 474609 h 945100"/>
                <a:gd name="connsiteX316" fmla="*/ 72600 w 724699"/>
                <a:gd name="connsiteY316" fmla="*/ 468324 h 945100"/>
                <a:gd name="connsiteX317" fmla="*/ 76934 w 724699"/>
                <a:gd name="connsiteY317" fmla="*/ 461823 h 945100"/>
                <a:gd name="connsiteX318" fmla="*/ 76934 w 724699"/>
                <a:gd name="connsiteY318" fmla="*/ 455321 h 945100"/>
                <a:gd name="connsiteX319" fmla="*/ 79102 w 724699"/>
                <a:gd name="connsiteY319" fmla="*/ 451204 h 945100"/>
                <a:gd name="connsiteX320" fmla="*/ 81269 w 724699"/>
                <a:gd name="connsiteY320" fmla="*/ 444702 h 945100"/>
                <a:gd name="connsiteX321" fmla="*/ 79102 w 724699"/>
                <a:gd name="connsiteY321" fmla="*/ 438201 h 945100"/>
                <a:gd name="connsiteX322" fmla="*/ 72600 w 724699"/>
                <a:gd name="connsiteY322" fmla="*/ 436250 h 945100"/>
                <a:gd name="connsiteX323" fmla="*/ 66099 w 724699"/>
                <a:gd name="connsiteY323" fmla="*/ 434083 h 945100"/>
                <a:gd name="connsiteX324" fmla="*/ 61981 w 724699"/>
                <a:gd name="connsiteY324" fmla="*/ 431916 h 945100"/>
                <a:gd name="connsiteX325" fmla="*/ 61981 w 724699"/>
                <a:gd name="connsiteY325" fmla="*/ 427582 h 945100"/>
                <a:gd name="connsiteX326" fmla="*/ 66099 w 724699"/>
                <a:gd name="connsiteY326" fmla="*/ 423247 h 945100"/>
                <a:gd name="connsiteX327" fmla="*/ 72600 w 724699"/>
                <a:gd name="connsiteY327" fmla="*/ 419130 h 945100"/>
                <a:gd name="connsiteX328" fmla="*/ 76934 w 724699"/>
                <a:gd name="connsiteY328" fmla="*/ 416962 h 945100"/>
                <a:gd name="connsiteX329" fmla="*/ 79102 w 724699"/>
                <a:gd name="connsiteY329" fmla="*/ 410461 h 945100"/>
                <a:gd name="connsiteX330" fmla="*/ 79102 w 724699"/>
                <a:gd name="connsiteY330" fmla="*/ 404176 h 945100"/>
                <a:gd name="connsiteX331" fmla="*/ 72600 w 724699"/>
                <a:gd name="connsiteY331" fmla="*/ 402009 h 945100"/>
                <a:gd name="connsiteX332" fmla="*/ 68266 w 724699"/>
                <a:gd name="connsiteY332" fmla="*/ 397675 h 945100"/>
                <a:gd name="connsiteX333" fmla="*/ 66099 w 724699"/>
                <a:gd name="connsiteY333" fmla="*/ 391173 h 945100"/>
                <a:gd name="connsiteX334" fmla="*/ 98173 w 724699"/>
                <a:gd name="connsiteY334" fmla="*/ 372102 h 945100"/>
                <a:gd name="connsiteX335" fmla="*/ 102507 w 724699"/>
                <a:gd name="connsiteY335" fmla="*/ 367768 h 945100"/>
                <a:gd name="connsiteX336" fmla="*/ 111176 w 724699"/>
                <a:gd name="connsiteY336" fmla="*/ 359099 h 945100"/>
                <a:gd name="connsiteX337" fmla="*/ 117460 w 724699"/>
                <a:gd name="connsiteY337" fmla="*/ 352814 h 945100"/>
                <a:gd name="connsiteX338" fmla="*/ 121795 w 724699"/>
                <a:gd name="connsiteY338" fmla="*/ 350647 h 945100"/>
                <a:gd name="connsiteX339" fmla="*/ 128296 w 724699"/>
                <a:gd name="connsiteY339" fmla="*/ 348480 h 945100"/>
                <a:gd name="connsiteX340" fmla="*/ 134581 w 724699"/>
                <a:gd name="connsiteY340" fmla="*/ 348480 h 945100"/>
                <a:gd name="connsiteX341" fmla="*/ 143250 w 724699"/>
                <a:gd name="connsiteY341" fmla="*/ 346313 h 945100"/>
                <a:gd name="connsiteX342" fmla="*/ 162321 w 724699"/>
                <a:gd name="connsiteY342" fmla="*/ 346313 h 945100"/>
                <a:gd name="connsiteX343" fmla="*/ 168822 w 724699"/>
                <a:gd name="connsiteY343" fmla="*/ 344146 h 945100"/>
                <a:gd name="connsiteX344" fmla="*/ 175324 w 724699"/>
                <a:gd name="connsiteY344" fmla="*/ 342195 h 945100"/>
                <a:gd name="connsiteX345" fmla="*/ 181609 w 724699"/>
                <a:gd name="connsiteY345" fmla="*/ 340028 h 945100"/>
                <a:gd name="connsiteX346" fmla="*/ 188110 w 724699"/>
                <a:gd name="connsiteY346" fmla="*/ 335694 h 945100"/>
                <a:gd name="connsiteX347" fmla="*/ 192444 w 724699"/>
                <a:gd name="connsiteY347" fmla="*/ 333527 h 945100"/>
                <a:gd name="connsiteX348" fmla="*/ 200896 w 724699"/>
                <a:gd name="connsiteY348" fmla="*/ 325075 h 945100"/>
                <a:gd name="connsiteX349" fmla="*/ 203063 w 724699"/>
                <a:gd name="connsiteY349" fmla="*/ 318573 h 945100"/>
                <a:gd name="connsiteX350" fmla="*/ 203063 w 724699"/>
                <a:gd name="connsiteY350" fmla="*/ 314239 h 945100"/>
                <a:gd name="connsiteX351" fmla="*/ 207398 w 724699"/>
                <a:gd name="connsiteY351" fmla="*/ 307954 h 945100"/>
                <a:gd name="connsiteX352" fmla="*/ 207398 w 724699"/>
                <a:gd name="connsiteY352" fmla="*/ 303620 h 945100"/>
                <a:gd name="connsiteX353" fmla="*/ 211515 w 724699"/>
                <a:gd name="connsiteY353" fmla="*/ 290833 h 945100"/>
                <a:gd name="connsiteX354" fmla="*/ 211515 w 724699"/>
                <a:gd name="connsiteY354" fmla="*/ 286499 h 945100"/>
                <a:gd name="connsiteX355" fmla="*/ 213682 w 724699"/>
                <a:gd name="connsiteY355" fmla="*/ 279998 h 945100"/>
                <a:gd name="connsiteX356" fmla="*/ 215850 w 724699"/>
                <a:gd name="connsiteY356" fmla="*/ 256592 h 945100"/>
                <a:gd name="connsiteX357" fmla="*/ 218017 w 724699"/>
                <a:gd name="connsiteY357" fmla="*/ 252258 h 945100"/>
                <a:gd name="connsiteX358" fmla="*/ 218017 w 724699"/>
                <a:gd name="connsiteY358" fmla="*/ 239472 h 945100"/>
                <a:gd name="connsiteX359" fmla="*/ 220184 w 724699"/>
                <a:gd name="connsiteY359" fmla="*/ 232970 h 945100"/>
                <a:gd name="connsiteX360" fmla="*/ 224518 w 724699"/>
                <a:gd name="connsiteY360" fmla="*/ 228853 h 945100"/>
                <a:gd name="connsiteX361" fmla="*/ 228636 w 724699"/>
                <a:gd name="connsiteY361" fmla="*/ 224518 h 945100"/>
                <a:gd name="connsiteX362" fmla="*/ 237304 w 724699"/>
                <a:gd name="connsiteY362" fmla="*/ 220184 h 945100"/>
                <a:gd name="connsiteX363" fmla="*/ 252258 w 724699"/>
                <a:gd name="connsiteY363" fmla="*/ 213899 h 945100"/>
                <a:gd name="connsiteX364" fmla="*/ 279998 w 724699"/>
                <a:gd name="connsiteY364" fmla="*/ 170989 h 945100"/>
                <a:gd name="connsiteX365" fmla="*/ 284332 w 724699"/>
                <a:gd name="connsiteY365" fmla="*/ 164704 h 945100"/>
                <a:gd name="connsiteX366" fmla="*/ 286499 w 724699"/>
                <a:gd name="connsiteY366" fmla="*/ 158203 h 945100"/>
                <a:gd name="connsiteX367" fmla="*/ 292784 w 724699"/>
                <a:gd name="connsiteY367" fmla="*/ 153869 h 945100"/>
                <a:gd name="connsiteX368" fmla="*/ 301453 w 724699"/>
                <a:gd name="connsiteY368" fmla="*/ 147584 h 945100"/>
                <a:gd name="connsiteX369" fmla="*/ 303620 w 724699"/>
                <a:gd name="connsiteY369" fmla="*/ 143250 h 945100"/>
                <a:gd name="connsiteX370" fmla="*/ 309905 w 724699"/>
                <a:gd name="connsiteY370" fmla="*/ 136748 h 945100"/>
                <a:gd name="connsiteX371" fmla="*/ 316406 w 724699"/>
                <a:gd name="connsiteY371" fmla="*/ 130463 h 945100"/>
                <a:gd name="connsiteX372" fmla="*/ 318573 w 724699"/>
                <a:gd name="connsiteY372" fmla="*/ 123962 h 945100"/>
                <a:gd name="connsiteX373" fmla="*/ 320740 w 724699"/>
                <a:gd name="connsiteY373" fmla="*/ 117677 h 945100"/>
                <a:gd name="connsiteX374" fmla="*/ 322691 w 724699"/>
                <a:gd name="connsiteY374" fmla="*/ 109008 h 945100"/>
                <a:gd name="connsiteX375" fmla="*/ 327025 w 724699"/>
                <a:gd name="connsiteY375" fmla="*/ 100556 h 945100"/>
                <a:gd name="connsiteX376" fmla="*/ 329192 w 724699"/>
                <a:gd name="connsiteY376" fmla="*/ 94055 h 945100"/>
                <a:gd name="connsiteX377" fmla="*/ 331360 w 724699"/>
                <a:gd name="connsiteY377" fmla="*/ 89721 h 945100"/>
                <a:gd name="connsiteX378" fmla="*/ 335694 w 724699"/>
                <a:gd name="connsiteY378" fmla="*/ 83436 h 945100"/>
                <a:gd name="connsiteX379" fmla="*/ 337861 w 724699"/>
                <a:gd name="connsiteY379" fmla="*/ 79101 h 945100"/>
                <a:gd name="connsiteX380" fmla="*/ 344146 w 724699"/>
                <a:gd name="connsiteY380" fmla="*/ 72600 h 945100"/>
                <a:gd name="connsiteX381" fmla="*/ 346313 w 724699"/>
                <a:gd name="connsiteY381" fmla="*/ 68482 h 945100"/>
                <a:gd name="connsiteX382" fmla="*/ 350647 w 724699"/>
                <a:gd name="connsiteY382" fmla="*/ 61981 h 945100"/>
                <a:gd name="connsiteX383" fmla="*/ 352814 w 724699"/>
                <a:gd name="connsiteY383" fmla="*/ 57647 h 945100"/>
                <a:gd name="connsiteX384" fmla="*/ 359099 w 724699"/>
                <a:gd name="connsiteY384" fmla="*/ 53529 h 945100"/>
                <a:gd name="connsiteX385" fmla="*/ 363434 w 724699"/>
                <a:gd name="connsiteY385" fmla="*/ 47027 h 945100"/>
                <a:gd name="connsiteX386" fmla="*/ 367768 w 724699"/>
                <a:gd name="connsiteY386" fmla="*/ 40526 h 945100"/>
                <a:gd name="connsiteX387" fmla="*/ 369935 w 724699"/>
                <a:gd name="connsiteY387" fmla="*/ 36408 h 945100"/>
                <a:gd name="connsiteX388" fmla="*/ 371886 w 724699"/>
                <a:gd name="connsiteY388" fmla="*/ 32074 h 945100"/>
                <a:gd name="connsiteX389" fmla="*/ 384888 w 724699"/>
                <a:gd name="connsiteY389" fmla="*/ 19288 h 945100"/>
                <a:gd name="connsiteX390" fmla="*/ 389006 w 724699"/>
                <a:gd name="connsiteY390" fmla="*/ 17120 h 945100"/>
                <a:gd name="connsiteX391" fmla="*/ 395508 w 724699"/>
                <a:gd name="connsiteY391" fmla="*/ 8452 h 94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</a:cxnLst>
              <a:rect l="l" t="t" r="r" b="b"/>
              <a:pathLst>
                <a:path w="724699" h="945100">
                  <a:moveTo>
                    <a:pt x="395508" y="8452"/>
                  </a:moveTo>
                  <a:lnTo>
                    <a:pt x="421080" y="2167"/>
                  </a:lnTo>
                  <a:lnTo>
                    <a:pt x="444702" y="0"/>
                  </a:lnTo>
                  <a:lnTo>
                    <a:pt x="465940" y="12786"/>
                  </a:lnTo>
                  <a:lnTo>
                    <a:pt x="472442" y="17120"/>
                  </a:lnTo>
                  <a:lnTo>
                    <a:pt x="476776" y="19288"/>
                  </a:lnTo>
                  <a:lnTo>
                    <a:pt x="481110" y="23405"/>
                  </a:lnTo>
                  <a:lnTo>
                    <a:pt x="487395" y="27740"/>
                  </a:lnTo>
                  <a:lnTo>
                    <a:pt x="489562" y="32074"/>
                  </a:lnTo>
                  <a:lnTo>
                    <a:pt x="493897" y="38576"/>
                  </a:lnTo>
                  <a:lnTo>
                    <a:pt x="496064" y="42693"/>
                  </a:lnTo>
                  <a:lnTo>
                    <a:pt x="496064" y="47027"/>
                  </a:lnTo>
                  <a:lnTo>
                    <a:pt x="498014" y="53529"/>
                  </a:lnTo>
                  <a:lnTo>
                    <a:pt x="500182" y="59814"/>
                  </a:lnTo>
                  <a:lnTo>
                    <a:pt x="502349" y="64148"/>
                  </a:lnTo>
                  <a:lnTo>
                    <a:pt x="508850" y="70649"/>
                  </a:lnTo>
                  <a:lnTo>
                    <a:pt x="515135" y="74767"/>
                  </a:lnTo>
                  <a:lnTo>
                    <a:pt x="532256" y="83436"/>
                  </a:lnTo>
                  <a:lnTo>
                    <a:pt x="545259" y="91888"/>
                  </a:lnTo>
                  <a:lnTo>
                    <a:pt x="549376" y="94055"/>
                  </a:lnTo>
                  <a:lnTo>
                    <a:pt x="555878" y="98389"/>
                  </a:lnTo>
                  <a:lnTo>
                    <a:pt x="562163" y="100556"/>
                  </a:lnTo>
                  <a:lnTo>
                    <a:pt x="568664" y="106841"/>
                  </a:lnTo>
                  <a:lnTo>
                    <a:pt x="572998" y="109008"/>
                  </a:lnTo>
                  <a:lnTo>
                    <a:pt x="579283" y="113343"/>
                  </a:lnTo>
                  <a:lnTo>
                    <a:pt x="583618" y="117677"/>
                  </a:lnTo>
                  <a:lnTo>
                    <a:pt x="587952" y="119628"/>
                  </a:lnTo>
                  <a:lnTo>
                    <a:pt x="590119" y="126129"/>
                  </a:lnTo>
                  <a:lnTo>
                    <a:pt x="594237" y="130463"/>
                  </a:lnTo>
                  <a:lnTo>
                    <a:pt x="624360" y="166655"/>
                  </a:lnTo>
                  <a:lnTo>
                    <a:pt x="658385" y="203063"/>
                  </a:lnTo>
                  <a:lnTo>
                    <a:pt x="662719" y="209565"/>
                  </a:lnTo>
                  <a:lnTo>
                    <a:pt x="664886" y="213899"/>
                  </a:lnTo>
                  <a:lnTo>
                    <a:pt x="667053" y="220184"/>
                  </a:lnTo>
                  <a:lnTo>
                    <a:pt x="671388" y="224518"/>
                  </a:lnTo>
                  <a:lnTo>
                    <a:pt x="675505" y="230803"/>
                  </a:lnTo>
                  <a:lnTo>
                    <a:pt x="686341" y="239472"/>
                  </a:lnTo>
                  <a:lnTo>
                    <a:pt x="686341" y="267211"/>
                  </a:lnTo>
                  <a:lnTo>
                    <a:pt x="684174" y="273713"/>
                  </a:lnTo>
                  <a:lnTo>
                    <a:pt x="682007" y="279998"/>
                  </a:lnTo>
                  <a:lnTo>
                    <a:pt x="679839" y="286499"/>
                  </a:lnTo>
                  <a:lnTo>
                    <a:pt x="679839" y="294951"/>
                  </a:lnTo>
                  <a:lnTo>
                    <a:pt x="692626" y="318573"/>
                  </a:lnTo>
                  <a:lnTo>
                    <a:pt x="692626" y="327025"/>
                  </a:lnTo>
                  <a:lnTo>
                    <a:pt x="694793" y="333527"/>
                  </a:lnTo>
                  <a:lnTo>
                    <a:pt x="696960" y="348480"/>
                  </a:lnTo>
                  <a:lnTo>
                    <a:pt x="701294" y="372102"/>
                  </a:lnTo>
                  <a:lnTo>
                    <a:pt x="696960" y="378387"/>
                  </a:lnTo>
                  <a:lnTo>
                    <a:pt x="694793" y="384888"/>
                  </a:lnTo>
                  <a:lnTo>
                    <a:pt x="690459" y="393340"/>
                  </a:lnTo>
                  <a:lnTo>
                    <a:pt x="688508" y="397675"/>
                  </a:lnTo>
                  <a:lnTo>
                    <a:pt x="686341" y="404176"/>
                  </a:lnTo>
                  <a:lnTo>
                    <a:pt x="686341" y="410461"/>
                  </a:lnTo>
                  <a:lnTo>
                    <a:pt x="690459" y="416962"/>
                  </a:lnTo>
                  <a:lnTo>
                    <a:pt x="692626" y="421297"/>
                  </a:lnTo>
                  <a:lnTo>
                    <a:pt x="699127" y="425414"/>
                  </a:lnTo>
                  <a:lnTo>
                    <a:pt x="701294" y="427582"/>
                  </a:lnTo>
                  <a:lnTo>
                    <a:pt x="709746" y="431916"/>
                  </a:lnTo>
                  <a:lnTo>
                    <a:pt x="714081" y="434083"/>
                  </a:lnTo>
                  <a:lnTo>
                    <a:pt x="720582" y="438201"/>
                  </a:lnTo>
                  <a:lnTo>
                    <a:pt x="722533" y="442535"/>
                  </a:lnTo>
                  <a:lnTo>
                    <a:pt x="724700" y="449037"/>
                  </a:lnTo>
                  <a:lnTo>
                    <a:pt x="722533" y="455321"/>
                  </a:lnTo>
                  <a:lnTo>
                    <a:pt x="718415" y="459655"/>
                  </a:lnTo>
                  <a:lnTo>
                    <a:pt x="714081" y="461823"/>
                  </a:lnTo>
                  <a:lnTo>
                    <a:pt x="707579" y="468324"/>
                  </a:lnTo>
                  <a:lnTo>
                    <a:pt x="705629" y="472442"/>
                  </a:lnTo>
                  <a:lnTo>
                    <a:pt x="703462" y="478943"/>
                  </a:lnTo>
                  <a:lnTo>
                    <a:pt x="701294" y="483278"/>
                  </a:lnTo>
                  <a:lnTo>
                    <a:pt x="701294" y="493897"/>
                  </a:lnTo>
                  <a:lnTo>
                    <a:pt x="703462" y="500398"/>
                  </a:lnTo>
                  <a:lnTo>
                    <a:pt x="705629" y="504516"/>
                  </a:lnTo>
                  <a:lnTo>
                    <a:pt x="709746" y="511018"/>
                  </a:lnTo>
                  <a:lnTo>
                    <a:pt x="711914" y="517519"/>
                  </a:lnTo>
                  <a:lnTo>
                    <a:pt x="711914" y="536590"/>
                  </a:lnTo>
                  <a:lnTo>
                    <a:pt x="709746" y="549593"/>
                  </a:lnTo>
                  <a:lnTo>
                    <a:pt x="703462" y="583617"/>
                  </a:lnTo>
                  <a:lnTo>
                    <a:pt x="703462" y="590119"/>
                  </a:lnTo>
                  <a:lnTo>
                    <a:pt x="701294" y="596620"/>
                  </a:lnTo>
                  <a:lnTo>
                    <a:pt x="701294" y="622193"/>
                  </a:lnTo>
                  <a:lnTo>
                    <a:pt x="703462" y="630645"/>
                  </a:lnTo>
                  <a:lnTo>
                    <a:pt x="701294" y="639314"/>
                  </a:lnTo>
                  <a:lnTo>
                    <a:pt x="701294" y="647766"/>
                  </a:lnTo>
                  <a:lnTo>
                    <a:pt x="699127" y="654267"/>
                  </a:lnTo>
                  <a:lnTo>
                    <a:pt x="696960" y="658601"/>
                  </a:lnTo>
                  <a:lnTo>
                    <a:pt x="692626" y="664886"/>
                  </a:lnTo>
                  <a:lnTo>
                    <a:pt x="686341" y="673555"/>
                  </a:lnTo>
                  <a:lnTo>
                    <a:pt x="682007" y="677889"/>
                  </a:lnTo>
                  <a:lnTo>
                    <a:pt x="677672" y="682007"/>
                  </a:lnTo>
                  <a:lnTo>
                    <a:pt x="671388" y="690675"/>
                  </a:lnTo>
                  <a:lnTo>
                    <a:pt x="667053" y="692843"/>
                  </a:lnTo>
                  <a:lnTo>
                    <a:pt x="658385" y="701295"/>
                  </a:lnTo>
                  <a:lnTo>
                    <a:pt x="652100" y="705629"/>
                  </a:lnTo>
                  <a:lnTo>
                    <a:pt x="647766" y="709963"/>
                  </a:lnTo>
                  <a:lnTo>
                    <a:pt x="641481" y="714081"/>
                  </a:lnTo>
                  <a:lnTo>
                    <a:pt x="637147" y="718415"/>
                  </a:lnTo>
                  <a:lnTo>
                    <a:pt x="628478" y="720582"/>
                  </a:lnTo>
                  <a:lnTo>
                    <a:pt x="620026" y="724917"/>
                  </a:lnTo>
                  <a:lnTo>
                    <a:pt x="611357" y="726867"/>
                  </a:lnTo>
                  <a:lnTo>
                    <a:pt x="602905" y="729034"/>
                  </a:lnTo>
                  <a:lnTo>
                    <a:pt x="594237" y="731201"/>
                  </a:lnTo>
                  <a:lnTo>
                    <a:pt x="587952" y="733369"/>
                  </a:lnTo>
                  <a:lnTo>
                    <a:pt x="579283" y="735536"/>
                  </a:lnTo>
                  <a:lnTo>
                    <a:pt x="572998" y="737703"/>
                  </a:lnTo>
                  <a:lnTo>
                    <a:pt x="564330" y="739870"/>
                  </a:lnTo>
                  <a:lnTo>
                    <a:pt x="560212" y="742037"/>
                  </a:lnTo>
                  <a:lnTo>
                    <a:pt x="543091" y="743988"/>
                  </a:lnTo>
                  <a:lnTo>
                    <a:pt x="483061" y="743988"/>
                  </a:lnTo>
                  <a:lnTo>
                    <a:pt x="476776" y="746155"/>
                  </a:lnTo>
                  <a:lnTo>
                    <a:pt x="450987" y="752656"/>
                  </a:lnTo>
                  <a:lnTo>
                    <a:pt x="436033" y="761108"/>
                  </a:lnTo>
                  <a:lnTo>
                    <a:pt x="431916" y="767610"/>
                  </a:lnTo>
                  <a:lnTo>
                    <a:pt x="427581" y="774111"/>
                  </a:lnTo>
                  <a:lnTo>
                    <a:pt x="425415" y="778229"/>
                  </a:lnTo>
                  <a:lnTo>
                    <a:pt x="423247" y="784730"/>
                  </a:lnTo>
                  <a:lnTo>
                    <a:pt x="418913" y="791015"/>
                  </a:lnTo>
                  <a:lnTo>
                    <a:pt x="416963" y="795349"/>
                  </a:lnTo>
                  <a:lnTo>
                    <a:pt x="414795" y="799684"/>
                  </a:lnTo>
                  <a:lnTo>
                    <a:pt x="408294" y="805969"/>
                  </a:lnTo>
                  <a:lnTo>
                    <a:pt x="402009" y="810303"/>
                  </a:lnTo>
                  <a:lnTo>
                    <a:pt x="395508" y="816804"/>
                  </a:lnTo>
                  <a:lnTo>
                    <a:pt x="391173" y="821139"/>
                  </a:lnTo>
                  <a:lnTo>
                    <a:pt x="386839" y="825256"/>
                  </a:lnTo>
                  <a:lnTo>
                    <a:pt x="384888" y="829591"/>
                  </a:lnTo>
                  <a:lnTo>
                    <a:pt x="380554" y="833925"/>
                  </a:lnTo>
                  <a:lnTo>
                    <a:pt x="378387" y="838043"/>
                  </a:lnTo>
                  <a:lnTo>
                    <a:pt x="378387" y="848878"/>
                  </a:lnTo>
                  <a:lnTo>
                    <a:pt x="389006" y="859498"/>
                  </a:lnTo>
                  <a:lnTo>
                    <a:pt x="391173" y="863832"/>
                  </a:lnTo>
                  <a:lnTo>
                    <a:pt x="393341" y="872284"/>
                  </a:lnTo>
                  <a:lnTo>
                    <a:pt x="393341" y="883120"/>
                  </a:lnTo>
                  <a:lnTo>
                    <a:pt x="378387" y="908692"/>
                  </a:lnTo>
                  <a:lnTo>
                    <a:pt x="356932" y="913026"/>
                  </a:lnTo>
                  <a:lnTo>
                    <a:pt x="350647" y="917361"/>
                  </a:lnTo>
                  <a:lnTo>
                    <a:pt x="346313" y="921479"/>
                  </a:lnTo>
                  <a:lnTo>
                    <a:pt x="344146" y="925813"/>
                  </a:lnTo>
                  <a:lnTo>
                    <a:pt x="341979" y="930147"/>
                  </a:lnTo>
                  <a:lnTo>
                    <a:pt x="337861" y="934265"/>
                  </a:lnTo>
                  <a:lnTo>
                    <a:pt x="335694" y="940766"/>
                  </a:lnTo>
                  <a:lnTo>
                    <a:pt x="333527" y="945101"/>
                  </a:lnTo>
                  <a:lnTo>
                    <a:pt x="314239" y="936432"/>
                  </a:lnTo>
                  <a:lnTo>
                    <a:pt x="309905" y="934265"/>
                  </a:lnTo>
                  <a:lnTo>
                    <a:pt x="299285" y="934265"/>
                  </a:lnTo>
                  <a:lnTo>
                    <a:pt x="294951" y="932314"/>
                  </a:lnTo>
                  <a:lnTo>
                    <a:pt x="290617" y="927980"/>
                  </a:lnTo>
                  <a:lnTo>
                    <a:pt x="288666" y="921479"/>
                  </a:lnTo>
                  <a:lnTo>
                    <a:pt x="288666" y="915194"/>
                  </a:lnTo>
                  <a:lnTo>
                    <a:pt x="284332" y="910859"/>
                  </a:lnTo>
                  <a:lnTo>
                    <a:pt x="279998" y="910859"/>
                  </a:lnTo>
                  <a:lnTo>
                    <a:pt x="275663" y="915194"/>
                  </a:lnTo>
                  <a:lnTo>
                    <a:pt x="273713" y="921479"/>
                  </a:lnTo>
                  <a:lnTo>
                    <a:pt x="271546" y="927980"/>
                  </a:lnTo>
                  <a:lnTo>
                    <a:pt x="267211" y="930147"/>
                  </a:lnTo>
                  <a:lnTo>
                    <a:pt x="260710" y="932314"/>
                  </a:lnTo>
                  <a:lnTo>
                    <a:pt x="256592" y="934265"/>
                  </a:lnTo>
                  <a:lnTo>
                    <a:pt x="250091" y="934265"/>
                  </a:lnTo>
                  <a:lnTo>
                    <a:pt x="247924" y="927980"/>
                  </a:lnTo>
                  <a:lnTo>
                    <a:pt x="243589" y="925813"/>
                  </a:lnTo>
                  <a:lnTo>
                    <a:pt x="237304" y="927980"/>
                  </a:lnTo>
                  <a:lnTo>
                    <a:pt x="235137" y="923646"/>
                  </a:lnTo>
                  <a:lnTo>
                    <a:pt x="235137" y="917361"/>
                  </a:lnTo>
                  <a:lnTo>
                    <a:pt x="237304" y="913026"/>
                  </a:lnTo>
                  <a:lnTo>
                    <a:pt x="237304" y="902190"/>
                  </a:lnTo>
                  <a:lnTo>
                    <a:pt x="245756" y="900240"/>
                  </a:lnTo>
                  <a:lnTo>
                    <a:pt x="250091" y="895906"/>
                  </a:lnTo>
                  <a:lnTo>
                    <a:pt x="247924" y="889404"/>
                  </a:lnTo>
                  <a:lnTo>
                    <a:pt x="247924" y="883120"/>
                  </a:lnTo>
                  <a:lnTo>
                    <a:pt x="245756" y="878785"/>
                  </a:lnTo>
                  <a:lnTo>
                    <a:pt x="245756" y="872284"/>
                  </a:lnTo>
                  <a:lnTo>
                    <a:pt x="250091" y="868166"/>
                  </a:lnTo>
                  <a:lnTo>
                    <a:pt x="252258" y="861665"/>
                  </a:lnTo>
                  <a:lnTo>
                    <a:pt x="252258" y="855163"/>
                  </a:lnTo>
                  <a:lnTo>
                    <a:pt x="254425" y="851046"/>
                  </a:lnTo>
                  <a:lnTo>
                    <a:pt x="250091" y="846711"/>
                  </a:lnTo>
                  <a:lnTo>
                    <a:pt x="245756" y="848878"/>
                  </a:lnTo>
                  <a:lnTo>
                    <a:pt x="239472" y="851046"/>
                  </a:lnTo>
                  <a:lnTo>
                    <a:pt x="235137" y="848878"/>
                  </a:lnTo>
                  <a:lnTo>
                    <a:pt x="230803" y="844544"/>
                  </a:lnTo>
                  <a:lnTo>
                    <a:pt x="228636" y="838043"/>
                  </a:lnTo>
                  <a:lnTo>
                    <a:pt x="222351" y="838043"/>
                  </a:lnTo>
                  <a:lnTo>
                    <a:pt x="220184" y="842377"/>
                  </a:lnTo>
                  <a:lnTo>
                    <a:pt x="215850" y="848878"/>
                  </a:lnTo>
                  <a:lnTo>
                    <a:pt x="211515" y="846711"/>
                  </a:lnTo>
                  <a:lnTo>
                    <a:pt x="209565" y="840210"/>
                  </a:lnTo>
                  <a:lnTo>
                    <a:pt x="205231" y="838043"/>
                  </a:lnTo>
                  <a:lnTo>
                    <a:pt x="200896" y="840210"/>
                  </a:lnTo>
                  <a:lnTo>
                    <a:pt x="196562" y="844544"/>
                  </a:lnTo>
                  <a:lnTo>
                    <a:pt x="188110" y="846711"/>
                  </a:lnTo>
                  <a:lnTo>
                    <a:pt x="170989" y="846711"/>
                  </a:lnTo>
                  <a:lnTo>
                    <a:pt x="170989" y="842377"/>
                  </a:lnTo>
                  <a:lnTo>
                    <a:pt x="173157" y="836092"/>
                  </a:lnTo>
                  <a:lnTo>
                    <a:pt x="173157" y="831758"/>
                  </a:lnTo>
                  <a:lnTo>
                    <a:pt x="170989" y="827423"/>
                  </a:lnTo>
                  <a:lnTo>
                    <a:pt x="166655" y="823089"/>
                  </a:lnTo>
                  <a:lnTo>
                    <a:pt x="168822" y="816804"/>
                  </a:lnTo>
                  <a:lnTo>
                    <a:pt x="175324" y="814637"/>
                  </a:lnTo>
                  <a:lnTo>
                    <a:pt x="179441" y="818971"/>
                  </a:lnTo>
                  <a:lnTo>
                    <a:pt x="183775" y="814637"/>
                  </a:lnTo>
                  <a:lnTo>
                    <a:pt x="183775" y="808136"/>
                  </a:lnTo>
                  <a:lnTo>
                    <a:pt x="185943" y="804018"/>
                  </a:lnTo>
                  <a:lnTo>
                    <a:pt x="185943" y="797517"/>
                  </a:lnTo>
                  <a:lnTo>
                    <a:pt x="183775" y="791015"/>
                  </a:lnTo>
                  <a:lnTo>
                    <a:pt x="177491" y="786897"/>
                  </a:lnTo>
                  <a:lnTo>
                    <a:pt x="173157" y="784730"/>
                  </a:lnTo>
                  <a:lnTo>
                    <a:pt x="168822" y="780396"/>
                  </a:lnTo>
                  <a:lnTo>
                    <a:pt x="166655" y="774111"/>
                  </a:lnTo>
                  <a:lnTo>
                    <a:pt x="164488" y="769777"/>
                  </a:lnTo>
                  <a:lnTo>
                    <a:pt x="164488" y="763275"/>
                  </a:lnTo>
                  <a:lnTo>
                    <a:pt x="162321" y="758941"/>
                  </a:lnTo>
                  <a:lnTo>
                    <a:pt x="156036" y="754824"/>
                  </a:lnTo>
                  <a:lnTo>
                    <a:pt x="141082" y="754824"/>
                  </a:lnTo>
                  <a:lnTo>
                    <a:pt x="134581" y="756991"/>
                  </a:lnTo>
                  <a:lnTo>
                    <a:pt x="128296" y="769777"/>
                  </a:lnTo>
                  <a:lnTo>
                    <a:pt x="117460" y="776062"/>
                  </a:lnTo>
                  <a:lnTo>
                    <a:pt x="113343" y="780396"/>
                  </a:lnTo>
                  <a:lnTo>
                    <a:pt x="111176" y="786897"/>
                  </a:lnTo>
                  <a:lnTo>
                    <a:pt x="113343" y="793182"/>
                  </a:lnTo>
                  <a:lnTo>
                    <a:pt x="111176" y="797517"/>
                  </a:lnTo>
                  <a:lnTo>
                    <a:pt x="104674" y="799684"/>
                  </a:lnTo>
                  <a:lnTo>
                    <a:pt x="100340" y="804018"/>
                  </a:lnTo>
                  <a:lnTo>
                    <a:pt x="94055" y="801851"/>
                  </a:lnTo>
                  <a:lnTo>
                    <a:pt x="89721" y="799684"/>
                  </a:lnTo>
                  <a:lnTo>
                    <a:pt x="87553" y="805969"/>
                  </a:lnTo>
                  <a:lnTo>
                    <a:pt x="85386" y="812470"/>
                  </a:lnTo>
                  <a:lnTo>
                    <a:pt x="83219" y="816804"/>
                  </a:lnTo>
                  <a:lnTo>
                    <a:pt x="79102" y="818971"/>
                  </a:lnTo>
                  <a:lnTo>
                    <a:pt x="68266" y="812470"/>
                  </a:lnTo>
                  <a:lnTo>
                    <a:pt x="59814" y="797517"/>
                  </a:lnTo>
                  <a:lnTo>
                    <a:pt x="59814" y="791015"/>
                  </a:lnTo>
                  <a:lnTo>
                    <a:pt x="61981" y="784730"/>
                  </a:lnTo>
                  <a:lnTo>
                    <a:pt x="61981" y="778229"/>
                  </a:lnTo>
                  <a:lnTo>
                    <a:pt x="59814" y="774111"/>
                  </a:lnTo>
                  <a:lnTo>
                    <a:pt x="55480" y="771944"/>
                  </a:lnTo>
                  <a:lnTo>
                    <a:pt x="49195" y="774111"/>
                  </a:lnTo>
                  <a:lnTo>
                    <a:pt x="44860" y="776062"/>
                  </a:lnTo>
                  <a:lnTo>
                    <a:pt x="40526" y="778229"/>
                  </a:lnTo>
                  <a:lnTo>
                    <a:pt x="34241" y="776062"/>
                  </a:lnTo>
                  <a:lnTo>
                    <a:pt x="29907" y="774111"/>
                  </a:lnTo>
                  <a:lnTo>
                    <a:pt x="23405" y="774111"/>
                  </a:lnTo>
                  <a:lnTo>
                    <a:pt x="19071" y="778229"/>
                  </a:lnTo>
                  <a:lnTo>
                    <a:pt x="12786" y="780396"/>
                  </a:lnTo>
                  <a:lnTo>
                    <a:pt x="6285" y="778229"/>
                  </a:lnTo>
                  <a:lnTo>
                    <a:pt x="2167" y="776062"/>
                  </a:lnTo>
                  <a:lnTo>
                    <a:pt x="0" y="771944"/>
                  </a:lnTo>
                  <a:lnTo>
                    <a:pt x="0" y="765442"/>
                  </a:lnTo>
                  <a:lnTo>
                    <a:pt x="4118" y="754824"/>
                  </a:lnTo>
                  <a:lnTo>
                    <a:pt x="23405" y="752656"/>
                  </a:lnTo>
                  <a:lnTo>
                    <a:pt x="40526" y="752656"/>
                  </a:lnTo>
                  <a:lnTo>
                    <a:pt x="44860" y="750489"/>
                  </a:lnTo>
                  <a:lnTo>
                    <a:pt x="51145" y="750489"/>
                  </a:lnTo>
                  <a:lnTo>
                    <a:pt x="55480" y="748322"/>
                  </a:lnTo>
                  <a:lnTo>
                    <a:pt x="61981" y="748322"/>
                  </a:lnTo>
                  <a:lnTo>
                    <a:pt x="68266" y="743988"/>
                  </a:lnTo>
                  <a:lnTo>
                    <a:pt x="70433" y="737703"/>
                  </a:lnTo>
                  <a:lnTo>
                    <a:pt x="70433" y="731201"/>
                  </a:lnTo>
                  <a:lnTo>
                    <a:pt x="68266" y="726867"/>
                  </a:lnTo>
                  <a:lnTo>
                    <a:pt x="59814" y="726867"/>
                  </a:lnTo>
                  <a:lnTo>
                    <a:pt x="53312" y="724917"/>
                  </a:lnTo>
                  <a:lnTo>
                    <a:pt x="49195" y="722749"/>
                  </a:lnTo>
                  <a:lnTo>
                    <a:pt x="44860" y="718415"/>
                  </a:lnTo>
                  <a:lnTo>
                    <a:pt x="42693" y="714081"/>
                  </a:lnTo>
                  <a:lnTo>
                    <a:pt x="38359" y="709963"/>
                  </a:lnTo>
                  <a:lnTo>
                    <a:pt x="36192" y="705629"/>
                  </a:lnTo>
                  <a:lnTo>
                    <a:pt x="36192" y="699127"/>
                  </a:lnTo>
                  <a:lnTo>
                    <a:pt x="34241" y="692843"/>
                  </a:lnTo>
                  <a:lnTo>
                    <a:pt x="34241" y="686341"/>
                  </a:lnTo>
                  <a:lnTo>
                    <a:pt x="36192" y="682007"/>
                  </a:lnTo>
                  <a:lnTo>
                    <a:pt x="36192" y="669220"/>
                  </a:lnTo>
                  <a:lnTo>
                    <a:pt x="38359" y="664886"/>
                  </a:lnTo>
                  <a:lnTo>
                    <a:pt x="42693" y="658601"/>
                  </a:lnTo>
                  <a:lnTo>
                    <a:pt x="47027" y="656434"/>
                  </a:lnTo>
                  <a:lnTo>
                    <a:pt x="51145" y="654267"/>
                  </a:lnTo>
                  <a:lnTo>
                    <a:pt x="59814" y="654267"/>
                  </a:lnTo>
                  <a:lnTo>
                    <a:pt x="66099" y="652100"/>
                  </a:lnTo>
                  <a:lnTo>
                    <a:pt x="72600" y="652100"/>
                  </a:lnTo>
                  <a:lnTo>
                    <a:pt x="79102" y="649933"/>
                  </a:lnTo>
                  <a:lnTo>
                    <a:pt x="83219" y="647766"/>
                  </a:lnTo>
                  <a:lnTo>
                    <a:pt x="87553" y="643648"/>
                  </a:lnTo>
                  <a:lnTo>
                    <a:pt x="91888" y="639314"/>
                  </a:lnTo>
                  <a:lnTo>
                    <a:pt x="94055" y="634979"/>
                  </a:lnTo>
                  <a:lnTo>
                    <a:pt x="96222" y="628694"/>
                  </a:lnTo>
                  <a:lnTo>
                    <a:pt x="98173" y="624360"/>
                  </a:lnTo>
                  <a:lnTo>
                    <a:pt x="94055" y="622193"/>
                  </a:lnTo>
                  <a:lnTo>
                    <a:pt x="87553" y="617859"/>
                  </a:lnTo>
                  <a:lnTo>
                    <a:pt x="83219" y="613741"/>
                  </a:lnTo>
                  <a:lnTo>
                    <a:pt x="96222" y="600738"/>
                  </a:lnTo>
                  <a:lnTo>
                    <a:pt x="102507" y="583617"/>
                  </a:lnTo>
                  <a:lnTo>
                    <a:pt x="102507" y="549593"/>
                  </a:lnTo>
                  <a:lnTo>
                    <a:pt x="100340" y="545259"/>
                  </a:lnTo>
                  <a:lnTo>
                    <a:pt x="94055" y="547426"/>
                  </a:lnTo>
                  <a:lnTo>
                    <a:pt x="89721" y="551543"/>
                  </a:lnTo>
                  <a:lnTo>
                    <a:pt x="87553" y="555878"/>
                  </a:lnTo>
                  <a:lnTo>
                    <a:pt x="85386" y="560212"/>
                  </a:lnTo>
                  <a:lnTo>
                    <a:pt x="81269" y="558045"/>
                  </a:lnTo>
                  <a:lnTo>
                    <a:pt x="81269" y="547426"/>
                  </a:lnTo>
                  <a:lnTo>
                    <a:pt x="76934" y="540924"/>
                  </a:lnTo>
                  <a:lnTo>
                    <a:pt x="70433" y="536590"/>
                  </a:lnTo>
                  <a:lnTo>
                    <a:pt x="64148" y="534423"/>
                  </a:lnTo>
                  <a:lnTo>
                    <a:pt x="59814" y="530305"/>
                  </a:lnTo>
                  <a:lnTo>
                    <a:pt x="53312" y="528138"/>
                  </a:lnTo>
                  <a:lnTo>
                    <a:pt x="51145" y="521636"/>
                  </a:lnTo>
                  <a:lnTo>
                    <a:pt x="49195" y="515352"/>
                  </a:lnTo>
                  <a:lnTo>
                    <a:pt x="51145" y="511018"/>
                  </a:lnTo>
                  <a:lnTo>
                    <a:pt x="55480" y="508850"/>
                  </a:lnTo>
                  <a:lnTo>
                    <a:pt x="64148" y="508850"/>
                  </a:lnTo>
                  <a:lnTo>
                    <a:pt x="68266" y="511018"/>
                  </a:lnTo>
                  <a:lnTo>
                    <a:pt x="74767" y="513184"/>
                  </a:lnTo>
                  <a:lnTo>
                    <a:pt x="79102" y="511018"/>
                  </a:lnTo>
                  <a:lnTo>
                    <a:pt x="85386" y="504516"/>
                  </a:lnTo>
                  <a:lnTo>
                    <a:pt x="89721" y="500398"/>
                  </a:lnTo>
                  <a:lnTo>
                    <a:pt x="91888" y="493897"/>
                  </a:lnTo>
                  <a:lnTo>
                    <a:pt x="91888" y="489562"/>
                  </a:lnTo>
                  <a:lnTo>
                    <a:pt x="85386" y="485445"/>
                  </a:lnTo>
                  <a:lnTo>
                    <a:pt x="79102" y="483278"/>
                  </a:lnTo>
                  <a:lnTo>
                    <a:pt x="74767" y="478943"/>
                  </a:lnTo>
                  <a:lnTo>
                    <a:pt x="72600" y="474609"/>
                  </a:lnTo>
                  <a:lnTo>
                    <a:pt x="72600" y="468324"/>
                  </a:lnTo>
                  <a:lnTo>
                    <a:pt x="76934" y="461823"/>
                  </a:lnTo>
                  <a:lnTo>
                    <a:pt x="76934" y="455321"/>
                  </a:lnTo>
                  <a:lnTo>
                    <a:pt x="79102" y="451204"/>
                  </a:lnTo>
                  <a:lnTo>
                    <a:pt x="81269" y="444702"/>
                  </a:lnTo>
                  <a:lnTo>
                    <a:pt x="79102" y="438201"/>
                  </a:lnTo>
                  <a:lnTo>
                    <a:pt x="72600" y="436250"/>
                  </a:lnTo>
                  <a:lnTo>
                    <a:pt x="66099" y="434083"/>
                  </a:lnTo>
                  <a:lnTo>
                    <a:pt x="61981" y="431916"/>
                  </a:lnTo>
                  <a:lnTo>
                    <a:pt x="61981" y="427582"/>
                  </a:lnTo>
                  <a:lnTo>
                    <a:pt x="66099" y="423247"/>
                  </a:lnTo>
                  <a:lnTo>
                    <a:pt x="72600" y="419130"/>
                  </a:lnTo>
                  <a:lnTo>
                    <a:pt x="76934" y="416962"/>
                  </a:lnTo>
                  <a:lnTo>
                    <a:pt x="79102" y="410461"/>
                  </a:lnTo>
                  <a:lnTo>
                    <a:pt x="79102" y="404176"/>
                  </a:lnTo>
                  <a:lnTo>
                    <a:pt x="72600" y="402009"/>
                  </a:lnTo>
                  <a:lnTo>
                    <a:pt x="68266" y="397675"/>
                  </a:lnTo>
                  <a:lnTo>
                    <a:pt x="66099" y="391173"/>
                  </a:lnTo>
                  <a:lnTo>
                    <a:pt x="98173" y="372102"/>
                  </a:lnTo>
                  <a:lnTo>
                    <a:pt x="102507" y="367768"/>
                  </a:lnTo>
                  <a:lnTo>
                    <a:pt x="111176" y="359099"/>
                  </a:lnTo>
                  <a:lnTo>
                    <a:pt x="117460" y="352814"/>
                  </a:lnTo>
                  <a:lnTo>
                    <a:pt x="121795" y="350647"/>
                  </a:lnTo>
                  <a:lnTo>
                    <a:pt x="128296" y="348480"/>
                  </a:lnTo>
                  <a:lnTo>
                    <a:pt x="134581" y="348480"/>
                  </a:lnTo>
                  <a:lnTo>
                    <a:pt x="143250" y="346313"/>
                  </a:lnTo>
                  <a:lnTo>
                    <a:pt x="162321" y="346313"/>
                  </a:lnTo>
                  <a:lnTo>
                    <a:pt x="168822" y="344146"/>
                  </a:lnTo>
                  <a:lnTo>
                    <a:pt x="175324" y="342195"/>
                  </a:lnTo>
                  <a:lnTo>
                    <a:pt x="181609" y="340028"/>
                  </a:lnTo>
                  <a:lnTo>
                    <a:pt x="188110" y="335694"/>
                  </a:lnTo>
                  <a:lnTo>
                    <a:pt x="192444" y="333527"/>
                  </a:lnTo>
                  <a:lnTo>
                    <a:pt x="200896" y="325075"/>
                  </a:lnTo>
                  <a:lnTo>
                    <a:pt x="203063" y="318573"/>
                  </a:lnTo>
                  <a:lnTo>
                    <a:pt x="203063" y="314239"/>
                  </a:lnTo>
                  <a:lnTo>
                    <a:pt x="207398" y="307954"/>
                  </a:lnTo>
                  <a:lnTo>
                    <a:pt x="207398" y="303620"/>
                  </a:lnTo>
                  <a:lnTo>
                    <a:pt x="211515" y="290833"/>
                  </a:lnTo>
                  <a:lnTo>
                    <a:pt x="211515" y="286499"/>
                  </a:lnTo>
                  <a:lnTo>
                    <a:pt x="213682" y="279998"/>
                  </a:lnTo>
                  <a:lnTo>
                    <a:pt x="215850" y="256592"/>
                  </a:lnTo>
                  <a:lnTo>
                    <a:pt x="218017" y="252258"/>
                  </a:lnTo>
                  <a:lnTo>
                    <a:pt x="218017" y="239472"/>
                  </a:lnTo>
                  <a:lnTo>
                    <a:pt x="220184" y="232970"/>
                  </a:lnTo>
                  <a:lnTo>
                    <a:pt x="224518" y="228853"/>
                  </a:lnTo>
                  <a:lnTo>
                    <a:pt x="228636" y="224518"/>
                  </a:lnTo>
                  <a:lnTo>
                    <a:pt x="237304" y="220184"/>
                  </a:lnTo>
                  <a:lnTo>
                    <a:pt x="252258" y="213899"/>
                  </a:lnTo>
                  <a:lnTo>
                    <a:pt x="279998" y="170989"/>
                  </a:lnTo>
                  <a:lnTo>
                    <a:pt x="284332" y="164704"/>
                  </a:lnTo>
                  <a:lnTo>
                    <a:pt x="286499" y="158203"/>
                  </a:lnTo>
                  <a:lnTo>
                    <a:pt x="292784" y="153869"/>
                  </a:lnTo>
                  <a:lnTo>
                    <a:pt x="301453" y="147584"/>
                  </a:lnTo>
                  <a:lnTo>
                    <a:pt x="303620" y="143250"/>
                  </a:lnTo>
                  <a:lnTo>
                    <a:pt x="309905" y="136748"/>
                  </a:lnTo>
                  <a:lnTo>
                    <a:pt x="316406" y="130463"/>
                  </a:lnTo>
                  <a:lnTo>
                    <a:pt x="318573" y="123962"/>
                  </a:lnTo>
                  <a:lnTo>
                    <a:pt x="320740" y="117677"/>
                  </a:lnTo>
                  <a:lnTo>
                    <a:pt x="322691" y="109008"/>
                  </a:lnTo>
                  <a:lnTo>
                    <a:pt x="327025" y="100556"/>
                  </a:lnTo>
                  <a:lnTo>
                    <a:pt x="329192" y="94055"/>
                  </a:lnTo>
                  <a:lnTo>
                    <a:pt x="331360" y="89721"/>
                  </a:lnTo>
                  <a:lnTo>
                    <a:pt x="335694" y="83436"/>
                  </a:lnTo>
                  <a:lnTo>
                    <a:pt x="337861" y="79101"/>
                  </a:lnTo>
                  <a:lnTo>
                    <a:pt x="344146" y="72600"/>
                  </a:lnTo>
                  <a:lnTo>
                    <a:pt x="346313" y="68482"/>
                  </a:lnTo>
                  <a:lnTo>
                    <a:pt x="350647" y="61981"/>
                  </a:lnTo>
                  <a:lnTo>
                    <a:pt x="352814" y="57647"/>
                  </a:lnTo>
                  <a:lnTo>
                    <a:pt x="359099" y="53529"/>
                  </a:lnTo>
                  <a:lnTo>
                    <a:pt x="363434" y="47027"/>
                  </a:lnTo>
                  <a:lnTo>
                    <a:pt x="367768" y="40526"/>
                  </a:lnTo>
                  <a:lnTo>
                    <a:pt x="369935" y="36408"/>
                  </a:lnTo>
                  <a:lnTo>
                    <a:pt x="371886" y="32074"/>
                  </a:lnTo>
                  <a:lnTo>
                    <a:pt x="384888" y="19288"/>
                  </a:lnTo>
                  <a:lnTo>
                    <a:pt x="389006" y="17120"/>
                  </a:lnTo>
                  <a:lnTo>
                    <a:pt x="395508" y="8452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10831" cap="rnd">
              <a:solidFill>
                <a:schemeClr val="bg1">
                  <a:lumMod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Graphic 2">
              <a:extLst>
                <a:ext uri="{FF2B5EF4-FFF2-40B4-BE49-F238E27FC236}">
                  <a16:creationId xmlns:a16="http://schemas.microsoft.com/office/drawing/2014/main" id="{71930A10-892C-4450-B136-81B437DC0AB8}"/>
                </a:ext>
              </a:extLst>
            </p:cNvPr>
            <p:cNvSpPr/>
            <p:nvPr/>
          </p:nvSpPr>
          <p:spPr>
            <a:xfrm>
              <a:off x="8655109" y="4687040"/>
              <a:ext cx="1708375" cy="1321536"/>
            </a:xfrm>
            <a:custGeom>
              <a:avLst/>
              <a:gdLst>
                <a:gd name="connsiteX0" fmla="*/ 1421877 w 1708375"/>
                <a:gd name="connsiteY0" fmla="*/ 299502 h 1321536"/>
                <a:gd name="connsiteX1" fmla="*/ 1424044 w 1708375"/>
                <a:gd name="connsiteY1" fmla="*/ 305787 h 1321536"/>
                <a:gd name="connsiteX2" fmla="*/ 1428378 w 1708375"/>
                <a:gd name="connsiteY2" fmla="*/ 310121 h 1321536"/>
                <a:gd name="connsiteX3" fmla="*/ 1434663 w 1708375"/>
                <a:gd name="connsiteY3" fmla="*/ 312288 h 1321536"/>
                <a:gd name="connsiteX4" fmla="*/ 1434663 w 1708375"/>
                <a:gd name="connsiteY4" fmla="*/ 318573 h 1321536"/>
                <a:gd name="connsiteX5" fmla="*/ 1432713 w 1708375"/>
                <a:gd name="connsiteY5" fmla="*/ 325075 h 1321536"/>
                <a:gd name="connsiteX6" fmla="*/ 1428378 w 1708375"/>
                <a:gd name="connsiteY6" fmla="*/ 327242 h 1321536"/>
                <a:gd name="connsiteX7" fmla="*/ 1421877 w 1708375"/>
                <a:gd name="connsiteY7" fmla="*/ 331576 h 1321536"/>
                <a:gd name="connsiteX8" fmla="*/ 1417542 w 1708375"/>
                <a:gd name="connsiteY8" fmla="*/ 335694 h 1321536"/>
                <a:gd name="connsiteX9" fmla="*/ 1417542 w 1708375"/>
                <a:gd name="connsiteY9" fmla="*/ 340028 h 1321536"/>
                <a:gd name="connsiteX10" fmla="*/ 1421877 w 1708375"/>
                <a:gd name="connsiteY10" fmla="*/ 342195 h 1321536"/>
                <a:gd name="connsiteX11" fmla="*/ 1428378 w 1708375"/>
                <a:gd name="connsiteY11" fmla="*/ 344362 h 1321536"/>
                <a:gd name="connsiteX12" fmla="*/ 1434663 w 1708375"/>
                <a:gd name="connsiteY12" fmla="*/ 346529 h 1321536"/>
                <a:gd name="connsiteX13" fmla="*/ 1436830 w 1708375"/>
                <a:gd name="connsiteY13" fmla="*/ 352814 h 1321536"/>
                <a:gd name="connsiteX14" fmla="*/ 1434663 w 1708375"/>
                <a:gd name="connsiteY14" fmla="*/ 359316 h 1321536"/>
                <a:gd name="connsiteX15" fmla="*/ 1432713 w 1708375"/>
                <a:gd name="connsiteY15" fmla="*/ 363650 h 1321536"/>
                <a:gd name="connsiteX16" fmla="*/ 1432713 w 1708375"/>
                <a:gd name="connsiteY16" fmla="*/ 369935 h 1321536"/>
                <a:gd name="connsiteX17" fmla="*/ 1428378 w 1708375"/>
                <a:gd name="connsiteY17" fmla="*/ 376436 h 1321536"/>
                <a:gd name="connsiteX18" fmla="*/ 1428378 w 1708375"/>
                <a:gd name="connsiteY18" fmla="*/ 382721 h 1321536"/>
                <a:gd name="connsiteX19" fmla="*/ 1430545 w 1708375"/>
                <a:gd name="connsiteY19" fmla="*/ 387056 h 1321536"/>
                <a:gd name="connsiteX20" fmla="*/ 1434663 w 1708375"/>
                <a:gd name="connsiteY20" fmla="*/ 391390 h 1321536"/>
                <a:gd name="connsiteX21" fmla="*/ 1441165 w 1708375"/>
                <a:gd name="connsiteY21" fmla="*/ 393557 h 1321536"/>
                <a:gd name="connsiteX22" fmla="*/ 1447666 w 1708375"/>
                <a:gd name="connsiteY22" fmla="*/ 397675 h 1321536"/>
                <a:gd name="connsiteX23" fmla="*/ 1447666 w 1708375"/>
                <a:gd name="connsiteY23" fmla="*/ 402009 h 1321536"/>
                <a:gd name="connsiteX24" fmla="*/ 1445499 w 1708375"/>
                <a:gd name="connsiteY24" fmla="*/ 408510 h 1321536"/>
                <a:gd name="connsiteX25" fmla="*/ 1441165 w 1708375"/>
                <a:gd name="connsiteY25" fmla="*/ 412845 h 1321536"/>
                <a:gd name="connsiteX26" fmla="*/ 1434663 w 1708375"/>
                <a:gd name="connsiteY26" fmla="*/ 419130 h 1321536"/>
                <a:gd name="connsiteX27" fmla="*/ 1430545 w 1708375"/>
                <a:gd name="connsiteY27" fmla="*/ 421297 h 1321536"/>
                <a:gd name="connsiteX28" fmla="*/ 1424044 w 1708375"/>
                <a:gd name="connsiteY28" fmla="*/ 419130 h 1321536"/>
                <a:gd name="connsiteX29" fmla="*/ 1419710 w 1708375"/>
                <a:gd name="connsiteY29" fmla="*/ 416962 h 1321536"/>
                <a:gd name="connsiteX30" fmla="*/ 1411258 w 1708375"/>
                <a:gd name="connsiteY30" fmla="*/ 416962 h 1321536"/>
                <a:gd name="connsiteX31" fmla="*/ 1406923 w 1708375"/>
                <a:gd name="connsiteY31" fmla="*/ 419130 h 1321536"/>
                <a:gd name="connsiteX32" fmla="*/ 1404756 w 1708375"/>
                <a:gd name="connsiteY32" fmla="*/ 423464 h 1321536"/>
                <a:gd name="connsiteX33" fmla="*/ 1406923 w 1708375"/>
                <a:gd name="connsiteY33" fmla="*/ 429748 h 1321536"/>
                <a:gd name="connsiteX34" fmla="*/ 1409091 w 1708375"/>
                <a:gd name="connsiteY34" fmla="*/ 436250 h 1321536"/>
                <a:gd name="connsiteX35" fmla="*/ 1415592 w 1708375"/>
                <a:gd name="connsiteY35" fmla="*/ 438417 h 1321536"/>
                <a:gd name="connsiteX36" fmla="*/ 1419710 w 1708375"/>
                <a:gd name="connsiteY36" fmla="*/ 442752 h 1321536"/>
                <a:gd name="connsiteX37" fmla="*/ 1426211 w 1708375"/>
                <a:gd name="connsiteY37" fmla="*/ 444919 h 1321536"/>
                <a:gd name="connsiteX38" fmla="*/ 1432713 w 1708375"/>
                <a:gd name="connsiteY38" fmla="*/ 449037 h 1321536"/>
                <a:gd name="connsiteX39" fmla="*/ 1436830 w 1708375"/>
                <a:gd name="connsiteY39" fmla="*/ 455538 h 1321536"/>
                <a:gd name="connsiteX40" fmla="*/ 1436830 w 1708375"/>
                <a:gd name="connsiteY40" fmla="*/ 466157 h 1321536"/>
                <a:gd name="connsiteX41" fmla="*/ 1441165 w 1708375"/>
                <a:gd name="connsiteY41" fmla="*/ 468324 h 1321536"/>
                <a:gd name="connsiteX42" fmla="*/ 1443332 w 1708375"/>
                <a:gd name="connsiteY42" fmla="*/ 463990 h 1321536"/>
                <a:gd name="connsiteX43" fmla="*/ 1445499 w 1708375"/>
                <a:gd name="connsiteY43" fmla="*/ 459872 h 1321536"/>
                <a:gd name="connsiteX44" fmla="*/ 1449616 w 1708375"/>
                <a:gd name="connsiteY44" fmla="*/ 455538 h 1321536"/>
                <a:gd name="connsiteX45" fmla="*/ 1456118 w 1708375"/>
                <a:gd name="connsiteY45" fmla="*/ 453371 h 1321536"/>
                <a:gd name="connsiteX46" fmla="*/ 1458285 w 1708375"/>
                <a:gd name="connsiteY46" fmla="*/ 457705 h 1321536"/>
                <a:gd name="connsiteX47" fmla="*/ 1458285 w 1708375"/>
                <a:gd name="connsiteY47" fmla="*/ 491946 h 1321536"/>
                <a:gd name="connsiteX48" fmla="*/ 1451784 w 1708375"/>
                <a:gd name="connsiteY48" fmla="*/ 509067 h 1321536"/>
                <a:gd name="connsiteX49" fmla="*/ 1438997 w 1708375"/>
                <a:gd name="connsiteY49" fmla="*/ 521853 h 1321536"/>
                <a:gd name="connsiteX50" fmla="*/ 1443332 w 1708375"/>
                <a:gd name="connsiteY50" fmla="*/ 525971 h 1321536"/>
                <a:gd name="connsiteX51" fmla="*/ 1449616 w 1708375"/>
                <a:gd name="connsiteY51" fmla="*/ 530305 h 1321536"/>
                <a:gd name="connsiteX52" fmla="*/ 1453951 w 1708375"/>
                <a:gd name="connsiteY52" fmla="*/ 532472 h 1321536"/>
                <a:gd name="connsiteX53" fmla="*/ 1451784 w 1708375"/>
                <a:gd name="connsiteY53" fmla="*/ 536807 h 1321536"/>
                <a:gd name="connsiteX54" fmla="*/ 1449616 w 1708375"/>
                <a:gd name="connsiteY54" fmla="*/ 543091 h 1321536"/>
                <a:gd name="connsiteX55" fmla="*/ 1447666 w 1708375"/>
                <a:gd name="connsiteY55" fmla="*/ 547426 h 1321536"/>
                <a:gd name="connsiteX56" fmla="*/ 1443332 w 1708375"/>
                <a:gd name="connsiteY56" fmla="*/ 551760 h 1321536"/>
                <a:gd name="connsiteX57" fmla="*/ 1438997 w 1708375"/>
                <a:gd name="connsiteY57" fmla="*/ 556094 h 1321536"/>
                <a:gd name="connsiteX58" fmla="*/ 1434663 w 1708375"/>
                <a:gd name="connsiteY58" fmla="*/ 558045 h 1321536"/>
                <a:gd name="connsiteX59" fmla="*/ 1428378 w 1708375"/>
                <a:gd name="connsiteY59" fmla="*/ 560212 h 1321536"/>
                <a:gd name="connsiteX60" fmla="*/ 1421877 w 1708375"/>
                <a:gd name="connsiteY60" fmla="*/ 560212 h 1321536"/>
                <a:gd name="connsiteX61" fmla="*/ 1415592 w 1708375"/>
                <a:gd name="connsiteY61" fmla="*/ 562379 h 1321536"/>
                <a:gd name="connsiteX62" fmla="*/ 1406923 w 1708375"/>
                <a:gd name="connsiteY62" fmla="*/ 562379 h 1321536"/>
                <a:gd name="connsiteX63" fmla="*/ 1402589 w 1708375"/>
                <a:gd name="connsiteY63" fmla="*/ 564546 h 1321536"/>
                <a:gd name="connsiteX64" fmla="*/ 1398471 w 1708375"/>
                <a:gd name="connsiteY64" fmla="*/ 566713 h 1321536"/>
                <a:gd name="connsiteX65" fmla="*/ 1394137 w 1708375"/>
                <a:gd name="connsiteY65" fmla="*/ 572998 h 1321536"/>
                <a:gd name="connsiteX66" fmla="*/ 1391970 w 1708375"/>
                <a:gd name="connsiteY66" fmla="*/ 577333 h 1321536"/>
                <a:gd name="connsiteX67" fmla="*/ 1391970 w 1708375"/>
                <a:gd name="connsiteY67" fmla="*/ 590119 h 1321536"/>
                <a:gd name="connsiteX68" fmla="*/ 1389803 w 1708375"/>
                <a:gd name="connsiteY68" fmla="*/ 594453 h 1321536"/>
                <a:gd name="connsiteX69" fmla="*/ 1389803 w 1708375"/>
                <a:gd name="connsiteY69" fmla="*/ 600955 h 1321536"/>
                <a:gd name="connsiteX70" fmla="*/ 1391970 w 1708375"/>
                <a:gd name="connsiteY70" fmla="*/ 607239 h 1321536"/>
                <a:gd name="connsiteX71" fmla="*/ 1391970 w 1708375"/>
                <a:gd name="connsiteY71" fmla="*/ 613741 h 1321536"/>
                <a:gd name="connsiteX72" fmla="*/ 1394137 w 1708375"/>
                <a:gd name="connsiteY72" fmla="*/ 618075 h 1321536"/>
                <a:gd name="connsiteX73" fmla="*/ 1398471 w 1708375"/>
                <a:gd name="connsiteY73" fmla="*/ 622193 h 1321536"/>
                <a:gd name="connsiteX74" fmla="*/ 1400639 w 1708375"/>
                <a:gd name="connsiteY74" fmla="*/ 626527 h 1321536"/>
                <a:gd name="connsiteX75" fmla="*/ 1404756 w 1708375"/>
                <a:gd name="connsiteY75" fmla="*/ 630862 h 1321536"/>
                <a:gd name="connsiteX76" fmla="*/ 1409091 w 1708375"/>
                <a:gd name="connsiteY76" fmla="*/ 633029 h 1321536"/>
                <a:gd name="connsiteX77" fmla="*/ 1415592 w 1708375"/>
                <a:gd name="connsiteY77" fmla="*/ 635196 h 1321536"/>
                <a:gd name="connsiteX78" fmla="*/ 1424044 w 1708375"/>
                <a:gd name="connsiteY78" fmla="*/ 635196 h 1321536"/>
                <a:gd name="connsiteX79" fmla="*/ 1426211 w 1708375"/>
                <a:gd name="connsiteY79" fmla="*/ 639314 h 1321536"/>
                <a:gd name="connsiteX80" fmla="*/ 1426211 w 1708375"/>
                <a:gd name="connsiteY80" fmla="*/ 645815 h 1321536"/>
                <a:gd name="connsiteX81" fmla="*/ 1424044 w 1708375"/>
                <a:gd name="connsiteY81" fmla="*/ 652316 h 1321536"/>
                <a:gd name="connsiteX82" fmla="*/ 1417542 w 1708375"/>
                <a:gd name="connsiteY82" fmla="*/ 656434 h 1321536"/>
                <a:gd name="connsiteX83" fmla="*/ 1411258 w 1708375"/>
                <a:gd name="connsiteY83" fmla="*/ 656434 h 1321536"/>
                <a:gd name="connsiteX84" fmla="*/ 1406923 w 1708375"/>
                <a:gd name="connsiteY84" fmla="*/ 658601 h 1321536"/>
                <a:gd name="connsiteX85" fmla="*/ 1400639 w 1708375"/>
                <a:gd name="connsiteY85" fmla="*/ 658601 h 1321536"/>
                <a:gd name="connsiteX86" fmla="*/ 1396304 w 1708375"/>
                <a:gd name="connsiteY86" fmla="*/ 660768 h 1321536"/>
                <a:gd name="connsiteX87" fmla="*/ 1379184 w 1708375"/>
                <a:gd name="connsiteY87" fmla="*/ 660768 h 1321536"/>
                <a:gd name="connsiteX88" fmla="*/ 1359896 w 1708375"/>
                <a:gd name="connsiteY88" fmla="*/ 662936 h 1321536"/>
                <a:gd name="connsiteX89" fmla="*/ 1355562 w 1708375"/>
                <a:gd name="connsiteY89" fmla="*/ 673555 h 1321536"/>
                <a:gd name="connsiteX90" fmla="*/ 1355562 w 1708375"/>
                <a:gd name="connsiteY90" fmla="*/ 680056 h 1321536"/>
                <a:gd name="connsiteX91" fmla="*/ 1357729 w 1708375"/>
                <a:gd name="connsiteY91" fmla="*/ 684390 h 1321536"/>
                <a:gd name="connsiteX92" fmla="*/ 1362063 w 1708375"/>
                <a:gd name="connsiteY92" fmla="*/ 686341 h 1321536"/>
                <a:gd name="connsiteX93" fmla="*/ 1368565 w 1708375"/>
                <a:gd name="connsiteY93" fmla="*/ 688508 h 1321536"/>
                <a:gd name="connsiteX94" fmla="*/ 1374849 w 1708375"/>
                <a:gd name="connsiteY94" fmla="*/ 686341 h 1321536"/>
                <a:gd name="connsiteX95" fmla="*/ 1379184 w 1708375"/>
                <a:gd name="connsiteY95" fmla="*/ 682223 h 1321536"/>
                <a:gd name="connsiteX96" fmla="*/ 1385685 w 1708375"/>
                <a:gd name="connsiteY96" fmla="*/ 682223 h 1321536"/>
                <a:gd name="connsiteX97" fmla="*/ 1389803 w 1708375"/>
                <a:gd name="connsiteY97" fmla="*/ 684390 h 1321536"/>
                <a:gd name="connsiteX98" fmla="*/ 1396304 w 1708375"/>
                <a:gd name="connsiteY98" fmla="*/ 686341 h 1321536"/>
                <a:gd name="connsiteX99" fmla="*/ 1400639 w 1708375"/>
                <a:gd name="connsiteY99" fmla="*/ 684390 h 1321536"/>
                <a:gd name="connsiteX100" fmla="*/ 1404756 w 1708375"/>
                <a:gd name="connsiteY100" fmla="*/ 682223 h 1321536"/>
                <a:gd name="connsiteX101" fmla="*/ 1411258 w 1708375"/>
                <a:gd name="connsiteY101" fmla="*/ 680056 h 1321536"/>
                <a:gd name="connsiteX102" fmla="*/ 1415592 w 1708375"/>
                <a:gd name="connsiteY102" fmla="*/ 682223 h 1321536"/>
                <a:gd name="connsiteX103" fmla="*/ 1417542 w 1708375"/>
                <a:gd name="connsiteY103" fmla="*/ 686341 h 1321536"/>
                <a:gd name="connsiteX104" fmla="*/ 1417542 w 1708375"/>
                <a:gd name="connsiteY104" fmla="*/ 692843 h 1321536"/>
                <a:gd name="connsiteX105" fmla="*/ 1415592 w 1708375"/>
                <a:gd name="connsiteY105" fmla="*/ 699344 h 1321536"/>
                <a:gd name="connsiteX106" fmla="*/ 1415592 w 1708375"/>
                <a:gd name="connsiteY106" fmla="*/ 705629 h 1321536"/>
                <a:gd name="connsiteX107" fmla="*/ 1424044 w 1708375"/>
                <a:gd name="connsiteY107" fmla="*/ 720582 h 1321536"/>
                <a:gd name="connsiteX108" fmla="*/ 1434663 w 1708375"/>
                <a:gd name="connsiteY108" fmla="*/ 727084 h 1321536"/>
                <a:gd name="connsiteX109" fmla="*/ 1438997 w 1708375"/>
                <a:gd name="connsiteY109" fmla="*/ 724917 h 1321536"/>
                <a:gd name="connsiteX110" fmla="*/ 1441165 w 1708375"/>
                <a:gd name="connsiteY110" fmla="*/ 720582 h 1321536"/>
                <a:gd name="connsiteX111" fmla="*/ 1443332 w 1708375"/>
                <a:gd name="connsiteY111" fmla="*/ 714297 h 1321536"/>
                <a:gd name="connsiteX112" fmla="*/ 1445499 w 1708375"/>
                <a:gd name="connsiteY112" fmla="*/ 707796 h 1321536"/>
                <a:gd name="connsiteX113" fmla="*/ 1449616 w 1708375"/>
                <a:gd name="connsiteY113" fmla="*/ 709963 h 1321536"/>
                <a:gd name="connsiteX114" fmla="*/ 1456118 w 1708375"/>
                <a:gd name="connsiteY114" fmla="*/ 712130 h 1321536"/>
                <a:gd name="connsiteX115" fmla="*/ 1460452 w 1708375"/>
                <a:gd name="connsiteY115" fmla="*/ 707796 h 1321536"/>
                <a:gd name="connsiteX116" fmla="*/ 1466737 w 1708375"/>
                <a:gd name="connsiteY116" fmla="*/ 705629 h 1321536"/>
                <a:gd name="connsiteX117" fmla="*/ 1468904 w 1708375"/>
                <a:gd name="connsiteY117" fmla="*/ 701295 h 1321536"/>
                <a:gd name="connsiteX118" fmla="*/ 1466737 w 1708375"/>
                <a:gd name="connsiteY118" fmla="*/ 695010 h 1321536"/>
                <a:gd name="connsiteX119" fmla="*/ 1468904 w 1708375"/>
                <a:gd name="connsiteY119" fmla="*/ 688508 h 1321536"/>
                <a:gd name="connsiteX120" fmla="*/ 1473239 w 1708375"/>
                <a:gd name="connsiteY120" fmla="*/ 684390 h 1321536"/>
                <a:gd name="connsiteX121" fmla="*/ 1483858 w 1708375"/>
                <a:gd name="connsiteY121" fmla="*/ 677889 h 1321536"/>
                <a:gd name="connsiteX122" fmla="*/ 1490359 w 1708375"/>
                <a:gd name="connsiteY122" fmla="*/ 665103 h 1321536"/>
                <a:gd name="connsiteX123" fmla="*/ 1496861 w 1708375"/>
                <a:gd name="connsiteY123" fmla="*/ 662936 h 1321536"/>
                <a:gd name="connsiteX124" fmla="*/ 1511814 w 1708375"/>
                <a:gd name="connsiteY124" fmla="*/ 662936 h 1321536"/>
                <a:gd name="connsiteX125" fmla="*/ 1518099 w 1708375"/>
                <a:gd name="connsiteY125" fmla="*/ 667270 h 1321536"/>
                <a:gd name="connsiteX126" fmla="*/ 1520266 w 1708375"/>
                <a:gd name="connsiteY126" fmla="*/ 671388 h 1321536"/>
                <a:gd name="connsiteX127" fmla="*/ 1520266 w 1708375"/>
                <a:gd name="connsiteY127" fmla="*/ 677889 h 1321536"/>
                <a:gd name="connsiteX128" fmla="*/ 1522433 w 1708375"/>
                <a:gd name="connsiteY128" fmla="*/ 682223 h 1321536"/>
                <a:gd name="connsiteX129" fmla="*/ 1524600 w 1708375"/>
                <a:gd name="connsiteY129" fmla="*/ 688508 h 1321536"/>
                <a:gd name="connsiteX130" fmla="*/ 1528935 w 1708375"/>
                <a:gd name="connsiteY130" fmla="*/ 692843 h 1321536"/>
                <a:gd name="connsiteX131" fmla="*/ 1533052 w 1708375"/>
                <a:gd name="connsiteY131" fmla="*/ 695010 h 1321536"/>
                <a:gd name="connsiteX132" fmla="*/ 1539554 w 1708375"/>
                <a:gd name="connsiteY132" fmla="*/ 699344 h 1321536"/>
                <a:gd name="connsiteX133" fmla="*/ 1541721 w 1708375"/>
                <a:gd name="connsiteY133" fmla="*/ 705629 h 1321536"/>
                <a:gd name="connsiteX134" fmla="*/ 1541721 w 1708375"/>
                <a:gd name="connsiteY134" fmla="*/ 712130 h 1321536"/>
                <a:gd name="connsiteX135" fmla="*/ 1539554 w 1708375"/>
                <a:gd name="connsiteY135" fmla="*/ 716465 h 1321536"/>
                <a:gd name="connsiteX136" fmla="*/ 1539554 w 1708375"/>
                <a:gd name="connsiteY136" fmla="*/ 722749 h 1321536"/>
                <a:gd name="connsiteX137" fmla="*/ 1535220 w 1708375"/>
                <a:gd name="connsiteY137" fmla="*/ 727084 h 1321536"/>
                <a:gd name="connsiteX138" fmla="*/ 1530885 w 1708375"/>
                <a:gd name="connsiteY138" fmla="*/ 722749 h 1321536"/>
                <a:gd name="connsiteX139" fmla="*/ 1524600 w 1708375"/>
                <a:gd name="connsiteY139" fmla="*/ 724917 h 1321536"/>
                <a:gd name="connsiteX140" fmla="*/ 1522433 w 1708375"/>
                <a:gd name="connsiteY140" fmla="*/ 731418 h 1321536"/>
                <a:gd name="connsiteX141" fmla="*/ 1526768 w 1708375"/>
                <a:gd name="connsiteY141" fmla="*/ 735535 h 1321536"/>
                <a:gd name="connsiteX142" fmla="*/ 1528935 w 1708375"/>
                <a:gd name="connsiteY142" fmla="*/ 739870 h 1321536"/>
                <a:gd name="connsiteX143" fmla="*/ 1528935 w 1708375"/>
                <a:gd name="connsiteY143" fmla="*/ 744204 h 1321536"/>
                <a:gd name="connsiteX144" fmla="*/ 1526768 w 1708375"/>
                <a:gd name="connsiteY144" fmla="*/ 750489 h 1321536"/>
                <a:gd name="connsiteX145" fmla="*/ 1526768 w 1708375"/>
                <a:gd name="connsiteY145" fmla="*/ 754823 h 1321536"/>
                <a:gd name="connsiteX146" fmla="*/ 1543888 w 1708375"/>
                <a:gd name="connsiteY146" fmla="*/ 754823 h 1321536"/>
                <a:gd name="connsiteX147" fmla="*/ 1552340 w 1708375"/>
                <a:gd name="connsiteY147" fmla="*/ 752656 h 1321536"/>
                <a:gd name="connsiteX148" fmla="*/ 1556674 w 1708375"/>
                <a:gd name="connsiteY148" fmla="*/ 748539 h 1321536"/>
                <a:gd name="connsiteX149" fmla="*/ 1561009 w 1708375"/>
                <a:gd name="connsiteY149" fmla="*/ 746371 h 1321536"/>
                <a:gd name="connsiteX150" fmla="*/ 1565127 w 1708375"/>
                <a:gd name="connsiteY150" fmla="*/ 748539 h 1321536"/>
                <a:gd name="connsiteX151" fmla="*/ 1567293 w 1708375"/>
                <a:gd name="connsiteY151" fmla="*/ 754823 h 1321536"/>
                <a:gd name="connsiteX152" fmla="*/ 1571628 w 1708375"/>
                <a:gd name="connsiteY152" fmla="*/ 756991 h 1321536"/>
                <a:gd name="connsiteX153" fmla="*/ 1575962 w 1708375"/>
                <a:gd name="connsiteY153" fmla="*/ 750489 h 1321536"/>
                <a:gd name="connsiteX154" fmla="*/ 1577913 w 1708375"/>
                <a:gd name="connsiteY154" fmla="*/ 746371 h 1321536"/>
                <a:gd name="connsiteX155" fmla="*/ 1584414 w 1708375"/>
                <a:gd name="connsiteY155" fmla="*/ 746371 h 1321536"/>
                <a:gd name="connsiteX156" fmla="*/ 1586581 w 1708375"/>
                <a:gd name="connsiteY156" fmla="*/ 752656 h 1321536"/>
                <a:gd name="connsiteX157" fmla="*/ 1590915 w 1708375"/>
                <a:gd name="connsiteY157" fmla="*/ 756991 h 1321536"/>
                <a:gd name="connsiteX158" fmla="*/ 1595033 w 1708375"/>
                <a:gd name="connsiteY158" fmla="*/ 759158 h 1321536"/>
                <a:gd name="connsiteX159" fmla="*/ 1601535 w 1708375"/>
                <a:gd name="connsiteY159" fmla="*/ 756991 h 1321536"/>
                <a:gd name="connsiteX160" fmla="*/ 1605869 w 1708375"/>
                <a:gd name="connsiteY160" fmla="*/ 754823 h 1321536"/>
                <a:gd name="connsiteX161" fmla="*/ 1609987 w 1708375"/>
                <a:gd name="connsiteY161" fmla="*/ 759158 h 1321536"/>
                <a:gd name="connsiteX162" fmla="*/ 1608036 w 1708375"/>
                <a:gd name="connsiteY162" fmla="*/ 763492 h 1321536"/>
                <a:gd name="connsiteX163" fmla="*/ 1608036 w 1708375"/>
                <a:gd name="connsiteY163" fmla="*/ 769777 h 1321536"/>
                <a:gd name="connsiteX164" fmla="*/ 1605869 w 1708375"/>
                <a:gd name="connsiteY164" fmla="*/ 776278 h 1321536"/>
                <a:gd name="connsiteX165" fmla="*/ 1601535 w 1708375"/>
                <a:gd name="connsiteY165" fmla="*/ 780613 h 1321536"/>
                <a:gd name="connsiteX166" fmla="*/ 1601535 w 1708375"/>
                <a:gd name="connsiteY166" fmla="*/ 786897 h 1321536"/>
                <a:gd name="connsiteX167" fmla="*/ 1603702 w 1708375"/>
                <a:gd name="connsiteY167" fmla="*/ 791232 h 1321536"/>
                <a:gd name="connsiteX168" fmla="*/ 1603702 w 1708375"/>
                <a:gd name="connsiteY168" fmla="*/ 797516 h 1321536"/>
                <a:gd name="connsiteX169" fmla="*/ 1605869 w 1708375"/>
                <a:gd name="connsiteY169" fmla="*/ 804018 h 1321536"/>
                <a:gd name="connsiteX170" fmla="*/ 1601535 w 1708375"/>
                <a:gd name="connsiteY170" fmla="*/ 808352 h 1321536"/>
                <a:gd name="connsiteX171" fmla="*/ 1593083 w 1708375"/>
                <a:gd name="connsiteY171" fmla="*/ 810520 h 1321536"/>
                <a:gd name="connsiteX172" fmla="*/ 1593083 w 1708375"/>
                <a:gd name="connsiteY172" fmla="*/ 821139 h 1321536"/>
                <a:gd name="connsiteX173" fmla="*/ 1590915 w 1708375"/>
                <a:gd name="connsiteY173" fmla="*/ 825473 h 1321536"/>
                <a:gd name="connsiteX174" fmla="*/ 1590915 w 1708375"/>
                <a:gd name="connsiteY174" fmla="*/ 831758 h 1321536"/>
                <a:gd name="connsiteX175" fmla="*/ 1593083 w 1708375"/>
                <a:gd name="connsiteY175" fmla="*/ 836092 h 1321536"/>
                <a:gd name="connsiteX176" fmla="*/ 1599367 w 1708375"/>
                <a:gd name="connsiteY176" fmla="*/ 833925 h 1321536"/>
                <a:gd name="connsiteX177" fmla="*/ 1603702 w 1708375"/>
                <a:gd name="connsiteY177" fmla="*/ 836092 h 1321536"/>
                <a:gd name="connsiteX178" fmla="*/ 1605869 w 1708375"/>
                <a:gd name="connsiteY178" fmla="*/ 842593 h 1321536"/>
                <a:gd name="connsiteX179" fmla="*/ 1612154 w 1708375"/>
                <a:gd name="connsiteY179" fmla="*/ 842593 h 1321536"/>
                <a:gd name="connsiteX180" fmla="*/ 1616488 w 1708375"/>
                <a:gd name="connsiteY180" fmla="*/ 840426 h 1321536"/>
                <a:gd name="connsiteX181" fmla="*/ 1622990 w 1708375"/>
                <a:gd name="connsiteY181" fmla="*/ 838259 h 1321536"/>
                <a:gd name="connsiteX182" fmla="*/ 1627107 w 1708375"/>
                <a:gd name="connsiteY182" fmla="*/ 836092 h 1321536"/>
                <a:gd name="connsiteX183" fmla="*/ 1629274 w 1708375"/>
                <a:gd name="connsiteY183" fmla="*/ 829591 h 1321536"/>
                <a:gd name="connsiteX184" fmla="*/ 1631442 w 1708375"/>
                <a:gd name="connsiteY184" fmla="*/ 823306 h 1321536"/>
                <a:gd name="connsiteX185" fmla="*/ 1635776 w 1708375"/>
                <a:gd name="connsiteY185" fmla="*/ 818971 h 1321536"/>
                <a:gd name="connsiteX186" fmla="*/ 1640110 w 1708375"/>
                <a:gd name="connsiteY186" fmla="*/ 818971 h 1321536"/>
                <a:gd name="connsiteX187" fmla="*/ 1644228 w 1708375"/>
                <a:gd name="connsiteY187" fmla="*/ 823306 h 1321536"/>
                <a:gd name="connsiteX188" fmla="*/ 1644228 w 1708375"/>
                <a:gd name="connsiteY188" fmla="*/ 829591 h 1321536"/>
                <a:gd name="connsiteX189" fmla="*/ 1646395 w 1708375"/>
                <a:gd name="connsiteY189" fmla="*/ 836092 h 1321536"/>
                <a:gd name="connsiteX190" fmla="*/ 1650729 w 1708375"/>
                <a:gd name="connsiteY190" fmla="*/ 840426 h 1321536"/>
                <a:gd name="connsiteX191" fmla="*/ 1655064 w 1708375"/>
                <a:gd name="connsiteY191" fmla="*/ 842593 h 1321536"/>
                <a:gd name="connsiteX192" fmla="*/ 1665683 w 1708375"/>
                <a:gd name="connsiteY192" fmla="*/ 842593 h 1321536"/>
                <a:gd name="connsiteX193" fmla="*/ 1670017 w 1708375"/>
                <a:gd name="connsiteY193" fmla="*/ 844761 h 1321536"/>
                <a:gd name="connsiteX194" fmla="*/ 1689305 w 1708375"/>
                <a:gd name="connsiteY194" fmla="*/ 853213 h 1321536"/>
                <a:gd name="connsiteX195" fmla="*/ 1684971 w 1708375"/>
                <a:gd name="connsiteY195" fmla="*/ 870333 h 1321536"/>
                <a:gd name="connsiteX196" fmla="*/ 1691255 w 1708375"/>
                <a:gd name="connsiteY196" fmla="*/ 876835 h 1321536"/>
                <a:gd name="connsiteX197" fmla="*/ 1695590 w 1708375"/>
                <a:gd name="connsiteY197" fmla="*/ 880952 h 1321536"/>
                <a:gd name="connsiteX198" fmla="*/ 1702091 w 1708375"/>
                <a:gd name="connsiteY198" fmla="*/ 887454 h 1321536"/>
                <a:gd name="connsiteX199" fmla="*/ 1702091 w 1708375"/>
                <a:gd name="connsiteY199" fmla="*/ 898073 h 1321536"/>
                <a:gd name="connsiteX200" fmla="*/ 1699924 w 1708375"/>
                <a:gd name="connsiteY200" fmla="*/ 906742 h 1321536"/>
                <a:gd name="connsiteX201" fmla="*/ 1699924 w 1708375"/>
                <a:gd name="connsiteY201" fmla="*/ 953769 h 1321536"/>
                <a:gd name="connsiteX202" fmla="*/ 1697757 w 1708375"/>
                <a:gd name="connsiteY202" fmla="*/ 960054 h 1321536"/>
                <a:gd name="connsiteX203" fmla="*/ 1697757 w 1708375"/>
                <a:gd name="connsiteY203" fmla="*/ 972840 h 1321536"/>
                <a:gd name="connsiteX204" fmla="*/ 1695590 w 1708375"/>
                <a:gd name="connsiteY204" fmla="*/ 981509 h 1321536"/>
                <a:gd name="connsiteX205" fmla="*/ 1695590 w 1708375"/>
                <a:gd name="connsiteY205" fmla="*/ 1007082 h 1321536"/>
                <a:gd name="connsiteX206" fmla="*/ 1697757 w 1708375"/>
                <a:gd name="connsiteY206" fmla="*/ 1015750 h 1321536"/>
                <a:gd name="connsiteX207" fmla="*/ 1697757 w 1708375"/>
                <a:gd name="connsiteY207" fmla="*/ 1030704 h 1321536"/>
                <a:gd name="connsiteX208" fmla="*/ 1699924 w 1708375"/>
                <a:gd name="connsiteY208" fmla="*/ 1041322 h 1321536"/>
                <a:gd name="connsiteX209" fmla="*/ 1702091 w 1708375"/>
                <a:gd name="connsiteY209" fmla="*/ 1052158 h 1321536"/>
                <a:gd name="connsiteX210" fmla="*/ 1704258 w 1708375"/>
                <a:gd name="connsiteY210" fmla="*/ 1056276 h 1321536"/>
                <a:gd name="connsiteX211" fmla="*/ 1704258 w 1708375"/>
                <a:gd name="connsiteY211" fmla="*/ 1062778 h 1321536"/>
                <a:gd name="connsiteX212" fmla="*/ 1706209 w 1708375"/>
                <a:gd name="connsiteY212" fmla="*/ 1067112 h 1321536"/>
                <a:gd name="connsiteX213" fmla="*/ 1706209 w 1708375"/>
                <a:gd name="connsiteY213" fmla="*/ 1084233 h 1321536"/>
                <a:gd name="connsiteX214" fmla="*/ 1708376 w 1708375"/>
                <a:gd name="connsiteY214" fmla="*/ 1090517 h 1321536"/>
                <a:gd name="connsiteX215" fmla="*/ 1708376 w 1708375"/>
                <a:gd name="connsiteY215" fmla="*/ 1173953 h 1321536"/>
                <a:gd name="connsiteX216" fmla="*/ 1702091 w 1708375"/>
                <a:gd name="connsiteY216" fmla="*/ 1212529 h 1321536"/>
                <a:gd name="connsiteX217" fmla="*/ 1699924 w 1708375"/>
                <a:gd name="connsiteY217" fmla="*/ 1216646 h 1321536"/>
                <a:gd name="connsiteX218" fmla="*/ 1693423 w 1708375"/>
                <a:gd name="connsiteY218" fmla="*/ 1220981 h 1321536"/>
                <a:gd name="connsiteX219" fmla="*/ 1691255 w 1708375"/>
                <a:gd name="connsiteY219" fmla="*/ 1225315 h 1321536"/>
                <a:gd name="connsiteX220" fmla="*/ 1687138 w 1708375"/>
                <a:gd name="connsiteY220" fmla="*/ 1231599 h 1321536"/>
                <a:gd name="connsiteX221" fmla="*/ 1682803 w 1708375"/>
                <a:gd name="connsiteY221" fmla="*/ 1235934 h 1321536"/>
                <a:gd name="connsiteX222" fmla="*/ 1678469 w 1708375"/>
                <a:gd name="connsiteY222" fmla="*/ 1242435 h 1321536"/>
                <a:gd name="connsiteX223" fmla="*/ 1674135 w 1708375"/>
                <a:gd name="connsiteY223" fmla="*/ 1246553 h 1321536"/>
                <a:gd name="connsiteX224" fmla="*/ 1667850 w 1708375"/>
                <a:gd name="connsiteY224" fmla="*/ 1253055 h 1321536"/>
                <a:gd name="connsiteX225" fmla="*/ 1663516 w 1708375"/>
                <a:gd name="connsiteY225" fmla="*/ 1255222 h 1321536"/>
                <a:gd name="connsiteX226" fmla="*/ 1650729 w 1708375"/>
                <a:gd name="connsiteY226" fmla="*/ 1272342 h 1321536"/>
                <a:gd name="connsiteX227" fmla="*/ 1644228 w 1708375"/>
                <a:gd name="connsiteY227" fmla="*/ 1270175 h 1321536"/>
                <a:gd name="connsiteX228" fmla="*/ 1631442 w 1708375"/>
                <a:gd name="connsiteY228" fmla="*/ 1272342 h 1321536"/>
                <a:gd name="connsiteX229" fmla="*/ 1620822 w 1708375"/>
                <a:gd name="connsiteY229" fmla="*/ 1274510 h 1321536"/>
                <a:gd name="connsiteX230" fmla="*/ 1616488 w 1708375"/>
                <a:gd name="connsiteY230" fmla="*/ 1274510 h 1321536"/>
                <a:gd name="connsiteX231" fmla="*/ 1595033 w 1708375"/>
                <a:gd name="connsiteY231" fmla="*/ 1280794 h 1321536"/>
                <a:gd name="connsiteX232" fmla="*/ 1556674 w 1708375"/>
                <a:gd name="connsiteY232" fmla="*/ 1280794 h 1321536"/>
                <a:gd name="connsiteX233" fmla="*/ 1528935 w 1708375"/>
                <a:gd name="connsiteY233" fmla="*/ 1274510 h 1321536"/>
                <a:gd name="connsiteX234" fmla="*/ 1524600 w 1708375"/>
                <a:gd name="connsiteY234" fmla="*/ 1272342 h 1321536"/>
                <a:gd name="connsiteX235" fmla="*/ 1515932 w 1708375"/>
                <a:gd name="connsiteY235" fmla="*/ 1272342 h 1321536"/>
                <a:gd name="connsiteX236" fmla="*/ 1509647 w 1708375"/>
                <a:gd name="connsiteY236" fmla="*/ 1270175 h 1321536"/>
                <a:gd name="connsiteX237" fmla="*/ 1477573 w 1708375"/>
                <a:gd name="connsiteY237" fmla="*/ 1259556 h 1321536"/>
                <a:gd name="connsiteX238" fmla="*/ 1471071 w 1708375"/>
                <a:gd name="connsiteY238" fmla="*/ 1259556 h 1321536"/>
                <a:gd name="connsiteX239" fmla="*/ 1385685 w 1708375"/>
                <a:gd name="connsiteY239" fmla="*/ 1263674 h 1321536"/>
                <a:gd name="connsiteX240" fmla="*/ 1374849 w 1708375"/>
                <a:gd name="connsiteY240" fmla="*/ 1265841 h 1321536"/>
                <a:gd name="connsiteX241" fmla="*/ 1372682 w 1708375"/>
                <a:gd name="connsiteY241" fmla="*/ 1265841 h 1321536"/>
                <a:gd name="connsiteX242" fmla="*/ 1353611 w 1708375"/>
                <a:gd name="connsiteY242" fmla="*/ 1270175 h 1321536"/>
                <a:gd name="connsiteX243" fmla="*/ 1347110 w 1708375"/>
                <a:gd name="connsiteY243" fmla="*/ 1272342 h 1321536"/>
                <a:gd name="connsiteX244" fmla="*/ 1321537 w 1708375"/>
                <a:gd name="connsiteY244" fmla="*/ 1278627 h 1321536"/>
                <a:gd name="connsiteX245" fmla="*/ 1315036 w 1708375"/>
                <a:gd name="connsiteY245" fmla="*/ 1278627 h 1321536"/>
                <a:gd name="connsiteX246" fmla="*/ 1297915 w 1708375"/>
                <a:gd name="connsiteY246" fmla="*/ 1274510 h 1321536"/>
                <a:gd name="connsiteX247" fmla="*/ 1274293 w 1708375"/>
                <a:gd name="connsiteY247" fmla="*/ 1268008 h 1321536"/>
                <a:gd name="connsiteX248" fmla="*/ 1270175 w 1708375"/>
                <a:gd name="connsiteY248" fmla="*/ 1265841 h 1321536"/>
                <a:gd name="connsiteX249" fmla="*/ 1199526 w 1708375"/>
                <a:gd name="connsiteY249" fmla="*/ 1268008 h 1321536"/>
                <a:gd name="connsiteX250" fmla="*/ 1195191 w 1708375"/>
                <a:gd name="connsiteY250" fmla="*/ 1270175 h 1321536"/>
                <a:gd name="connsiteX251" fmla="*/ 1184572 w 1708375"/>
                <a:gd name="connsiteY251" fmla="*/ 1272342 h 1321536"/>
                <a:gd name="connsiteX252" fmla="*/ 1169619 w 1708375"/>
                <a:gd name="connsiteY252" fmla="*/ 1278627 h 1321536"/>
                <a:gd name="connsiteX253" fmla="*/ 1159000 w 1708375"/>
                <a:gd name="connsiteY253" fmla="*/ 1285128 h 1321536"/>
                <a:gd name="connsiteX254" fmla="*/ 1156833 w 1708375"/>
                <a:gd name="connsiteY254" fmla="*/ 1289463 h 1321536"/>
                <a:gd name="connsiteX255" fmla="*/ 1141879 w 1708375"/>
                <a:gd name="connsiteY255" fmla="*/ 1291630 h 1321536"/>
                <a:gd name="connsiteX256" fmla="*/ 1137545 w 1708375"/>
                <a:gd name="connsiteY256" fmla="*/ 1291630 h 1321536"/>
                <a:gd name="connsiteX257" fmla="*/ 1105471 w 1708375"/>
                <a:gd name="connsiteY257" fmla="*/ 1295748 h 1321536"/>
                <a:gd name="connsiteX258" fmla="*/ 1098969 w 1708375"/>
                <a:gd name="connsiteY258" fmla="*/ 1297915 h 1321536"/>
                <a:gd name="connsiteX259" fmla="*/ 1092684 w 1708375"/>
                <a:gd name="connsiteY259" fmla="*/ 1300082 h 1321536"/>
                <a:gd name="connsiteX260" fmla="*/ 1064945 w 1708375"/>
                <a:gd name="connsiteY260" fmla="*/ 1315035 h 1321536"/>
                <a:gd name="connsiteX261" fmla="*/ 1060610 w 1708375"/>
                <a:gd name="connsiteY261" fmla="*/ 1317203 h 1321536"/>
                <a:gd name="connsiteX262" fmla="*/ 1019868 w 1708375"/>
                <a:gd name="connsiteY262" fmla="*/ 1321537 h 1321536"/>
                <a:gd name="connsiteX263" fmla="*/ 985843 w 1708375"/>
                <a:gd name="connsiteY263" fmla="*/ 1287296 h 1321536"/>
                <a:gd name="connsiteX264" fmla="*/ 981509 w 1708375"/>
                <a:gd name="connsiteY264" fmla="*/ 1285128 h 1321536"/>
                <a:gd name="connsiteX265" fmla="*/ 962221 w 1708375"/>
                <a:gd name="connsiteY265" fmla="*/ 1265841 h 1321536"/>
                <a:gd name="connsiteX266" fmla="*/ 930147 w 1708375"/>
                <a:gd name="connsiteY266" fmla="*/ 1246553 h 1321536"/>
                <a:gd name="connsiteX267" fmla="*/ 925813 w 1708375"/>
                <a:gd name="connsiteY267" fmla="*/ 1244603 h 1321536"/>
                <a:gd name="connsiteX268" fmla="*/ 883120 w 1708375"/>
                <a:gd name="connsiteY268" fmla="*/ 1244603 h 1321536"/>
                <a:gd name="connsiteX269" fmla="*/ 876618 w 1708375"/>
                <a:gd name="connsiteY269" fmla="*/ 1246553 h 1321536"/>
                <a:gd name="connsiteX270" fmla="*/ 846711 w 1708375"/>
                <a:gd name="connsiteY270" fmla="*/ 1253055 h 1321536"/>
                <a:gd name="connsiteX271" fmla="*/ 844544 w 1708375"/>
                <a:gd name="connsiteY271" fmla="*/ 1255222 h 1321536"/>
                <a:gd name="connsiteX272" fmla="*/ 838259 w 1708375"/>
                <a:gd name="connsiteY272" fmla="*/ 1255222 h 1321536"/>
                <a:gd name="connsiteX273" fmla="*/ 833925 w 1708375"/>
                <a:gd name="connsiteY273" fmla="*/ 1253055 h 1321536"/>
                <a:gd name="connsiteX274" fmla="*/ 827423 w 1708375"/>
                <a:gd name="connsiteY274" fmla="*/ 1248720 h 1321536"/>
                <a:gd name="connsiteX275" fmla="*/ 808352 w 1708375"/>
                <a:gd name="connsiteY275" fmla="*/ 1238101 h 1321536"/>
                <a:gd name="connsiteX276" fmla="*/ 804018 w 1708375"/>
                <a:gd name="connsiteY276" fmla="*/ 1233767 h 1321536"/>
                <a:gd name="connsiteX277" fmla="*/ 784730 w 1708375"/>
                <a:gd name="connsiteY277" fmla="*/ 1216646 h 1321536"/>
                <a:gd name="connsiteX278" fmla="*/ 782563 w 1708375"/>
                <a:gd name="connsiteY278" fmla="*/ 1212529 h 1321536"/>
                <a:gd name="connsiteX279" fmla="*/ 750489 w 1708375"/>
                <a:gd name="connsiteY279" fmla="*/ 1171786 h 1321536"/>
                <a:gd name="connsiteX280" fmla="*/ 744204 w 1708375"/>
                <a:gd name="connsiteY280" fmla="*/ 1173953 h 1321536"/>
                <a:gd name="connsiteX281" fmla="*/ 739870 w 1708375"/>
                <a:gd name="connsiteY281" fmla="*/ 1169619 h 1321536"/>
                <a:gd name="connsiteX282" fmla="*/ 727084 w 1708375"/>
                <a:gd name="connsiteY282" fmla="*/ 1165284 h 1321536"/>
                <a:gd name="connsiteX283" fmla="*/ 720582 w 1708375"/>
                <a:gd name="connsiteY283" fmla="*/ 1161167 h 1321536"/>
                <a:gd name="connsiteX284" fmla="*/ 707796 w 1708375"/>
                <a:gd name="connsiteY284" fmla="*/ 1154665 h 1321536"/>
                <a:gd name="connsiteX285" fmla="*/ 703462 w 1708375"/>
                <a:gd name="connsiteY285" fmla="*/ 1150331 h 1321536"/>
                <a:gd name="connsiteX286" fmla="*/ 675722 w 1708375"/>
                <a:gd name="connsiteY286" fmla="*/ 1139712 h 1321536"/>
                <a:gd name="connsiteX287" fmla="*/ 669221 w 1708375"/>
                <a:gd name="connsiteY287" fmla="*/ 1141879 h 1321536"/>
                <a:gd name="connsiteX288" fmla="*/ 654267 w 1708375"/>
                <a:gd name="connsiteY288" fmla="*/ 1148380 h 1321536"/>
                <a:gd name="connsiteX289" fmla="*/ 645815 w 1708375"/>
                <a:gd name="connsiteY289" fmla="*/ 1156832 h 1321536"/>
                <a:gd name="connsiteX290" fmla="*/ 624360 w 1708375"/>
                <a:gd name="connsiteY290" fmla="*/ 1180455 h 1321536"/>
                <a:gd name="connsiteX291" fmla="*/ 622193 w 1708375"/>
                <a:gd name="connsiteY291" fmla="*/ 1184572 h 1321536"/>
                <a:gd name="connsiteX292" fmla="*/ 620026 w 1708375"/>
                <a:gd name="connsiteY292" fmla="*/ 1186739 h 1321536"/>
                <a:gd name="connsiteX293" fmla="*/ 607240 w 1708375"/>
                <a:gd name="connsiteY293" fmla="*/ 1195408 h 1321536"/>
                <a:gd name="connsiteX294" fmla="*/ 602905 w 1708375"/>
                <a:gd name="connsiteY294" fmla="*/ 1195408 h 1321536"/>
                <a:gd name="connsiteX295" fmla="*/ 587952 w 1708375"/>
                <a:gd name="connsiteY295" fmla="*/ 1188907 h 1321536"/>
                <a:gd name="connsiteX296" fmla="*/ 583834 w 1708375"/>
                <a:gd name="connsiteY296" fmla="*/ 1184572 h 1321536"/>
                <a:gd name="connsiteX297" fmla="*/ 553927 w 1708375"/>
                <a:gd name="connsiteY297" fmla="*/ 1180455 h 1321536"/>
                <a:gd name="connsiteX298" fmla="*/ 530305 w 1708375"/>
                <a:gd name="connsiteY298" fmla="*/ 1159000 h 1321536"/>
                <a:gd name="connsiteX299" fmla="*/ 528138 w 1708375"/>
                <a:gd name="connsiteY299" fmla="*/ 1156832 h 1321536"/>
                <a:gd name="connsiteX300" fmla="*/ 525971 w 1708375"/>
                <a:gd name="connsiteY300" fmla="*/ 1152498 h 1321536"/>
                <a:gd name="connsiteX301" fmla="*/ 504733 w 1708375"/>
                <a:gd name="connsiteY301" fmla="*/ 1126926 h 1321536"/>
                <a:gd name="connsiteX302" fmla="*/ 493897 w 1708375"/>
                <a:gd name="connsiteY302" fmla="*/ 1126926 h 1321536"/>
                <a:gd name="connsiteX303" fmla="*/ 483278 w 1708375"/>
                <a:gd name="connsiteY303" fmla="*/ 1144046 h 1321536"/>
                <a:gd name="connsiteX304" fmla="*/ 478943 w 1708375"/>
                <a:gd name="connsiteY304" fmla="*/ 1148380 h 1321536"/>
                <a:gd name="connsiteX305" fmla="*/ 463990 w 1708375"/>
                <a:gd name="connsiteY305" fmla="*/ 1152498 h 1321536"/>
                <a:gd name="connsiteX306" fmla="*/ 459656 w 1708375"/>
                <a:gd name="connsiteY306" fmla="*/ 1152498 h 1321536"/>
                <a:gd name="connsiteX307" fmla="*/ 434083 w 1708375"/>
                <a:gd name="connsiteY307" fmla="*/ 1141879 h 1321536"/>
                <a:gd name="connsiteX308" fmla="*/ 429749 w 1708375"/>
                <a:gd name="connsiteY308" fmla="*/ 1139712 h 1321536"/>
                <a:gd name="connsiteX309" fmla="*/ 410678 w 1708375"/>
                <a:gd name="connsiteY309" fmla="*/ 1118257 h 1321536"/>
                <a:gd name="connsiteX310" fmla="*/ 408511 w 1708375"/>
                <a:gd name="connsiteY310" fmla="*/ 1111972 h 1321536"/>
                <a:gd name="connsiteX311" fmla="*/ 404176 w 1708375"/>
                <a:gd name="connsiteY311" fmla="*/ 1105471 h 1321536"/>
                <a:gd name="connsiteX312" fmla="*/ 397675 w 1708375"/>
                <a:gd name="connsiteY312" fmla="*/ 1079898 h 1321536"/>
                <a:gd name="connsiteX313" fmla="*/ 391390 w 1708375"/>
                <a:gd name="connsiteY313" fmla="*/ 1079898 h 1321536"/>
                <a:gd name="connsiteX314" fmla="*/ 378604 w 1708375"/>
                <a:gd name="connsiteY314" fmla="*/ 1086183 h 1321536"/>
                <a:gd name="connsiteX315" fmla="*/ 374269 w 1708375"/>
                <a:gd name="connsiteY315" fmla="*/ 1086183 h 1321536"/>
                <a:gd name="connsiteX316" fmla="*/ 340028 w 1708375"/>
                <a:gd name="connsiteY316" fmla="*/ 1084233 h 1321536"/>
                <a:gd name="connsiteX317" fmla="*/ 331359 w 1708375"/>
                <a:gd name="connsiteY317" fmla="*/ 1084233 h 1321536"/>
                <a:gd name="connsiteX318" fmla="*/ 293001 w 1708375"/>
                <a:gd name="connsiteY318" fmla="*/ 1075564 h 1321536"/>
                <a:gd name="connsiteX319" fmla="*/ 280214 w 1708375"/>
                <a:gd name="connsiteY319" fmla="*/ 1079898 h 1321536"/>
                <a:gd name="connsiteX320" fmla="*/ 275880 w 1708375"/>
                <a:gd name="connsiteY320" fmla="*/ 1082065 h 1321536"/>
                <a:gd name="connsiteX321" fmla="*/ 239472 w 1708375"/>
                <a:gd name="connsiteY321" fmla="*/ 1099186 h 1321536"/>
                <a:gd name="connsiteX322" fmla="*/ 233187 w 1708375"/>
                <a:gd name="connsiteY322" fmla="*/ 1101136 h 1321536"/>
                <a:gd name="connsiteX323" fmla="*/ 181825 w 1708375"/>
                <a:gd name="connsiteY323" fmla="*/ 1107638 h 1321536"/>
                <a:gd name="connsiteX324" fmla="*/ 175324 w 1708375"/>
                <a:gd name="connsiteY324" fmla="*/ 1107638 h 1321536"/>
                <a:gd name="connsiteX325" fmla="*/ 130463 w 1708375"/>
                <a:gd name="connsiteY325" fmla="*/ 1101136 h 1321536"/>
                <a:gd name="connsiteX326" fmla="*/ 126129 w 1708375"/>
                <a:gd name="connsiteY326" fmla="*/ 1101136 h 1321536"/>
                <a:gd name="connsiteX327" fmla="*/ 119844 w 1708375"/>
                <a:gd name="connsiteY327" fmla="*/ 1099186 h 1321536"/>
                <a:gd name="connsiteX328" fmla="*/ 40743 w 1708375"/>
                <a:gd name="connsiteY328" fmla="*/ 1075564 h 1321536"/>
                <a:gd name="connsiteX329" fmla="*/ 36408 w 1708375"/>
                <a:gd name="connsiteY329" fmla="*/ 1073397 h 1321536"/>
                <a:gd name="connsiteX330" fmla="*/ 32074 w 1708375"/>
                <a:gd name="connsiteY330" fmla="*/ 1071229 h 1321536"/>
                <a:gd name="connsiteX331" fmla="*/ 0 w 1708375"/>
                <a:gd name="connsiteY331" fmla="*/ 1017917 h 1321536"/>
                <a:gd name="connsiteX332" fmla="*/ 10836 w 1708375"/>
                <a:gd name="connsiteY332" fmla="*/ 1007082 h 1321536"/>
                <a:gd name="connsiteX333" fmla="*/ 29907 w 1708375"/>
                <a:gd name="connsiteY333" fmla="*/ 1002964 h 1321536"/>
                <a:gd name="connsiteX334" fmla="*/ 66315 w 1708375"/>
                <a:gd name="connsiteY334" fmla="*/ 975007 h 1321536"/>
                <a:gd name="connsiteX335" fmla="*/ 70650 w 1708375"/>
                <a:gd name="connsiteY335" fmla="*/ 972840 h 1321536"/>
                <a:gd name="connsiteX336" fmla="*/ 107058 w 1708375"/>
                <a:gd name="connsiteY336" fmla="*/ 960054 h 1321536"/>
                <a:gd name="connsiteX337" fmla="*/ 164704 w 1708375"/>
                <a:gd name="connsiteY337" fmla="*/ 949435 h 1321536"/>
                <a:gd name="connsiteX338" fmla="*/ 175324 w 1708375"/>
                <a:gd name="connsiteY338" fmla="*/ 925813 h 1321536"/>
                <a:gd name="connsiteX339" fmla="*/ 175324 w 1708375"/>
                <a:gd name="connsiteY339" fmla="*/ 921695 h 1321536"/>
                <a:gd name="connsiteX340" fmla="*/ 198946 w 1708375"/>
                <a:gd name="connsiteY340" fmla="*/ 876835 h 1321536"/>
                <a:gd name="connsiteX341" fmla="*/ 201113 w 1708375"/>
                <a:gd name="connsiteY341" fmla="*/ 872500 h 1321536"/>
                <a:gd name="connsiteX342" fmla="*/ 220184 w 1708375"/>
                <a:gd name="connsiteY342" fmla="*/ 836092 h 1321536"/>
                <a:gd name="connsiteX343" fmla="*/ 239472 w 1708375"/>
                <a:gd name="connsiteY343" fmla="*/ 806185 h 1321536"/>
                <a:gd name="connsiteX344" fmla="*/ 241639 w 1708375"/>
                <a:gd name="connsiteY344" fmla="*/ 799684 h 1321536"/>
                <a:gd name="connsiteX345" fmla="*/ 228853 w 1708375"/>
                <a:gd name="connsiteY345" fmla="*/ 763492 h 1321536"/>
                <a:gd name="connsiteX346" fmla="*/ 228853 w 1708375"/>
                <a:gd name="connsiteY346" fmla="*/ 754823 h 1321536"/>
                <a:gd name="connsiteX347" fmla="*/ 243806 w 1708375"/>
                <a:gd name="connsiteY347" fmla="*/ 746371 h 1321536"/>
                <a:gd name="connsiteX348" fmla="*/ 265261 w 1708375"/>
                <a:gd name="connsiteY348" fmla="*/ 739870 h 1321536"/>
                <a:gd name="connsiteX349" fmla="*/ 269379 w 1708375"/>
                <a:gd name="connsiteY349" fmla="*/ 737703 h 1321536"/>
                <a:gd name="connsiteX350" fmla="*/ 295168 w 1708375"/>
                <a:gd name="connsiteY350" fmla="*/ 746371 h 1321536"/>
                <a:gd name="connsiteX351" fmla="*/ 312289 w 1708375"/>
                <a:gd name="connsiteY351" fmla="*/ 727084 h 1321536"/>
                <a:gd name="connsiteX352" fmla="*/ 318573 w 1708375"/>
                <a:gd name="connsiteY352" fmla="*/ 720582 h 1321536"/>
                <a:gd name="connsiteX353" fmla="*/ 325075 w 1708375"/>
                <a:gd name="connsiteY353" fmla="*/ 716465 h 1321536"/>
                <a:gd name="connsiteX354" fmla="*/ 348480 w 1708375"/>
                <a:gd name="connsiteY354" fmla="*/ 718415 h 1321536"/>
                <a:gd name="connsiteX355" fmla="*/ 350647 w 1708375"/>
                <a:gd name="connsiteY355" fmla="*/ 714297 h 1321536"/>
                <a:gd name="connsiteX356" fmla="*/ 354982 w 1708375"/>
                <a:gd name="connsiteY356" fmla="*/ 707796 h 1321536"/>
                <a:gd name="connsiteX357" fmla="*/ 378604 w 1708375"/>
                <a:gd name="connsiteY357" fmla="*/ 703462 h 1321536"/>
                <a:gd name="connsiteX358" fmla="*/ 382721 w 1708375"/>
                <a:gd name="connsiteY358" fmla="*/ 703462 h 1321536"/>
                <a:gd name="connsiteX359" fmla="*/ 399842 w 1708375"/>
                <a:gd name="connsiteY359" fmla="*/ 692843 h 1321536"/>
                <a:gd name="connsiteX360" fmla="*/ 399842 w 1708375"/>
                <a:gd name="connsiteY360" fmla="*/ 686341 h 1321536"/>
                <a:gd name="connsiteX361" fmla="*/ 395508 w 1708375"/>
                <a:gd name="connsiteY361" fmla="*/ 662936 h 1321536"/>
                <a:gd name="connsiteX362" fmla="*/ 395508 w 1708375"/>
                <a:gd name="connsiteY362" fmla="*/ 658601 h 1321536"/>
                <a:gd name="connsiteX363" fmla="*/ 402009 w 1708375"/>
                <a:gd name="connsiteY363" fmla="*/ 635196 h 1321536"/>
                <a:gd name="connsiteX364" fmla="*/ 399842 w 1708375"/>
                <a:gd name="connsiteY364" fmla="*/ 630862 h 1321536"/>
                <a:gd name="connsiteX365" fmla="*/ 423464 w 1708375"/>
                <a:gd name="connsiteY365" fmla="*/ 600955 h 1321536"/>
                <a:gd name="connsiteX366" fmla="*/ 455538 w 1708375"/>
                <a:gd name="connsiteY366" fmla="*/ 603122 h 1321536"/>
                <a:gd name="connsiteX367" fmla="*/ 478943 w 1708375"/>
                <a:gd name="connsiteY367" fmla="*/ 596620 h 1321536"/>
                <a:gd name="connsiteX368" fmla="*/ 485445 w 1708375"/>
                <a:gd name="connsiteY368" fmla="*/ 588169 h 1321536"/>
                <a:gd name="connsiteX369" fmla="*/ 487612 w 1708375"/>
                <a:gd name="connsiteY369" fmla="*/ 583834 h 1321536"/>
                <a:gd name="connsiteX370" fmla="*/ 513185 w 1708375"/>
                <a:gd name="connsiteY370" fmla="*/ 566713 h 1321536"/>
                <a:gd name="connsiteX371" fmla="*/ 519686 w 1708375"/>
                <a:gd name="connsiteY371" fmla="*/ 564546 h 1321536"/>
                <a:gd name="connsiteX372" fmla="*/ 538757 w 1708375"/>
                <a:gd name="connsiteY372" fmla="*/ 572998 h 1321536"/>
                <a:gd name="connsiteX373" fmla="*/ 540924 w 1708375"/>
                <a:gd name="connsiteY373" fmla="*/ 568881 h 1321536"/>
                <a:gd name="connsiteX374" fmla="*/ 547426 w 1708375"/>
                <a:gd name="connsiteY374" fmla="*/ 564546 h 1321536"/>
                <a:gd name="connsiteX375" fmla="*/ 566714 w 1708375"/>
                <a:gd name="connsiteY375" fmla="*/ 566713 h 1321536"/>
                <a:gd name="connsiteX376" fmla="*/ 575166 w 1708375"/>
                <a:gd name="connsiteY376" fmla="*/ 558045 h 1321536"/>
                <a:gd name="connsiteX377" fmla="*/ 572998 w 1708375"/>
                <a:gd name="connsiteY377" fmla="*/ 553927 h 1321536"/>
                <a:gd name="connsiteX378" fmla="*/ 587952 w 1708375"/>
                <a:gd name="connsiteY378" fmla="*/ 538974 h 1321536"/>
                <a:gd name="connsiteX379" fmla="*/ 596620 w 1708375"/>
                <a:gd name="connsiteY379" fmla="*/ 525971 h 1321536"/>
                <a:gd name="connsiteX380" fmla="*/ 594453 w 1708375"/>
                <a:gd name="connsiteY380" fmla="*/ 521853 h 1321536"/>
                <a:gd name="connsiteX381" fmla="*/ 590119 w 1708375"/>
                <a:gd name="connsiteY381" fmla="*/ 498231 h 1321536"/>
                <a:gd name="connsiteX382" fmla="*/ 590119 w 1708375"/>
                <a:gd name="connsiteY382" fmla="*/ 483277 h 1321536"/>
                <a:gd name="connsiteX383" fmla="*/ 586001 w 1708375"/>
                <a:gd name="connsiteY383" fmla="*/ 478943 h 1321536"/>
                <a:gd name="connsiteX384" fmla="*/ 572998 w 1708375"/>
                <a:gd name="connsiteY384" fmla="*/ 478943 h 1321536"/>
                <a:gd name="connsiteX385" fmla="*/ 555878 w 1708375"/>
                <a:gd name="connsiteY385" fmla="*/ 481111 h 1321536"/>
                <a:gd name="connsiteX386" fmla="*/ 549593 w 1708375"/>
                <a:gd name="connsiteY386" fmla="*/ 478943 h 1321536"/>
                <a:gd name="connsiteX387" fmla="*/ 536807 w 1708375"/>
                <a:gd name="connsiteY387" fmla="*/ 466157 h 1321536"/>
                <a:gd name="connsiteX388" fmla="*/ 534639 w 1708375"/>
                <a:gd name="connsiteY388" fmla="*/ 461823 h 1321536"/>
                <a:gd name="connsiteX389" fmla="*/ 530305 w 1708375"/>
                <a:gd name="connsiteY389" fmla="*/ 429748 h 1321536"/>
                <a:gd name="connsiteX390" fmla="*/ 528138 w 1708375"/>
                <a:gd name="connsiteY390" fmla="*/ 427798 h 1321536"/>
                <a:gd name="connsiteX391" fmla="*/ 485445 w 1708375"/>
                <a:gd name="connsiteY391" fmla="*/ 397675 h 1321536"/>
                <a:gd name="connsiteX392" fmla="*/ 446869 w 1708375"/>
                <a:gd name="connsiteY392" fmla="*/ 384888 h 1321536"/>
                <a:gd name="connsiteX393" fmla="*/ 442752 w 1708375"/>
                <a:gd name="connsiteY393" fmla="*/ 380771 h 1321536"/>
                <a:gd name="connsiteX394" fmla="*/ 436250 w 1708375"/>
                <a:gd name="connsiteY394" fmla="*/ 363650 h 1321536"/>
                <a:gd name="connsiteX395" fmla="*/ 434083 w 1708375"/>
                <a:gd name="connsiteY395" fmla="*/ 359316 h 1321536"/>
                <a:gd name="connsiteX396" fmla="*/ 416962 w 1708375"/>
                <a:gd name="connsiteY396" fmla="*/ 350647 h 1321536"/>
                <a:gd name="connsiteX397" fmla="*/ 404176 w 1708375"/>
                <a:gd name="connsiteY397" fmla="*/ 365601 h 1321536"/>
                <a:gd name="connsiteX398" fmla="*/ 391390 w 1708375"/>
                <a:gd name="connsiteY398" fmla="*/ 357149 h 1321536"/>
                <a:gd name="connsiteX399" fmla="*/ 389223 w 1708375"/>
                <a:gd name="connsiteY399" fmla="*/ 352814 h 1321536"/>
                <a:gd name="connsiteX400" fmla="*/ 391390 w 1708375"/>
                <a:gd name="connsiteY400" fmla="*/ 327242 h 1321536"/>
                <a:gd name="connsiteX401" fmla="*/ 395508 w 1708375"/>
                <a:gd name="connsiteY401" fmla="*/ 325075 h 1321536"/>
                <a:gd name="connsiteX402" fmla="*/ 414795 w 1708375"/>
                <a:gd name="connsiteY402" fmla="*/ 325075 h 1321536"/>
                <a:gd name="connsiteX403" fmla="*/ 419130 w 1708375"/>
                <a:gd name="connsiteY403" fmla="*/ 305787 h 1321536"/>
                <a:gd name="connsiteX404" fmla="*/ 419130 w 1708375"/>
                <a:gd name="connsiteY404" fmla="*/ 293000 h 1321536"/>
                <a:gd name="connsiteX405" fmla="*/ 434083 w 1708375"/>
                <a:gd name="connsiteY405" fmla="*/ 284549 h 1321536"/>
                <a:gd name="connsiteX406" fmla="*/ 436250 w 1708375"/>
                <a:gd name="connsiteY406" fmla="*/ 282382 h 1321536"/>
                <a:gd name="connsiteX407" fmla="*/ 434083 w 1708375"/>
                <a:gd name="connsiteY407" fmla="*/ 265261 h 1321536"/>
                <a:gd name="connsiteX408" fmla="*/ 425631 w 1708375"/>
                <a:gd name="connsiteY408" fmla="*/ 248140 h 1321536"/>
                <a:gd name="connsiteX409" fmla="*/ 423464 w 1708375"/>
                <a:gd name="connsiteY409" fmla="*/ 243806 h 1321536"/>
                <a:gd name="connsiteX410" fmla="*/ 431916 w 1708375"/>
                <a:gd name="connsiteY410" fmla="*/ 226685 h 1321536"/>
                <a:gd name="connsiteX411" fmla="*/ 425631 w 1708375"/>
                <a:gd name="connsiteY411" fmla="*/ 211732 h 1321536"/>
                <a:gd name="connsiteX412" fmla="*/ 423464 w 1708375"/>
                <a:gd name="connsiteY412" fmla="*/ 207398 h 1321536"/>
                <a:gd name="connsiteX413" fmla="*/ 436250 w 1708375"/>
                <a:gd name="connsiteY413" fmla="*/ 188326 h 1321536"/>
                <a:gd name="connsiteX414" fmla="*/ 455538 w 1708375"/>
                <a:gd name="connsiteY414" fmla="*/ 171206 h 1321536"/>
                <a:gd name="connsiteX415" fmla="*/ 459656 w 1708375"/>
                <a:gd name="connsiteY415" fmla="*/ 166872 h 1321536"/>
                <a:gd name="connsiteX416" fmla="*/ 489779 w 1708375"/>
                <a:gd name="connsiteY416" fmla="*/ 145417 h 1321536"/>
                <a:gd name="connsiteX417" fmla="*/ 532472 w 1708375"/>
                <a:gd name="connsiteY417" fmla="*/ 107058 h 1321536"/>
                <a:gd name="connsiteX418" fmla="*/ 538757 w 1708375"/>
                <a:gd name="connsiteY418" fmla="*/ 100556 h 1321536"/>
                <a:gd name="connsiteX419" fmla="*/ 577333 w 1708375"/>
                <a:gd name="connsiteY419" fmla="*/ 70649 h 1321536"/>
                <a:gd name="connsiteX420" fmla="*/ 586001 w 1708375"/>
                <a:gd name="connsiteY420" fmla="*/ 61981 h 1321536"/>
                <a:gd name="connsiteX421" fmla="*/ 618075 w 1708375"/>
                <a:gd name="connsiteY421" fmla="*/ 0 h 1321536"/>
                <a:gd name="connsiteX422" fmla="*/ 639314 w 1708375"/>
                <a:gd name="connsiteY422" fmla="*/ 0 h 1321536"/>
                <a:gd name="connsiteX423" fmla="*/ 645815 w 1708375"/>
                <a:gd name="connsiteY423" fmla="*/ 2167 h 1321536"/>
                <a:gd name="connsiteX424" fmla="*/ 650149 w 1708375"/>
                <a:gd name="connsiteY424" fmla="*/ 2167 h 1321536"/>
                <a:gd name="connsiteX425" fmla="*/ 656434 w 1708375"/>
                <a:gd name="connsiteY425" fmla="*/ 4334 h 1321536"/>
                <a:gd name="connsiteX426" fmla="*/ 662936 w 1708375"/>
                <a:gd name="connsiteY426" fmla="*/ 8669 h 1321536"/>
                <a:gd name="connsiteX427" fmla="*/ 669221 w 1708375"/>
                <a:gd name="connsiteY427" fmla="*/ 10836 h 1321536"/>
                <a:gd name="connsiteX428" fmla="*/ 675722 w 1708375"/>
                <a:gd name="connsiteY428" fmla="*/ 14953 h 1321536"/>
                <a:gd name="connsiteX429" fmla="*/ 682224 w 1708375"/>
                <a:gd name="connsiteY429" fmla="*/ 14953 h 1321536"/>
                <a:gd name="connsiteX430" fmla="*/ 688508 w 1708375"/>
                <a:gd name="connsiteY430" fmla="*/ 17120 h 1321536"/>
                <a:gd name="connsiteX431" fmla="*/ 692843 w 1708375"/>
                <a:gd name="connsiteY431" fmla="*/ 14953 h 1321536"/>
                <a:gd name="connsiteX432" fmla="*/ 699127 w 1708375"/>
                <a:gd name="connsiteY432" fmla="*/ 14953 h 1321536"/>
                <a:gd name="connsiteX433" fmla="*/ 703462 w 1708375"/>
                <a:gd name="connsiteY433" fmla="*/ 17120 h 1321536"/>
                <a:gd name="connsiteX434" fmla="*/ 709963 w 1708375"/>
                <a:gd name="connsiteY434" fmla="*/ 17120 h 1321536"/>
                <a:gd name="connsiteX435" fmla="*/ 718415 w 1708375"/>
                <a:gd name="connsiteY435" fmla="*/ 21455 h 1321536"/>
                <a:gd name="connsiteX436" fmla="*/ 724917 w 1708375"/>
                <a:gd name="connsiteY436" fmla="*/ 23622 h 1321536"/>
                <a:gd name="connsiteX437" fmla="*/ 729251 w 1708375"/>
                <a:gd name="connsiteY437" fmla="*/ 25789 h 1321536"/>
                <a:gd name="connsiteX438" fmla="*/ 761325 w 1708375"/>
                <a:gd name="connsiteY438" fmla="*/ 40742 h 1321536"/>
                <a:gd name="connsiteX439" fmla="*/ 771944 w 1708375"/>
                <a:gd name="connsiteY439" fmla="*/ 51362 h 1321536"/>
                <a:gd name="connsiteX440" fmla="*/ 778446 w 1708375"/>
                <a:gd name="connsiteY440" fmla="*/ 53529 h 1321536"/>
                <a:gd name="connsiteX441" fmla="*/ 784730 w 1708375"/>
                <a:gd name="connsiteY441" fmla="*/ 53529 h 1321536"/>
                <a:gd name="connsiteX442" fmla="*/ 791232 w 1708375"/>
                <a:gd name="connsiteY442" fmla="*/ 55696 h 1321536"/>
                <a:gd name="connsiteX443" fmla="*/ 797517 w 1708375"/>
                <a:gd name="connsiteY443" fmla="*/ 57863 h 1321536"/>
                <a:gd name="connsiteX444" fmla="*/ 801851 w 1708375"/>
                <a:gd name="connsiteY444" fmla="*/ 61981 h 1321536"/>
                <a:gd name="connsiteX445" fmla="*/ 804018 w 1708375"/>
                <a:gd name="connsiteY445" fmla="*/ 66315 h 1321536"/>
                <a:gd name="connsiteX446" fmla="*/ 831758 w 1708375"/>
                <a:gd name="connsiteY446" fmla="*/ 87770 h 1321536"/>
                <a:gd name="connsiteX447" fmla="*/ 851046 w 1708375"/>
                <a:gd name="connsiteY447" fmla="*/ 104891 h 1321536"/>
                <a:gd name="connsiteX448" fmla="*/ 859498 w 1708375"/>
                <a:gd name="connsiteY448" fmla="*/ 109225 h 1321536"/>
                <a:gd name="connsiteX449" fmla="*/ 865999 w 1708375"/>
                <a:gd name="connsiteY449" fmla="*/ 111175 h 1321536"/>
                <a:gd name="connsiteX450" fmla="*/ 872501 w 1708375"/>
                <a:gd name="connsiteY450" fmla="*/ 113343 h 1321536"/>
                <a:gd name="connsiteX451" fmla="*/ 880952 w 1708375"/>
                <a:gd name="connsiteY451" fmla="*/ 115510 h 1321536"/>
                <a:gd name="connsiteX452" fmla="*/ 895906 w 1708375"/>
                <a:gd name="connsiteY452" fmla="*/ 115510 h 1321536"/>
                <a:gd name="connsiteX453" fmla="*/ 904574 w 1708375"/>
                <a:gd name="connsiteY453" fmla="*/ 117677 h 1321536"/>
                <a:gd name="connsiteX454" fmla="*/ 923646 w 1708375"/>
                <a:gd name="connsiteY454" fmla="*/ 117677 h 1321536"/>
                <a:gd name="connsiteX455" fmla="*/ 930147 w 1708375"/>
                <a:gd name="connsiteY455" fmla="*/ 119844 h 1321536"/>
                <a:gd name="connsiteX456" fmla="*/ 938599 w 1708375"/>
                <a:gd name="connsiteY456" fmla="*/ 122011 h 1321536"/>
                <a:gd name="connsiteX457" fmla="*/ 945101 w 1708375"/>
                <a:gd name="connsiteY457" fmla="*/ 124178 h 1321536"/>
                <a:gd name="connsiteX458" fmla="*/ 951602 w 1708375"/>
                <a:gd name="connsiteY458" fmla="*/ 126129 h 1321536"/>
                <a:gd name="connsiteX459" fmla="*/ 957887 w 1708375"/>
                <a:gd name="connsiteY459" fmla="*/ 128296 h 1321536"/>
                <a:gd name="connsiteX460" fmla="*/ 962221 w 1708375"/>
                <a:gd name="connsiteY460" fmla="*/ 134798 h 1321536"/>
                <a:gd name="connsiteX461" fmla="*/ 966555 w 1708375"/>
                <a:gd name="connsiteY461" fmla="*/ 139132 h 1321536"/>
                <a:gd name="connsiteX462" fmla="*/ 970673 w 1708375"/>
                <a:gd name="connsiteY462" fmla="*/ 141299 h 1321536"/>
                <a:gd name="connsiteX463" fmla="*/ 975007 w 1708375"/>
                <a:gd name="connsiteY463" fmla="*/ 149751 h 1321536"/>
                <a:gd name="connsiteX464" fmla="*/ 979342 w 1708375"/>
                <a:gd name="connsiteY464" fmla="*/ 156252 h 1321536"/>
                <a:gd name="connsiteX465" fmla="*/ 985843 w 1708375"/>
                <a:gd name="connsiteY465" fmla="*/ 160370 h 1321536"/>
                <a:gd name="connsiteX466" fmla="*/ 994295 w 1708375"/>
                <a:gd name="connsiteY466" fmla="*/ 169039 h 1321536"/>
                <a:gd name="connsiteX467" fmla="*/ 1000797 w 1708375"/>
                <a:gd name="connsiteY467" fmla="*/ 173373 h 1321536"/>
                <a:gd name="connsiteX468" fmla="*/ 1004914 w 1708375"/>
                <a:gd name="connsiteY468" fmla="*/ 177491 h 1321536"/>
                <a:gd name="connsiteX469" fmla="*/ 1011416 w 1708375"/>
                <a:gd name="connsiteY469" fmla="*/ 179658 h 1321536"/>
                <a:gd name="connsiteX470" fmla="*/ 1015750 w 1708375"/>
                <a:gd name="connsiteY470" fmla="*/ 181825 h 1321536"/>
                <a:gd name="connsiteX471" fmla="*/ 1024202 w 1708375"/>
                <a:gd name="connsiteY471" fmla="*/ 183992 h 1321536"/>
                <a:gd name="connsiteX472" fmla="*/ 1030704 w 1708375"/>
                <a:gd name="connsiteY472" fmla="*/ 186159 h 1321536"/>
                <a:gd name="connsiteX473" fmla="*/ 1041323 w 1708375"/>
                <a:gd name="connsiteY473" fmla="*/ 188326 h 1321536"/>
                <a:gd name="connsiteX474" fmla="*/ 1049991 w 1708375"/>
                <a:gd name="connsiteY474" fmla="*/ 190277 h 1321536"/>
                <a:gd name="connsiteX475" fmla="*/ 1058443 w 1708375"/>
                <a:gd name="connsiteY475" fmla="*/ 192444 h 1321536"/>
                <a:gd name="connsiteX476" fmla="*/ 1098969 w 1708375"/>
                <a:gd name="connsiteY476" fmla="*/ 192444 h 1321536"/>
                <a:gd name="connsiteX477" fmla="*/ 1109805 w 1708375"/>
                <a:gd name="connsiteY477" fmla="*/ 196778 h 1321536"/>
                <a:gd name="connsiteX478" fmla="*/ 1116090 w 1708375"/>
                <a:gd name="connsiteY478" fmla="*/ 198946 h 1321536"/>
                <a:gd name="connsiteX479" fmla="*/ 1122591 w 1708375"/>
                <a:gd name="connsiteY479" fmla="*/ 198946 h 1321536"/>
                <a:gd name="connsiteX480" fmla="*/ 1131043 w 1708375"/>
                <a:gd name="connsiteY480" fmla="*/ 201113 h 1321536"/>
                <a:gd name="connsiteX481" fmla="*/ 1135378 w 1708375"/>
                <a:gd name="connsiteY481" fmla="*/ 203280 h 1321536"/>
                <a:gd name="connsiteX482" fmla="*/ 1150331 w 1708375"/>
                <a:gd name="connsiteY482" fmla="*/ 203280 h 1321536"/>
                <a:gd name="connsiteX483" fmla="*/ 1159000 w 1708375"/>
                <a:gd name="connsiteY483" fmla="*/ 201113 h 1321536"/>
                <a:gd name="connsiteX484" fmla="*/ 1167452 w 1708375"/>
                <a:gd name="connsiteY484" fmla="*/ 201113 h 1321536"/>
                <a:gd name="connsiteX485" fmla="*/ 1173953 w 1708375"/>
                <a:gd name="connsiteY485" fmla="*/ 198946 h 1321536"/>
                <a:gd name="connsiteX486" fmla="*/ 1180238 w 1708375"/>
                <a:gd name="connsiteY486" fmla="*/ 198946 h 1321536"/>
                <a:gd name="connsiteX487" fmla="*/ 1188907 w 1708375"/>
                <a:gd name="connsiteY487" fmla="*/ 196778 h 1321536"/>
                <a:gd name="connsiteX488" fmla="*/ 1231600 w 1708375"/>
                <a:gd name="connsiteY488" fmla="*/ 190277 h 1321536"/>
                <a:gd name="connsiteX489" fmla="*/ 1242219 w 1708375"/>
                <a:gd name="connsiteY489" fmla="*/ 194611 h 1321536"/>
                <a:gd name="connsiteX490" fmla="*/ 1248720 w 1708375"/>
                <a:gd name="connsiteY490" fmla="*/ 196778 h 1321536"/>
                <a:gd name="connsiteX491" fmla="*/ 1255222 w 1708375"/>
                <a:gd name="connsiteY491" fmla="*/ 196778 h 1321536"/>
                <a:gd name="connsiteX492" fmla="*/ 1259339 w 1708375"/>
                <a:gd name="connsiteY492" fmla="*/ 198946 h 1321536"/>
                <a:gd name="connsiteX493" fmla="*/ 1265841 w 1708375"/>
                <a:gd name="connsiteY493" fmla="*/ 201113 h 1321536"/>
                <a:gd name="connsiteX494" fmla="*/ 1274293 w 1708375"/>
                <a:gd name="connsiteY494" fmla="*/ 203280 h 1321536"/>
                <a:gd name="connsiteX495" fmla="*/ 1280794 w 1708375"/>
                <a:gd name="connsiteY495" fmla="*/ 203280 h 1321536"/>
                <a:gd name="connsiteX496" fmla="*/ 1285129 w 1708375"/>
                <a:gd name="connsiteY496" fmla="*/ 207398 h 1321536"/>
                <a:gd name="connsiteX497" fmla="*/ 1291414 w 1708375"/>
                <a:gd name="connsiteY497" fmla="*/ 211732 h 1321536"/>
                <a:gd name="connsiteX498" fmla="*/ 1295748 w 1708375"/>
                <a:gd name="connsiteY498" fmla="*/ 218233 h 1321536"/>
                <a:gd name="connsiteX499" fmla="*/ 1302249 w 1708375"/>
                <a:gd name="connsiteY499" fmla="*/ 220401 h 1321536"/>
                <a:gd name="connsiteX500" fmla="*/ 1321537 w 1708375"/>
                <a:gd name="connsiteY500" fmla="*/ 220401 h 1321536"/>
                <a:gd name="connsiteX501" fmla="*/ 1327822 w 1708375"/>
                <a:gd name="connsiteY501" fmla="*/ 218233 h 1321536"/>
                <a:gd name="connsiteX502" fmla="*/ 1338441 w 1708375"/>
                <a:gd name="connsiteY502" fmla="*/ 224518 h 1321536"/>
                <a:gd name="connsiteX503" fmla="*/ 1344943 w 1708375"/>
                <a:gd name="connsiteY503" fmla="*/ 231020 h 1321536"/>
                <a:gd name="connsiteX504" fmla="*/ 1351444 w 1708375"/>
                <a:gd name="connsiteY504" fmla="*/ 235354 h 1321536"/>
                <a:gd name="connsiteX505" fmla="*/ 1355562 w 1708375"/>
                <a:gd name="connsiteY505" fmla="*/ 237521 h 1321536"/>
                <a:gd name="connsiteX506" fmla="*/ 1359896 w 1708375"/>
                <a:gd name="connsiteY506" fmla="*/ 243806 h 1321536"/>
                <a:gd name="connsiteX507" fmla="*/ 1359896 w 1708375"/>
                <a:gd name="connsiteY507" fmla="*/ 248140 h 1321536"/>
                <a:gd name="connsiteX508" fmla="*/ 1355562 w 1708375"/>
                <a:gd name="connsiteY508" fmla="*/ 254425 h 1321536"/>
                <a:gd name="connsiteX509" fmla="*/ 1357729 w 1708375"/>
                <a:gd name="connsiteY509" fmla="*/ 260926 h 1321536"/>
                <a:gd name="connsiteX510" fmla="*/ 1362063 w 1708375"/>
                <a:gd name="connsiteY510" fmla="*/ 263094 h 1321536"/>
                <a:gd name="connsiteX511" fmla="*/ 1368565 w 1708375"/>
                <a:gd name="connsiteY511" fmla="*/ 265261 h 1321536"/>
                <a:gd name="connsiteX512" fmla="*/ 1374849 w 1708375"/>
                <a:gd name="connsiteY512" fmla="*/ 265261 h 1321536"/>
                <a:gd name="connsiteX513" fmla="*/ 1379184 w 1708375"/>
                <a:gd name="connsiteY513" fmla="*/ 269595 h 1321536"/>
                <a:gd name="connsiteX514" fmla="*/ 1381351 w 1708375"/>
                <a:gd name="connsiteY514" fmla="*/ 273713 h 1321536"/>
                <a:gd name="connsiteX515" fmla="*/ 1387636 w 1708375"/>
                <a:gd name="connsiteY515" fmla="*/ 275880 h 1321536"/>
                <a:gd name="connsiteX516" fmla="*/ 1391970 w 1708375"/>
                <a:gd name="connsiteY516" fmla="*/ 273713 h 1321536"/>
                <a:gd name="connsiteX517" fmla="*/ 1394137 w 1708375"/>
                <a:gd name="connsiteY517" fmla="*/ 267428 h 1321536"/>
                <a:gd name="connsiteX518" fmla="*/ 1398471 w 1708375"/>
                <a:gd name="connsiteY518" fmla="*/ 263094 h 1321536"/>
                <a:gd name="connsiteX519" fmla="*/ 1402589 w 1708375"/>
                <a:gd name="connsiteY519" fmla="*/ 265261 h 1321536"/>
                <a:gd name="connsiteX520" fmla="*/ 1404756 w 1708375"/>
                <a:gd name="connsiteY520" fmla="*/ 269595 h 1321536"/>
                <a:gd name="connsiteX521" fmla="*/ 1404756 w 1708375"/>
                <a:gd name="connsiteY521" fmla="*/ 275880 h 1321536"/>
                <a:gd name="connsiteX522" fmla="*/ 1406923 w 1708375"/>
                <a:gd name="connsiteY522" fmla="*/ 280214 h 1321536"/>
                <a:gd name="connsiteX523" fmla="*/ 1409091 w 1708375"/>
                <a:gd name="connsiteY523" fmla="*/ 286499 h 1321536"/>
                <a:gd name="connsiteX524" fmla="*/ 1421877 w 1708375"/>
                <a:gd name="connsiteY524" fmla="*/ 299502 h 1321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</a:cxnLst>
              <a:rect l="l" t="t" r="r" b="b"/>
              <a:pathLst>
                <a:path w="1708375" h="1321536">
                  <a:moveTo>
                    <a:pt x="1421877" y="299502"/>
                  </a:moveTo>
                  <a:lnTo>
                    <a:pt x="1424044" y="305787"/>
                  </a:lnTo>
                  <a:lnTo>
                    <a:pt x="1428378" y="310121"/>
                  </a:lnTo>
                  <a:lnTo>
                    <a:pt x="1434663" y="312288"/>
                  </a:lnTo>
                  <a:lnTo>
                    <a:pt x="1434663" y="318573"/>
                  </a:lnTo>
                  <a:lnTo>
                    <a:pt x="1432713" y="325075"/>
                  </a:lnTo>
                  <a:lnTo>
                    <a:pt x="1428378" y="327242"/>
                  </a:lnTo>
                  <a:lnTo>
                    <a:pt x="1421877" y="331576"/>
                  </a:lnTo>
                  <a:lnTo>
                    <a:pt x="1417542" y="335694"/>
                  </a:lnTo>
                  <a:lnTo>
                    <a:pt x="1417542" y="340028"/>
                  </a:lnTo>
                  <a:lnTo>
                    <a:pt x="1421877" y="342195"/>
                  </a:lnTo>
                  <a:lnTo>
                    <a:pt x="1428378" y="344362"/>
                  </a:lnTo>
                  <a:lnTo>
                    <a:pt x="1434663" y="346529"/>
                  </a:lnTo>
                  <a:lnTo>
                    <a:pt x="1436830" y="352814"/>
                  </a:lnTo>
                  <a:lnTo>
                    <a:pt x="1434663" y="359316"/>
                  </a:lnTo>
                  <a:lnTo>
                    <a:pt x="1432713" y="363650"/>
                  </a:lnTo>
                  <a:lnTo>
                    <a:pt x="1432713" y="369935"/>
                  </a:lnTo>
                  <a:lnTo>
                    <a:pt x="1428378" y="376436"/>
                  </a:lnTo>
                  <a:lnTo>
                    <a:pt x="1428378" y="382721"/>
                  </a:lnTo>
                  <a:lnTo>
                    <a:pt x="1430545" y="387056"/>
                  </a:lnTo>
                  <a:lnTo>
                    <a:pt x="1434663" y="391390"/>
                  </a:lnTo>
                  <a:lnTo>
                    <a:pt x="1441165" y="393557"/>
                  </a:lnTo>
                  <a:lnTo>
                    <a:pt x="1447666" y="397675"/>
                  </a:lnTo>
                  <a:lnTo>
                    <a:pt x="1447666" y="402009"/>
                  </a:lnTo>
                  <a:lnTo>
                    <a:pt x="1445499" y="408510"/>
                  </a:lnTo>
                  <a:lnTo>
                    <a:pt x="1441165" y="412845"/>
                  </a:lnTo>
                  <a:lnTo>
                    <a:pt x="1434663" y="419130"/>
                  </a:lnTo>
                  <a:lnTo>
                    <a:pt x="1430545" y="421297"/>
                  </a:lnTo>
                  <a:lnTo>
                    <a:pt x="1424044" y="419130"/>
                  </a:lnTo>
                  <a:lnTo>
                    <a:pt x="1419710" y="416962"/>
                  </a:lnTo>
                  <a:lnTo>
                    <a:pt x="1411258" y="416962"/>
                  </a:lnTo>
                  <a:lnTo>
                    <a:pt x="1406923" y="419130"/>
                  </a:lnTo>
                  <a:lnTo>
                    <a:pt x="1404756" y="423464"/>
                  </a:lnTo>
                  <a:lnTo>
                    <a:pt x="1406923" y="429748"/>
                  </a:lnTo>
                  <a:lnTo>
                    <a:pt x="1409091" y="436250"/>
                  </a:lnTo>
                  <a:lnTo>
                    <a:pt x="1415592" y="438417"/>
                  </a:lnTo>
                  <a:lnTo>
                    <a:pt x="1419710" y="442752"/>
                  </a:lnTo>
                  <a:lnTo>
                    <a:pt x="1426211" y="444919"/>
                  </a:lnTo>
                  <a:lnTo>
                    <a:pt x="1432713" y="449037"/>
                  </a:lnTo>
                  <a:lnTo>
                    <a:pt x="1436830" y="455538"/>
                  </a:lnTo>
                  <a:lnTo>
                    <a:pt x="1436830" y="466157"/>
                  </a:lnTo>
                  <a:lnTo>
                    <a:pt x="1441165" y="468324"/>
                  </a:lnTo>
                  <a:lnTo>
                    <a:pt x="1443332" y="463990"/>
                  </a:lnTo>
                  <a:lnTo>
                    <a:pt x="1445499" y="459872"/>
                  </a:lnTo>
                  <a:lnTo>
                    <a:pt x="1449616" y="455538"/>
                  </a:lnTo>
                  <a:lnTo>
                    <a:pt x="1456118" y="453371"/>
                  </a:lnTo>
                  <a:lnTo>
                    <a:pt x="1458285" y="457705"/>
                  </a:lnTo>
                  <a:lnTo>
                    <a:pt x="1458285" y="491946"/>
                  </a:lnTo>
                  <a:lnTo>
                    <a:pt x="1451784" y="509067"/>
                  </a:lnTo>
                  <a:lnTo>
                    <a:pt x="1438997" y="521853"/>
                  </a:lnTo>
                  <a:lnTo>
                    <a:pt x="1443332" y="525971"/>
                  </a:lnTo>
                  <a:lnTo>
                    <a:pt x="1449616" y="530305"/>
                  </a:lnTo>
                  <a:lnTo>
                    <a:pt x="1453951" y="532472"/>
                  </a:lnTo>
                  <a:lnTo>
                    <a:pt x="1451784" y="536807"/>
                  </a:lnTo>
                  <a:lnTo>
                    <a:pt x="1449616" y="543091"/>
                  </a:lnTo>
                  <a:lnTo>
                    <a:pt x="1447666" y="547426"/>
                  </a:lnTo>
                  <a:lnTo>
                    <a:pt x="1443332" y="551760"/>
                  </a:lnTo>
                  <a:lnTo>
                    <a:pt x="1438997" y="556094"/>
                  </a:lnTo>
                  <a:lnTo>
                    <a:pt x="1434663" y="558045"/>
                  </a:lnTo>
                  <a:lnTo>
                    <a:pt x="1428378" y="560212"/>
                  </a:lnTo>
                  <a:lnTo>
                    <a:pt x="1421877" y="560212"/>
                  </a:lnTo>
                  <a:lnTo>
                    <a:pt x="1415592" y="562379"/>
                  </a:lnTo>
                  <a:lnTo>
                    <a:pt x="1406923" y="562379"/>
                  </a:lnTo>
                  <a:lnTo>
                    <a:pt x="1402589" y="564546"/>
                  </a:lnTo>
                  <a:lnTo>
                    <a:pt x="1398471" y="566713"/>
                  </a:lnTo>
                  <a:lnTo>
                    <a:pt x="1394137" y="572998"/>
                  </a:lnTo>
                  <a:lnTo>
                    <a:pt x="1391970" y="577333"/>
                  </a:lnTo>
                  <a:lnTo>
                    <a:pt x="1391970" y="590119"/>
                  </a:lnTo>
                  <a:lnTo>
                    <a:pt x="1389803" y="594453"/>
                  </a:lnTo>
                  <a:lnTo>
                    <a:pt x="1389803" y="600955"/>
                  </a:lnTo>
                  <a:lnTo>
                    <a:pt x="1391970" y="607239"/>
                  </a:lnTo>
                  <a:lnTo>
                    <a:pt x="1391970" y="613741"/>
                  </a:lnTo>
                  <a:lnTo>
                    <a:pt x="1394137" y="618075"/>
                  </a:lnTo>
                  <a:lnTo>
                    <a:pt x="1398471" y="622193"/>
                  </a:lnTo>
                  <a:lnTo>
                    <a:pt x="1400639" y="626527"/>
                  </a:lnTo>
                  <a:lnTo>
                    <a:pt x="1404756" y="630862"/>
                  </a:lnTo>
                  <a:lnTo>
                    <a:pt x="1409091" y="633029"/>
                  </a:lnTo>
                  <a:lnTo>
                    <a:pt x="1415592" y="635196"/>
                  </a:lnTo>
                  <a:lnTo>
                    <a:pt x="1424044" y="635196"/>
                  </a:lnTo>
                  <a:lnTo>
                    <a:pt x="1426211" y="639314"/>
                  </a:lnTo>
                  <a:lnTo>
                    <a:pt x="1426211" y="645815"/>
                  </a:lnTo>
                  <a:lnTo>
                    <a:pt x="1424044" y="652316"/>
                  </a:lnTo>
                  <a:lnTo>
                    <a:pt x="1417542" y="656434"/>
                  </a:lnTo>
                  <a:lnTo>
                    <a:pt x="1411258" y="656434"/>
                  </a:lnTo>
                  <a:lnTo>
                    <a:pt x="1406923" y="658601"/>
                  </a:lnTo>
                  <a:lnTo>
                    <a:pt x="1400639" y="658601"/>
                  </a:lnTo>
                  <a:lnTo>
                    <a:pt x="1396304" y="660768"/>
                  </a:lnTo>
                  <a:lnTo>
                    <a:pt x="1379184" y="660768"/>
                  </a:lnTo>
                  <a:lnTo>
                    <a:pt x="1359896" y="662936"/>
                  </a:lnTo>
                  <a:lnTo>
                    <a:pt x="1355562" y="673555"/>
                  </a:lnTo>
                  <a:lnTo>
                    <a:pt x="1355562" y="680056"/>
                  </a:lnTo>
                  <a:lnTo>
                    <a:pt x="1357729" y="684390"/>
                  </a:lnTo>
                  <a:lnTo>
                    <a:pt x="1362063" y="686341"/>
                  </a:lnTo>
                  <a:lnTo>
                    <a:pt x="1368565" y="688508"/>
                  </a:lnTo>
                  <a:lnTo>
                    <a:pt x="1374849" y="686341"/>
                  </a:lnTo>
                  <a:lnTo>
                    <a:pt x="1379184" y="682223"/>
                  </a:lnTo>
                  <a:lnTo>
                    <a:pt x="1385685" y="682223"/>
                  </a:lnTo>
                  <a:lnTo>
                    <a:pt x="1389803" y="684390"/>
                  </a:lnTo>
                  <a:lnTo>
                    <a:pt x="1396304" y="686341"/>
                  </a:lnTo>
                  <a:lnTo>
                    <a:pt x="1400639" y="684390"/>
                  </a:lnTo>
                  <a:lnTo>
                    <a:pt x="1404756" y="682223"/>
                  </a:lnTo>
                  <a:lnTo>
                    <a:pt x="1411258" y="680056"/>
                  </a:lnTo>
                  <a:lnTo>
                    <a:pt x="1415592" y="682223"/>
                  </a:lnTo>
                  <a:lnTo>
                    <a:pt x="1417542" y="686341"/>
                  </a:lnTo>
                  <a:lnTo>
                    <a:pt x="1417542" y="692843"/>
                  </a:lnTo>
                  <a:lnTo>
                    <a:pt x="1415592" y="699344"/>
                  </a:lnTo>
                  <a:lnTo>
                    <a:pt x="1415592" y="705629"/>
                  </a:lnTo>
                  <a:lnTo>
                    <a:pt x="1424044" y="720582"/>
                  </a:lnTo>
                  <a:lnTo>
                    <a:pt x="1434663" y="727084"/>
                  </a:lnTo>
                  <a:lnTo>
                    <a:pt x="1438997" y="724917"/>
                  </a:lnTo>
                  <a:lnTo>
                    <a:pt x="1441165" y="720582"/>
                  </a:lnTo>
                  <a:lnTo>
                    <a:pt x="1443332" y="714297"/>
                  </a:lnTo>
                  <a:lnTo>
                    <a:pt x="1445499" y="707796"/>
                  </a:lnTo>
                  <a:lnTo>
                    <a:pt x="1449616" y="709963"/>
                  </a:lnTo>
                  <a:lnTo>
                    <a:pt x="1456118" y="712130"/>
                  </a:lnTo>
                  <a:lnTo>
                    <a:pt x="1460452" y="707796"/>
                  </a:lnTo>
                  <a:lnTo>
                    <a:pt x="1466737" y="705629"/>
                  </a:lnTo>
                  <a:lnTo>
                    <a:pt x="1468904" y="701295"/>
                  </a:lnTo>
                  <a:lnTo>
                    <a:pt x="1466737" y="695010"/>
                  </a:lnTo>
                  <a:lnTo>
                    <a:pt x="1468904" y="688508"/>
                  </a:lnTo>
                  <a:lnTo>
                    <a:pt x="1473239" y="684390"/>
                  </a:lnTo>
                  <a:lnTo>
                    <a:pt x="1483858" y="677889"/>
                  </a:lnTo>
                  <a:lnTo>
                    <a:pt x="1490359" y="665103"/>
                  </a:lnTo>
                  <a:lnTo>
                    <a:pt x="1496861" y="662936"/>
                  </a:lnTo>
                  <a:lnTo>
                    <a:pt x="1511814" y="662936"/>
                  </a:lnTo>
                  <a:lnTo>
                    <a:pt x="1518099" y="667270"/>
                  </a:lnTo>
                  <a:lnTo>
                    <a:pt x="1520266" y="671388"/>
                  </a:lnTo>
                  <a:lnTo>
                    <a:pt x="1520266" y="677889"/>
                  </a:lnTo>
                  <a:lnTo>
                    <a:pt x="1522433" y="682223"/>
                  </a:lnTo>
                  <a:lnTo>
                    <a:pt x="1524600" y="688508"/>
                  </a:lnTo>
                  <a:lnTo>
                    <a:pt x="1528935" y="692843"/>
                  </a:lnTo>
                  <a:lnTo>
                    <a:pt x="1533052" y="695010"/>
                  </a:lnTo>
                  <a:lnTo>
                    <a:pt x="1539554" y="699344"/>
                  </a:lnTo>
                  <a:lnTo>
                    <a:pt x="1541721" y="705629"/>
                  </a:lnTo>
                  <a:lnTo>
                    <a:pt x="1541721" y="712130"/>
                  </a:lnTo>
                  <a:lnTo>
                    <a:pt x="1539554" y="716465"/>
                  </a:lnTo>
                  <a:lnTo>
                    <a:pt x="1539554" y="722749"/>
                  </a:lnTo>
                  <a:lnTo>
                    <a:pt x="1535220" y="727084"/>
                  </a:lnTo>
                  <a:lnTo>
                    <a:pt x="1530885" y="722749"/>
                  </a:lnTo>
                  <a:lnTo>
                    <a:pt x="1524600" y="724917"/>
                  </a:lnTo>
                  <a:lnTo>
                    <a:pt x="1522433" y="731418"/>
                  </a:lnTo>
                  <a:lnTo>
                    <a:pt x="1526768" y="735535"/>
                  </a:lnTo>
                  <a:lnTo>
                    <a:pt x="1528935" y="739870"/>
                  </a:lnTo>
                  <a:lnTo>
                    <a:pt x="1528935" y="744204"/>
                  </a:lnTo>
                  <a:lnTo>
                    <a:pt x="1526768" y="750489"/>
                  </a:lnTo>
                  <a:lnTo>
                    <a:pt x="1526768" y="754823"/>
                  </a:lnTo>
                  <a:lnTo>
                    <a:pt x="1543888" y="754823"/>
                  </a:lnTo>
                  <a:lnTo>
                    <a:pt x="1552340" y="752656"/>
                  </a:lnTo>
                  <a:lnTo>
                    <a:pt x="1556674" y="748539"/>
                  </a:lnTo>
                  <a:lnTo>
                    <a:pt x="1561009" y="746371"/>
                  </a:lnTo>
                  <a:lnTo>
                    <a:pt x="1565127" y="748539"/>
                  </a:lnTo>
                  <a:lnTo>
                    <a:pt x="1567293" y="754823"/>
                  </a:lnTo>
                  <a:lnTo>
                    <a:pt x="1571628" y="756991"/>
                  </a:lnTo>
                  <a:lnTo>
                    <a:pt x="1575962" y="750489"/>
                  </a:lnTo>
                  <a:lnTo>
                    <a:pt x="1577913" y="746371"/>
                  </a:lnTo>
                  <a:lnTo>
                    <a:pt x="1584414" y="746371"/>
                  </a:lnTo>
                  <a:lnTo>
                    <a:pt x="1586581" y="752656"/>
                  </a:lnTo>
                  <a:lnTo>
                    <a:pt x="1590915" y="756991"/>
                  </a:lnTo>
                  <a:lnTo>
                    <a:pt x="1595033" y="759158"/>
                  </a:lnTo>
                  <a:lnTo>
                    <a:pt x="1601535" y="756991"/>
                  </a:lnTo>
                  <a:lnTo>
                    <a:pt x="1605869" y="754823"/>
                  </a:lnTo>
                  <a:lnTo>
                    <a:pt x="1609987" y="759158"/>
                  </a:lnTo>
                  <a:lnTo>
                    <a:pt x="1608036" y="763492"/>
                  </a:lnTo>
                  <a:lnTo>
                    <a:pt x="1608036" y="769777"/>
                  </a:lnTo>
                  <a:lnTo>
                    <a:pt x="1605869" y="776278"/>
                  </a:lnTo>
                  <a:lnTo>
                    <a:pt x="1601535" y="780613"/>
                  </a:lnTo>
                  <a:lnTo>
                    <a:pt x="1601535" y="786897"/>
                  </a:lnTo>
                  <a:lnTo>
                    <a:pt x="1603702" y="791232"/>
                  </a:lnTo>
                  <a:lnTo>
                    <a:pt x="1603702" y="797516"/>
                  </a:lnTo>
                  <a:lnTo>
                    <a:pt x="1605869" y="804018"/>
                  </a:lnTo>
                  <a:lnTo>
                    <a:pt x="1601535" y="808352"/>
                  </a:lnTo>
                  <a:lnTo>
                    <a:pt x="1593083" y="810520"/>
                  </a:lnTo>
                  <a:lnTo>
                    <a:pt x="1593083" y="821139"/>
                  </a:lnTo>
                  <a:lnTo>
                    <a:pt x="1590915" y="825473"/>
                  </a:lnTo>
                  <a:lnTo>
                    <a:pt x="1590915" y="831758"/>
                  </a:lnTo>
                  <a:lnTo>
                    <a:pt x="1593083" y="836092"/>
                  </a:lnTo>
                  <a:lnTo>
                    <a:pt x="1599367" y="833925"/>
                  </a:lnTo>
                  <a:lnTo>
                    <a:pt x="1603702" y="836092"/>
                  </a:lnTo>
                  <a:lnTo>
                    <a:pt x="1605869" y="842593"/>
                  </a:lnTo>
                  <a:lnTo>
                    <a:pt x="1612154" y="842593"/>
                  </a:lnTo>
                  <a:lnTo>
                    <a:pt x="1616488" y="840426"/>
                  </a:lnTo>
                  <a:lnTo>
                    <a:pt x="1622990" y="838259"/>
                  </a:lnTo>
                  <a:lnTo>
                    <a:pt x="1627107" y="836092"/>
                  </a:lnTo>
                  <a:lnTo>
                    <a:pt x="1629274" y="829591"/>
                  </a:lnTo>
                  <a:lnTo>
                    <a:pt x="1631442" y="823306"/>
                  </a:lnTo>
                  <a:lnTo>
                    <a:pt x="1635776" y="818971"/>
                  </a:lnTo>
                  <a:lnTo>
                    <a:pt x="1640110" y="818971"/>
                  </a:lnTo>
                  <a:lnTo>
                    <a:pt x="1644228" y="823306"/>
                  </a:lnTo>
                  <a:lnTo>
                    <a:pt x="1644228" y="829591"/>
                  </a:lnTo>
                  <a:lnTo>
                    <a:pt x="1646395" y="836092"/>
                  </a:lnTo>
                  <a:lnTo>
                    <a:pt x="1650729" y="840426"/>
                  </a:lnTo>
                  <a:lnTo>
                    <a:pt x="1655064" y="842593"/>
                  </a:lnTo>
                  <a:lnTo>
                    <a:pt x="1665683" y="842593"/>
                  </a:lnTo>
                  <a:lnTo>
                    <a:pt x="1670017" y="844761"/>
                  </a:lnTo>
                  <a:lnTo>
                    <a:pt x="1689305" y="853213"/>
                  </a:lnTo>
                  <a:lnTo>
                    <a:pt x="1684971" y="870333"/>
                  </a:lnTo>
                  <a:lnTo>
                    <a:pt x="1691255" y="876835"/>
                  </a:lnTo>
                  <a:lnTo>
                    <a:pt x="1695590" y="880952"/>
                  </a:lnTo>
                  <a:lnTo>
                    <a:pt x="1702091" y="887454"/>
                  </a:lnTo>
                  <a:lnTo>
                    <a:pt x="1702091" y="898073"/>
                  </a:lnTo>
                  <a:lnTo>
                    <a:pt x="1699924" y="906742"/>
                  </a:lnTo>
                  <a:lnTo>
                    <a:pt x="1699924" y="953769"/>
                  </a:lnTo>
                  <a:lnTo>
                    <a:pt x="1697757" y="960054"/>
                  </a:lnTo>
                  <a:lnTo>
                    <a:pt x="1697757" y="972840"/>
                  </a:lnTo>
                  <a:lnTo>
                    <a:pt x="1695590" y="981509"/>
                  </a:lnTo>
                  <a:lnTo>
                    <a:pt x="1695590" y="1007082"/>
                  </a:lnTo>
                  <a:lnTo>
                    <a:pt x="1697757" y="1015750"/>
                  </a:lnTo>
                  <a:lnTo>
                    <a:pt x="1697757" y="1030704"/>
                  </a:lnTo>
                  <a:lnTo>
                    <a:pt x="1699924" y="1041322"/>
                  </a:lnTo>
                  <a:lnTo>
                    <a:pt x="1702091" y="1052158"/>
                  </a:lnTo>
                  <a:lnTo>
                    <a:pt x="1704258" y="1056276"/>
                  </a:lnTo>
                  <a:lnTo>
                    <a:pt x="1704258" y="1062778"/>
                  </a:lnTo>
                  <a:lnTo>
                    <a:pt x="1706209" y="1067112"/>
                  </a:lnTo>
                  <a:lnTo>
                    <a:pt x="1706209" y="1084233"/>
                  </a:lnTo>
                  <a:lnTo>
                    <a:pt x="1708376" y="1090517"/>
                  </a:lnTo>
                  <a:lnTo>
                    <a:pt x="1708376" y="1173953"/>
                  </a:lnTo>
                  <a:lnTo>
                    <a:pt x="1702091" y="1212529"/>
                  </a:lnTo>
                  <a:lnTo>
                    <a:pt x="1699924" y="1216646"/>
                  </a:lnTo>
                  <a:lnTo>
                    <a:pt x="1693423" y="1220981"/>
                  </a:lnTo>
                  <a:lnTo>
                    <a:pt x="1691255" y="1225315"/>
                  </a:lnTo>
                  <a:lnTo>
                    <a:pt x="1687138" y="1231599"/>
                  </a:lnTo>
                  <a:lnTo>
                    <a:pt x="1682803" y="1235934"/>
                  </a:lnTo>
                  <a:lnTo>
                    <a:pt x="1678469" y="1242435"/>
                  </a:lnTo>
                  <a:lnTo>
                    <a:pt x="1674135" y="1246553"/>
                  </a:lnTo>
                  <a:lnTo>
                    <a:pt x="1667850" y="1253055"/>
                  </a:lnTo>
                  <a:lnTo>
                    <a:pt x="1663516" y="1255222"/>
                  </a:lnTo>
                  <a:lnTo>
                    <a:pt x="1650729" y="1272342"/>
                  </a:lnTo>
                  <a:lnTo>
                    <a:pt x="1644228" y="1270175"/>
                  </a:lnTo>
                  <a:lnTo>
                    <a:pt x="1631442" y="1272342"/>
                  </a:lnTo>
                  <a:lnTo>
                    <a:pt x="1620822" y="1274510"/>
                  </a:lnTo>
                  <a:lnTo>
                    <a:pt x="1616488" y="1274510"/>
                  </a:lnTo>
                  <a:lnTo>
                    <a:pt x="1595033" y="1280794"/>
                  </a:lnTo>
                  <a:lnTo>
                    <a:pt x="1556674" y="1280794"/>
                  </a:lnTo>
                  <a:lnTo>
                    <a:pt x="1528935" y="1274510"/>
                  </a:lnTo>
                  <a:lnTo>
                    <a:pt x="1524600" y="1272342"/>
                  </a:lnTo>
                  <a:lnTo>
                    <a:pt x="1515932" y="1272342"/>
                  </a:lnTo>
                  <a:lnTo>
                    <a:pt x="1509647" y="1270175"/>
                  </a:lnTo>
                  <a:lnTo>
                    <a:pt x="1477573" y="1259556"/>
                  </a:lnTo>
                  <a:lnTo>
                    <a:pt x="1471071" y="1259556"/>
                  </a:lnTo>
                  <a:lnTo>
                    <a:pt x="1385685" y="1263674"/>
                  </a:lnTo>
                  <a:lnTo>
                    <a:pt x="1374849" y="1265841"/>
                  </a:lnTo>
                  <a:lnTo>
                    <a:pt x="1372682" y="1265841"/>
                  </a:lnTo>
                  <a:lnTo>
                    <a:pt x="1353611" y="1270175"/>
                  </a:lnTo>
                  <a:lnTo>
                    <a:pt x="1347110" y="1272342"/>
                  </a:lnTo>
                  <a:lnTo>
                    <a:pt x="1321537" y="1278627"/>
                  </a:lnTo>
                  <a:lnTo>
                    <a:pt x="1315036" y="1278627"/>
                  </a:lnTo>
                  <a:lnTo>
                    <a:pt x="1297915" y="1274510"/>
                  </a:lnTo>
                  <a:lnTo>
                    <a:pt x="1274293" y="1268008"/>
                  </a:lnTo>
                  <a:lnTo>
                    <a:pt x="1270175" y="1265841"/>
                  </a:lnTo>
                  <a:lnTo>
                    <a:pt x="1199526" y="1268008"/>
                  </a:lnTo>
                  <a:lnTo>
                    <a:pt x="1195191" y="1270175"/>
                  </a:lnTo>
                  <a:lnTo>
                    <a:pt x="1184572" y="1272342"/>
                  </a:lnTo>
                  <a:lnTo>
                    <a:pt x="1169619" y="1278627"/>
                  </a:lnTo>
                  <a:lnTo>
                    <a:pt x="1159000" y="1285128"/>
                  </a:lnTo>
                  <a:lnTo>
                    <a:pt x="1156833" y="1289463"/>
                  </a:lnTo>
                  <a:lnTo>
                    <a:pt x="1141879" y="1291630"/>
                  </a:lnTo>
                  <a:lnTo>
                    <a:pt x="1137545" y="1291630"/>
                  </a:lnTo>
                  <a:lnTo>
                    <a:pt x="1105471" y="1295748"/>
                  </a:lnTo>
                  <a:lnTo>
                    <a:pt x="1098969" y="1297915"/>
                  </a:lnTo>
                  <a:lnTo>
                    <a:pt x="1092684" y="1300082"/>
                  </a:lnTo>
                  <a:lnTo>
                    <a:pt x="1064945" y="1315035"/>
                  </a:lnTo>
                  <a:lnTo>
                    <a:pt x="1060610" y="1317203"/>
                  </a:lnTo>
                  <a:lnTo>
                    <a:pt x="1019868" y="1321537"/>
                  </a:lnTo>
                  <a:lnTo>
                    <a:pt x="985843" y="1287296"/>
                  </a:lnTo>
                  <a:lnTo>
                    <a:pt x="981509" y="1285128"/>
                  </a:lnTo>
                  <a:lnTo>
                    <a:pt x="962221" y="1265841"/>
                  </a:lnTo>
                  <a:lnTo>
                    <a:pt x="930147" y="1246553"/>
                  </a:lnTo>
                  <a:lnTo>
                    <a:pt x="925813" y="1244603"/>
                  </a:lnTo>
                  <a:lnTo>
                    <a:pt x="883120" y="1244603"/>
                  </a:lnTo>
                  <a:lnTo>
                    <a:pt x="876618" y="1246553"/>
                  </a:lnTo>
                  <a:lnTo>
                    <a:pt x="846711" y="1253055"/>
                  </a:lnTo>
                  <a:lnTo>
                    <a:pt x="844544" y="1255222"/>
                  </a:lnTo>
                  <a:lnTo>
                    <a:pt x="838259" y="1255222"/>
                  </a:lnTo>
                  <a:lnTo>
                    <a:pt x="833925" y="1253055"/>
                  </a:lnTo>
                  <a:lnTo>
                    <a:pt x="827423" y="1248720"/>
                  </a:lnTo>
                  <a:lnTo>
                    <a:pt x="808352" y="1238101"/>
                  </a:lnTo>
                  <a:lnTo>
                    <a:pt x="804018" y="1233767"/>
                  </a:lnTo>
                  <a:lnTo>
                    <a:pt x="784730" y="1216646"/>
                  </a:lnTo>
                  <a:lnTo>
                    <a:pt x="782563" y="1212529"/>
                  </a:lnTo>
                  <a:lnTo>
                    <a:pt x="750489" y="1171786"/>
                  </a:lnTo>
                  <a:lnTo>
                    <a:pt x="744204" y="1173953"/>
                  </a:lnTo>
                  <a:lnTo>
                    <a:pt x="739870" y="1169619"/>
                  </a:lnTo>
                  <a:lnTo>
                    <a:pt x="727084" y="1165284"/>
                  </a:lnTo>
                  <a:lnTo>
                    <a:pt x="720582" y="1161167"/>
                  </a:lnTo>
                  <a:lnTo>
                    <a:pt x="707796" y="1154665"/>
                  </a:lnTo>
                  <a:lnTo>
                    <a:pt x="703462" y="1150331"/>
                  </a:lnTo>
                  <a:lnTo>
                    <a:pt x="675722" y="1139712"/>
                  </a:lnTo>
                  <a:lnTo>
                    <a:pt x="669221" y="1141879"/>
                  </a:lnTo>
                  <a:lnTo>
                    <a:pt x="654267" y="1148380"/>
                  </a:lnTo>
                  <a:lnTo>
                    <a:pt x="645815" y="1156832"/>
                  </a:lnTo>
                  <a:lnTo>
                    <a:pt x="624360" y="1180455"/>
                  </a:lnTo>
                  <a:lnTo>
                    <a:pt x="622193" y="1184572"/>
                  </a:lnTo>
                  <a:lnTo>
                    <a:pt x="620026" y="1186739"/>
                  </a:lnTo>
                  <a:lnTo>
                    <a:pt x="607240" y="1195408"/>
                  </a:lnTo>
                  <a:lnTo>
                    <a:pt x="602905" y="1195408"/>
                  </a:lnTo>
                  <a:lnTo>
                    <a:pt x="587952" y="1188907"/>
                  </a:lnTo>
                  <a:lnTo>
                    <a:pt x="583834" y="1184572"/>
                  </a:lnTo>
                  <a:lnTo>
                    <a:pt x="553927" y="1180455"/>
                  </a:lnTo>
                  <a:lnTo>
                    <a:pt x="530305" y="1159000"/>
                  </a:lnTo>
                  <a:lnTo>
                    <a:pt x="528138" y="1156832"/>
                  </a:lnTo>
                  <a:lnTo>
                    <a:pt x="525971" y="1152498"/>
                  </a:lnTo>
                  <a:lnTo>
                    <a:pt x="504733" y="1126926"/>
                  </a:lnTo>
                  <a:lnTo>
                    <a:pt x="493897" y="1126926"/>
                  </a:lnTo>
                  <a:lnTo>
                    <a:pt x="483278" y="1144046"/>
                  </a:lnTo>
                  <a:lnTo>
                    <a:pt x="478943" y="1148380"/>
                  </a:lnTo>
                  <a:lnTo>
                    <a:pt x="463990" y="1152498"/>
                  </a:lnTo>
                  <a:lnTo>
                    <a:pt x="459656" y="1152498"/>
                  </a:lnTo>
                  <a:lnTo>
                    <a:pt x="434083" y="1141879"/>
                  </a:lnTo>
                  <a:lnTo>
                    <a:pt x="429749" y="1139712"/>
                  </a:lnTo>
                  <a:lnTo>
                    <a:pt x="410678" y="1118257"/>
                  </a:lnTo>
                  <a:lnTo>
                    <a:pt x="408511" y="1111972"/>
                  </a:lnTo>
                  <a:lnTo>
                    <a:pt x="404176" y="1105471"/>
                  </a:lnTo>
                  <a:lnTo>
                    <a:pt x="397675" y="1079898"/>
                  </a:lnTo>
                  <a:lnTo>
                    <a:pt x="391390" y="1079898"/>
                  </a:lnTo>
                  <a:lnTo>
                    <a:pt x="378604" y="1086183"/>
                  </a:lnTo>
                  <a:lnTo>
                    <a:pt x="374269" y="1086183"/>
                  </a:lnTo>
                  <a:lnTo>
                    <a:pt x="340028" y="1084233"/>
                  </a:lnTo>
                  <a:lnTo>
                    <a:pt x="331359" y="1084233"/>
                  </a:lnTo>
                  <a:lnTo>
                    <a:pt x="293001" y="1075564"/>
                  </a:lnTo>
                  <a:lnTo>
                    <a:pt x="280214" y="1079898"/>
                  </a:lnTo>
                  <a:lnTo>
                    <a:pt x="275880" y="1082065"/>
                  </a:lnTo>
                  <a:lnTo>
                    <a:pt x="239472" y="1099186"/>
                  </a:lnTo>
                  <a:lnTo>
                    <a:pt x="233187" y="1101136"/>
                  </a:lnTo>
                  <a:lnTo>
                    <a:pt x="181825" y="1107638"/>
                  </a:lnTo>
                  <a:lnTo>
                    <a:pt x="175324" y="1107638"/>
                  </a:lnTo>
                  <a:lnTo>
                    <a:pt x="130463" y="1101136"/>
                  </a:lnTo>
                  <a:lnTo>
                    <a:pt x="126129" y="1101136"/>
                  </a:lnTo>
                  <a:lnTo>
                    <a:pt x="119844" y="1099186"/>
                  </a:lnTo>
                  <a:lnTo>
                    <a:pt x="40743" y="1075564"/>
                  </a:lnTo>
                  <a:lnTo>
                    <a:pt x="36408" y="1073397"/>
                  </a:lnTo>
                  <a:lnTo>
                    <a:pt x="32074" y="1071229"/>
                  </a:lnTo>
                  <a:lnTo>
                    <a:pt x="0" y="1017917"/>
                  </a:lnTo>
                  <a:lnTo>
                    <a:pt x="10836" y="1007082"/>
                  </a:lnTo>
                  <a:lnTo>
                    <a:pt x="29907" y="1002964"/>
                  </a:lnTo>
                  <a:lnTo>
                    <a:pt x="66315" y="975007"/>
                  </a:lnTo>
                  <a:lnTo>
                    <a:pt x="70650" y="972840"/>
                  </a:lnTo>
                  <a:lnTo>
                    <a:pt x="107058" y="960054"/>
                  </a:lnTo>
                  <a:lnTo>
                    <a:pt x="164704" y="949435"/>
                  </a:lnTo>
                  <a:lnTo>
                    <a:pt x="175324" y="925813"/>
                  </a:lnTo>
                  <a:lnTo>
                    <a:pt x="175324" y="921695"/>
                  </a:lnTo>
                  <a:lnTo>
                    <a:pt x="198946" y="876835"/>
                  </a:lnTo>
                  <a:lnTo>
                    <a:pt x="201113" y="872500"/>
                  </a:lnTo>
                  <a:lnTo>
                    <a:pt x="220184" y="836092"/>
                  </a:lnTo>
                  <a:lnTo>
                    <a:pt x="239472" y="806185"/>
                  </a:lnTo>
                  <a:lnTo>
                    <a:pt x="241639" y="799684"/>
                  </a:lnTo>
                  <a:lnTo>
                    <a:pt x="228853" y="763492"/>
                  </a:lnTo>
                  <a:lnTo>
                    <a:pt x="228853" y="754823"/>
                  </a:lnTo>
                  <a:lnTo>
                    <a:pt x="243806" y="746371"/>
                  </a:lnTo>
                  <a:lnTo>
                    <a:pt x="265261" y="739870"/>
                  </a:lnTo>
                  <a:lnTo>
                    <a:pt x="269379" y="737703"/>
                  </a:lnTo>
                  <a:lnTo>
                    <a:pt x="295168" y="746371"/>
                  </a:lnTo>
                  <a:lnTo>
                    <a:pt x="312289" y="727084"/>
                  </a:lnTo>
                  <a:lnTo>
                    <a:pt x="318573" y="720582"/>
                  </a:lnTo>
                  <a:lnTo>
                    <a:pt x="325075" y="716465"/>
                  </a:lnTo>
                  <a:lnTo>
                    <a:pt x="348480" y="718415"/>
                  </a:lnTo>
                  <a:lnTo>
                    <a:pt x="350647" y="714297"/>
                  </a:lnTo>
                  <a:lnTo>
                    <a:pt x="354982" y="707796"/>
                  </a:lnTo>
                  <a:lnTo>
                    <a:pt x="378604" y="703462"/>
                  </a:lnTo>
                  <a:lnTo>
                    <a:pt x="382721" y="703462"/>
                  </a:lnTo>
                  <a:lnTo>
                    <a:pt x="399842" y="692843"/>
                  </a:lnTo>
                  <a:lnTo>
                    <a:pt x="399842" y="686341"/>
                  </a:lnTo>
                  <a:lnTo>
                    <a:pt x="395508" y="662936"/>
                  </a:lnTo>
                  <a:lnTo>
                    <a:pt x="395508" y="658601"/>
                  </a:lnTo>
                  <a:lnTo>
                    <a:pt x="402009" y="635196"/>
                  </a:lnTo>
                  <a:lnTo>
                    <a:pt x="399842" y="630862"/>
                  </a:lnTo>
                  <a:lnTo>
                    <a:pt x="423464" y="600955"/>
                  </a:lnTo>
                  <a:lnTo>
                    <a:pt x="455538" y="603122"/>
                  </a:lnTo>
                  <a:lnTo>
                    <a:pt x="478943" y="596620"/>
                  </a:lnTo>
                  <a:lnTo>
                    <a:pt x="485445" y="588169"/>
                  </a:lnTo>
                  <a:lnTo>
                    <a:pt x="487612" y="583834"/>
                  </a:lnTo>
                  <a:lnTo>
                    <a:pt x="513185" y="566713"/>
                  </a:lnTo>
                  <a:lnTo>
                    <a:pt x="519686" y="564546"/>
                  </a:lnTo>
                  <a:lnTo>
                    <a:pt x="538757" y="572998"/>
                  </a:lnTo>
                  <a:lnTo>
                    <a:pt x="540924" y="568881"/>
                  </a:lnTo>
                  <a:lnTo>
                    <a:pt x="547426" y="564546"/>
                  </a:lnTo>
                  <a:lnTo>
                    <a:pt x="566714" y="566713"/>
                  </a:lnTo>
                  <a:lnTo>
                    <a:pt x="575166" y="558045"/>
                  </a:lnTo>
                  <a:lnTo>
                    <a:pt x="572998" y="553927"/>
                  </a:lnTo>
                  <a:lnTo>
                    <a:pt x="587952" y="538974"/>
                  </a:lnTo>
                  <a:lnTo>
                    <a:pt x="596620" y="525971"/>
                  </a:lnTo>
                  <a:lnTo>
                    <a:pt x="594453" y="521853"/>
                  </a:lnTo>
                  <a:lnTo>
                    <a:pt x="590119" y="498231"/>
                  </a:lnTo>
                  <a:lnTo>
                    <a:pt x="590119" y="483277"/>
                  </a:lnTo>
                  <a:lnTo>
                    <a:pt x="586001" y="478943"/>
                  </a:lnTo>
                  <a:lnTo>
                    <a:pt x="572998" y="478943"/>
                  </a:lnTo>
                  <a:lnTo>
                    <a:pt x="555878" y="481111"/>
                  </a:lnTo>
                  <a:lnTo>
                    <a:pt x="549593" y="478943"/>
                  </a:lnTo>
                  <a:lnTo>
                    <a:pt x="536807" y="466157"/>
                  </a:lnTo>
                  <a:lnTo>
                    <a:pt x="534639" y="461823"/>
                  </a:lnTo>
                  <a:lnTo>
                    <a:pt x="530305" y="429748"/>
                  </a:lnTo>
                  <a:lnTo>
                    <a:pt x="528138" y="427798"/>
                  </a:lnTo>
                  <a:lnTo>
                    <a:pt x="485445" y="397675"/>
                  </a:lnTo>
                  <a:lnTo>
                    <a:pt x="446869" y="384888"/>
                  </a:lnTo>
                  <a:lnTo>
                    <a:pt x="442752" y="380771"/>
                  </a:lnTo>
                  <a:lnTo>
                    <a:pt x="436250" y="363650"/>
                  </a:lnTo>
                  <a:lnTo>
                    <a:pt x="434083" y="359316"/>
                  </a:lnTo>
                  <a:lnTo>
                    <a:pt x="416962" y="350647"/>
                  </a:lnTo>
                  <a:lnTo>
                    <a:pt x="404176" y="365601"/>
                  </a:lnTo>
                  <a:lnTo>
                    <a:pt x="391390" y="357149"/>
                  </a:lnTo>
                  <a:lnTo>
                    <a:pt x="389223" y="352814"/>
                  </a:lnTo>
                  <a:lnTo>
                    <a:pt x="391390" y="327242"/>
                  </a:lnTo>
                  <a:lnTo>
                    <a:pt x="395508" y="325075"/>
                  </a:lnTo>
                  <a:lnTo>
                    <a:pt x="414795" y="325075"/>
                  </a:lnTo>
                  <a:lnTo>
                    <a:pt x="419130" y="305787"/>
                  </a:lnTo>
                  <a:lnTo>
                    <a:pt x="419130" y="293000"/>
                  </a:lnTo>
                  <a:lnTo>
                    <a:pt x="434083" y="284549"/>
                  </a:lnTo>
                  <a:lnTo>
                    <a:pt x="436250" y="282382"/>
                  </a:lnTo>
                  <a:lnTo>
                    <a:pt x="434083" y="265261"/>
                  </a:lnTo>
                  <a:lnTo>
                    <a:pt x="425631" y="248140"/>
                  </a:lnTo>
                  <a:lnTo>
                    <a:pt x="423464" y="243806"/>
                  </a:lnTo>
                  <a:lnTo>
                    <a:pt x="431916" y="226685"/>
                  </a:lnTo>
                  <a:lnTo>
                    <a:pt x="425631" y="211732"/>
                  </a:lnTo>
                  <a:lnTo>
                    <a:pt x="423464" y="207398"/>
                  </a:lnTo>
                  <a:lnTo>
                    <a:pt x="436250" y="188326"/>
                  </a:lnTo>
                  <a:lnTo>
                    <a:pt x="455538" y="171206"/>
                  </a:lnTo>
                  <a:lnTo>
                    <a:pt x="459656" y="166872"/>
                  </a:lnTo>
                  <a:lnTo>
                    <a:pt x="489779" y="145417"/>
                  </a:lnTo>
                  <a:lnTo>
                    <a:pt x="532472" y="107058"/>
                  </a:lnTo>
                  <a:lnTo>
                    <a:pt x="538757" y="100556"/>
                  </a:lnTo>
                  <a:lnTo>
                    <a:pt x="577333" y="70649"/>
                  </a:lnTo>
                  <a:lnTo>
                    <a:pt x="586001" y="61981"/>
                  </a:lnTo>
                  <a:lnTo>
                    <a:pt x="618075" y="0"/>
                  </a:lnTo>
                  <a:lnTo>
                    <a:pt x="639314" y="0"/>
                  </a:lnTo>
                  <a:lnTo>
                    <a:pt x="645815" y="2167"/>
                  </a:lnTo>
                  <a:lnTo>
                    <a:pt x="650149" y="2167"/>
                  </a:lnTo>
                  <a:lnTo>
                    <a:pt x="656434" y="4334"/>
                  </a:lnTo>
                  <a:lnTo>
                    <a:pt x="662936" y="8669"/>
                  </a:lnTo>
                  <a:lnTo>
                    <a:pt x="669221" y="10836"/>
                  </a:lnTo>
                  <a:lnTo>
                    <a:pt x="675722" y="14953"/>
                  </a:lnTo>
                  <a:lnTo>
                    <a:pt x="682224" y="14953"/>
                  </a:lnTo>
                  <a:lnTo>
                    <a:pt x="688508" y="17120"/>
                  </a:lnTo>
                  <a:lnTo>
                    <a:pt x="692843" y="14953"/>
                  </a:lnTo>
                  <a:lnTo>
                    <a:pt x="699127" y="14953"/>
                  </a:lnTo>
                  <a:lnTo>
                    <a:pt x="703462" y="17120"/>
                  </a:lnTo>
                  <a:lnTo>
                    <a:pt x="709963" y="17120"/>
                  </a:lnTo>
                  <a:lnTo>
                    <a:pt x="718415" y="21455"/>
                  </a:lnTo>
                  <a:lnTo>
                    <a:pt x="724917" y="23622"/>
                  </a:lnTo>
                  <a:lnTo>
                    <a:pt x="729251" y="25789"/>
                  </a:lnTo>
                  <a:lnTo>
                    <a:pt x="761325" y="40742"/>
                  </a:lnTo>
                  <a:lnTo>
                    <a:pt x="771944" y="51362"/>
                  </a:lnTo>
                  <a:lnTo>
                    <a:pt x="778446" y="53529"/>
                  </a:lnTo>
                  <a:lnTo>
                    <a:pt x="784730" y="53529"/>
                  </a:lnTo>
                  <a:lnTo>
                    <a:pt x="791232" y="55696"/>
                  </a:lnTo>
                  <a:lnTo>
                    <a:pt x="797517" y="57863"/>
                  </a:lnTo>
                  <a:lnTo>
                    <a:pt x="801851" y="61981"/>
                  </a:lnTo>
                  <a:lnTo>
                    <a:pt x="804018" y="66315"/>
                  </a:lnTo>
                  <a:lnTo>
                    <a:pt x="831758" y="87770"/>
                  </a:lnTo>
                  <a:lnTo>
                    <a:pt x="851046" y="104891"/>
                  </a:lnTo>
                  <a:lnTo>
                    <a:pt x="859498" y="109225"/>
                  </a:lnTo>
                  <a:lnTo>
                    <a:pt x="865999" y="111175"/>
                  </a:lnTo>
                  <a:lnTo>
                    <a:pt x="872501" y="113343"/>
                  </a:lnTo>
                  <a:lnTo>
                    <a:pt x="880952" y="115510"/>
                  </a:lnTo>
                  <a:lnTo>
                    <a:pt x="895906" y="115510"/>
                  </a:lnTo>
                  <a:lnTo>
                    <a:pt x="904574" y="117677"/>
                  </a:lnTo>
                  <a:lnTo>
                    <a:pt x="923646" y="117677"/>
                  </a:lnTo>
                  <a:lnTo>
                    <a:pt x="930147" y="119844"/>
                  </a:lnTo>
                  <a:lnTo>
                    <a:pt x="938599" y="122011"/>
                  </a:lnTo>
                  <a:lnTo>
                    <a:pt x="945101" y="124178"/>
                  </a:lnTo>
                  <a:lnTo>
                    <a:pt x="951602" y="126129"/>
                  </a:lnTo>
                  <a:lnTo>
                    <a:pt x="957887" y="128296"/>
                  </a:lnTo>
                  <a:lnTo>
                    <a:pt x="962221" y="134798"/>
                  </a:lnTo>
                  <a:lnTo>
                    <a:pt x="966555" y="139132"/>
                  </a:lnTo>
                  <a:lnTo>
                    <a:pt x="970673" y="141299"/>
                  </a:lnTo>
                  <a:lnTo>
                    <a:pt x="975007" y="149751"/>
                  </a:lnTo>
                  <a:lnTo>
                    <a:pt x="979342" y="156252"/>
                  </a:lnTo>
                  <a:lnTo>
                    <a:pt x="985843" y="160370"/>
                  </a:lnTo>
                  <a:lnTo>
                    <a:pt x="994295" y="169039"/>
                  </a:lnTo>
                  <a:lnTo>
                    <a:pt x="1000797" y="173373"/>
                  </a:lnTo>
                  <a:lnTo>
                    <a:pt x="1004914" y="177491"/>
                  </a:lnTo>
                  <a:lnTo>
                    <a:pt x="1011416" y="179658"/>
                  </a:lnTo>
                  <a:lnTo>
                    <a:pt x="1015750" y="181825"/>
                  </a:lnTo>
                  <a:lnTo>
                    <a:pt x="1024202" y="183992"/>
                  </a:lnTo>
                  <a:lnTo>
                    <a:pt x="1030704" y="186159"/>
                  </a:lnTo>
                  <a:lnTo>
                    <a:pt x="1041323" y="188326"/>
                  </a:lnTo>
                  <a:lnTo>
                    <a:pt x="1049991" y="190277"/>
                  </a:lnTo>
                  <a:lnTo>
                    <a:pt x="1058443" y="192444"/>
                  </a:lnTo>
                  <a:lnTo>
                    <a:pt x="1098969" y="192444"/>
                  </a:lnTo>
                  <a:lnTo>
                    <a:pt x="1109805" y="196778"/>
                  </a:lnTo>
                  <a:lnTo>
                    <a:pt x="1116090" y="198946"/>
                  </a:lnTo>
                  <a:lnTo>
                    <a:pt x="1122591" y="198946"/>
                  </a:lnTo>
                  <a:lnTo>
                    <a:pt x="1131043" y="201113"/>
                  </a:lnTo>
                  <a:lnTo>
                    <a:pt x="1135378" y="203280"/>
                  </a:lnTo>
                  <a:lnTo>
                    <a:pt x="1150331" y="203280"/>
                  </a:lnTo>
                  <a:lnTo>
                    <a:pt x="1159000" y="201113"/>
                  </a:lnTo>
                  <a:lnTo>
                    <a:pt x="1167452" y="201113"/>
                  </a:lnTo>
                  <a:lnTo>
                    <a:pt x="1173953" y="198946"/>
                  </a:lnTo>
                  <a:lnTo>
                    <a:pt x="1180238" y="198946"/>
                  </a:lnTo>
                  <a:lnTo>
                    <a:pt x="1188907" y="196778"/>
                  </a:lnTo>
                  <a:lnTo>
                    <a:pt x="1231600" y="190277"/>
                  </a:lnTo>
                  <a:lnTo>
                    <a:pt x="1242219" y="194611"/>
                  </a:lnTo>
                  <a:lnTo>
                    <a:pt x="1248720" y="196778"/>
                  </a:lnTo>
                  <a:lnTo>
                    <a:pt x="1255222" y="196778"/>
                  </a:lnTo>
                  <a:lnTo>
                    <a:pt x="1259339" y="198946"/>
                  </a:lnTo>
                  <a:lnTo>
                    <a:pt x="1265841" y="201113"/>
                  </a:lnTo>
                  <a:lnTo>
                    <a:pt x="1274293" y="203280"/>
                  </a:lnTo>
                  <a:lnTo>
                    <a:pt x="1280794" y="203280"/>
                  </a:lnTo>
                  <a:lnTo>
                    <a:pt x="1285129" y="207398"/>
                  </a:lnTo>
                  <a:lnTo>
                    <a:pt x="1291414" y="211732"/>
                  </a:lnTo>
                  <a:lnTo>
                    <a:pt x="1295748" y="218233"/>
                  </a:lnTo>
                  <a:lnTo>
                    <a:pt x="1302249" y="220401"/>
                  </a:lnTo>
                  <a:lnTo>
                    <a:pt x="1321537" y="220401"/>
                  </a:lnTo>
                  <a:lnTo>
                    <a:pt x="1327822" y="218233"/>
                  </a:lnTo>
                  <a:lnTo>
                    <a:pt x="1338441" y="224518"/>
                  </a:lnTo>
                  <a:lnTo>
                    <a:pt x="1344943" y="231020"/>
                  </a:lnTo>
                  <a:lnTo>
                    <a:pt x="1351444" y="235354"/>
                  </a:lnTo>
                  <a:lnTo>
                    <a:pt x="1355562" y="237521"/>
                  </a:lnTo>
                  <a:lnTo>
                    <a:pt x="1359896" y="243806"/>
                  </a:lnTo>
                  <a:lnTo>
                    <a:pt x="1359896" y="248140"/>
                  </a:lnTo>
                  <a:lnTo>
                    <a:pt x="1355562" y="254425"/>
                  </a:lnTo>
                  <a:lnTo>
                    <a:pt x="1357729" y="260926"/>
                  </a:lnTo>
                  <a:lnTo>
                    <a:pt x="1362063" y="263094"/>
                  </a:lnTo>
                  <a:lnTo>
                    <a:pt x="1368565" y="265261"/>
                  </a:lnTo>
                  <a:lnTo>
                    <a:pt x="1374849" y="265261"/>
                  </a:lnTo>
                  <a:lnTo>
                    <a:pt x="1379184" y="269595"/>
                  </a:lnTo>
                  <a:lnTo>
                    <a:pt x="1381351" y="273713"/>
                  </a:lnTo>
                  <a:lnTo>
                    <a:pt x="1387636" y="275880"/>
                  </a:lnTo>
                  <a:lnTo>
                    <a:pt x="1391970" y="273713"/>
                  </a:lnTo>
                  <a:lnTo>
                    <a:pt x="1394137" y="267428"/>
                  </a:lnTo>
                  <a:lnTo>
                    <a:pt x="1398471" y="263094"/>
                  </a:lnTo>
                  <a:lnTo>
                    <a:pt x="1402589" y="265261"/>
                  </a:lnTo>
                  <a:lnTo>
                    <a:pt x="1404756" y="269595"/>
                  </a:lnTo>
                  <a:lnTo>
                    <a:pt x="1404756" y="275880"/>
                  </a:lnTo>
                  <a:lnTo>
                    <a:pt x="1406923" y="280214"/>
                  </a:lnTo>
                  <a:lnTo>
                    <a:pt x="1409091" y="286499"/>
                  </a:lnTo>
                  <a:lnTo>
                    <a:pt x="1421877" y="299502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10831" cap="rnd">
              <a:solidFill>
                <a:schemeClr val="bg1">
                  <a:lumMod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Graphic 2">
              <a:extLst>
                <a:ext uri="{FF2B5EF4-FFF2-40B4-BE49-F238E27FC236}">
                  <a16:creationId xmlns:a16="http://schemas.microsoft.com/office/drawing/2014/main" id="{E1049B03-83FA-4FCA-B249-825AF712FDFC}"/>
                </a:ext>
              </a:extLst>
            </p:cNvPr>
            <p:cNvSpPr/>
            <p:nvPr/>
          </p:nvSpPr>
          <p:spPr>
            <a:xfrm>
              <a:off x="7363479" y="933727"/>
              <a:ext cx="1009248" cy="1039155"/>
            </a:xfrm>
            <a:custGeom>
              <a:avLst/>
              <a:gdLst>
                <a:gd name="connsiteX0" fmla="*/ 664886 w 1009248"/>
                <a:gd name="connsiteY0" fmla="*/ 2167 h 1039155"/>
                <a:gd name="connsiteX1" fmla="*/ 696960 w 1009248"/>
                <a:gd name="connsiteY1" fmla="*/ 0 h 1039155"/>
                <a:gd name="connsiteX2" fmla="*/ 703462 w 1009248"/>
                <a:gd name="connsiteY2" fmla="*/ 2167 h 1039155"/>
                <a:gd name="connsiteX3" fmla="*/ 709963 w 1009248"/>
                <a:gd name="connsiteY3" fmla="*/ 4334 h 1039155"/>
                <a:gd name="connsiteX4" fmla="*/ 761108 w 1009248"/>
                <a:gd name="connsiteY4" fmla="*/ 34241 h 1039155"/>
                <a:gd name="connsiteX5" fmla="*/ 765443 w 1009248"/>
                <a:gd name="connsiteY5" fmla="*/ 36408 h 1039155"/>
                <a:gd name="connsiteX6" fmla="*/ 771944 w 1009248"/>
                <a:gd name="connsiteY6" fmla="*/ 40743 h 1039155"/>
                <a:gd name="connsiteX7" fmla="*/ 836092 w 1009248"/>
                <a:gd name="connsiteY7" fmla="*/ 68482 h 1039155"/>
                <a:gd name="connsiteX8" fmla="*/ 842377 w 1009248"/>
                <a:gd name="connsiteY8" fmla="*/ 74984 h 1039155"/>
                <a:gd name="connsiteX9" fmla="*/ 880952 w 1009248"/>
                <a:gd name="connsiteY9" fmla="*/ 111176 h 1039155"/>
                <a:gd name="connsiteX10" fmla="*/ 887237 w 1009248"/>
                <a:gd name="connsiteY10" fmla="*/ 115510 h 1039155"/>
                <a:gd name="connsiteX11" fmla="*/ 895906 w 1009248"/>
                <a:gd name="connsiteY11" fmla="*/ 122011 h 1039155"/>
                <a:gd name="connsiteX12" fmla="*/ 917361 w 1009248"/>
                <a:gd name="connsiteY12" fmla="*/ 156253 h 1039155"/>
                <a:gd name="connsiteX13" fmla="*/ 919311 w 1009248"/>
                <a:gd name="connsiteY13" fmla="*/ 162537 h 1039155"/>
                <a:gd name="connsiteX14" fmla="*/ 921478 w 1009248"/>
                <a:gd name="connsiteY14" fmla="*/ 169039 h 1039155"/>
                <a:gd name="connsiteX15" fmla="*/ 938599 w 1009248"/>
                <a:gd name="connsiteY15" fmla="*/ 192444 h 1039155"/>
                <a:gd name="connsiteX16" fmla="*/ 947268 w 1009248"/>
                <a:gd name="connsiteY16" fmla="*/ 196779 h 1039155"/>
                <a:gd name="connsiteX17" fmla="*/ 977175 w 1009248"/>
                <a:gd name="connsiteY17" fmla="*/ 211732 h 1039155"/>
                <a:gd name="connsiteX18" fmla="*/ 979342 w 1009248"/>
                <a:gd name="connsiteY18" fmla="*/ 218233 h 1039155"/>
                <a:gd name="connsiteX19" fmla="*/ 979342 w 1009248"/>
                <a:gd name="connsiteY19" fmla="*/ 224518 h 1039155"/>
                <a:gd name="connsiteX20" fmla="*/ 945101 w 1009248"/>
                <a:gd name="connsiteY20" fmla="*/ 263094 h 1039155"/>
                <a:gd name="connsiteX21" fmla="*/ 940766 w 1009248"/>
                <a:gd name="connsiteY21" fmla="*/ 267428 h 1039155"/>
                <a:gd name="connsiteX22" fmla="*/ 938599 w 1009248"/>
                <a:gd name="connsiteY22" fmla="*/ 271546 h 1039155"/>
                <a:gd name="connsiteX23" fmla="*/ 936432 w 1009248"/>
                <a:gd name="connsiteY23" fmla="*/ 282382 h 1039155"/>
                <a:gd name="connsiteX24" fmla="*/ 955720 w 1009248"/>
                <a:gd name="connsiteY24" fmla="*/ 310121 h 1039155"/>
                <a:gd name="connsiteX25" fmla="*/ 960054 w 1009248"/>
                <a:gd name="connsiteY25" fmla="*/ 314456 h 1039155"/>
                <a:gd name="connsiteX26" fmla="*/ 987794 w 1009248"/>
                <a:gd name="connsiteY26" fmla="*/ 333527 h 1039155"/>
                <a:gd name="connsiteX27" fmla="*/ 992128 w 1009248"/>
                <a:gd name="connsiteY27" fmla="*/ 335694 h 1039155"/>
                <a:gd name="connsiteX28" fmla="*/ 996462 w 1009248"/>
                <a:gd name="connsiteY28" fmla="*/ 340028 h 1039155"/>
                <a:gd name="connsiteX29" fmla="*/ 1009249 w 1009248"/>
                <a:gd name="connsiteY29" fmla="*/ 348697 h 1039155"/>
                <a:gd name="connsiteX30" fmla="*/ 979342 w 1009248"/>
                <a:gd name="connsiteY30" fmla="*/ 393557 h 1039155"/>
                <a:gd name="connsiteX31" fmla="*/ 981509 w 1009248"/>
                <a:gd name="connsiteY31" fmla="*/ 410678 h 1039155"/>
                <a:gd name="connsiteX32" fmla="*/ 983459 w 1009248"/>
                <a:gd name="connsiteY32" fmla="*/ 416963 h 1039155"/>
                <a:gd name="connsiteX33" fmla="*/ 955720 w 1009248"/>
                <a:gd name="connsiteY33" fmla="*/ 421297 h 1039155"/>
                <a:gd name="connsiteX34" fmla="*/ 925813 w 1009248"/>
                <a:gd name="connsiteY34" fmla="*/ 446869 h 1039155"/>
                <a:gd name="connsiteX35" fmla="*/ 927980 w 1009248"/>
                <a:gd name="connsiteY35" fmla="*/ 455538 h 1039155"/>
                <a:gd name="connsiteX36" fmla="*/ 927980 w 1009248"/>
                <a:gd name="connsiteY36" fmla="*/ 461823 h 1039155"/>
                <a:gd name="connsiteX37" fmla="*/ 938599 w 1009248"/>
                <a:gd name="connsiteY37" fmla="*/ 500398 h 1039155"/>
                <a:gd name="connsiteX38" fmla="*/ 938599 w 1009248"/>
                <a:gd name="connsiteY38" fmla="*/ 506900 h 1039155"/>
                <a:gd name="connsiteX39" fmla="*/ 936432 w 1009248"/>
                <a:gd name="connsiteY39" fmla="*/ 513185 h 1039155"/>
                <a:gd name="connsiteX40" fmla="*/ 917361 w 1009248"/>
                <a:gd name="connsiteY40" fmla="*/ 536807 h 1039155"/>
                <a:gd name="connsiteX41" fmla="*/ 913026 w 1009248"/>
                <a:gd name="connsiteY41" fmla="*/ 540924 h 1039155"/>
                <a:gd name="connsiteX42" fmla="*/ 908692 w 1009248"/>
                <a:gd name="connsiteY42" fmla="*/ 547426 h 1039155"/>
                <a:gd name="connsiteX43" fmla="*/ 917361 w 1009248"/>
                <a:gd name="connsiteY43" fmla="*/ 579500 h 1039155"/>
                <a:gd name="connsiteX44" fmla="*/ 925813 w 1009248"/>
                <a:gd name="connsiteY44" fmla="*/ 586001 h 1039155"/>
                <a:gd name="connsiteX45" fmla="*/ 930147 w 1009248"/>
                <a:gd name="connsiteY45" fmla="*/ 592286 h 1039155"/>
                <a:gd name="connsiteX46" fmla="*/ 936432 w 1009248"/>
                <a:gd name="connsiteY46" fmla="*/ 626527 h 1039155"/>
                <a:gd name="connsiteX47" fmla="*/ 936432 w 1009248"/>
                <a:gd name="connsiteY47" fmla="*/ 647982 h 1039155"/>
                <a:gd name="connsiteX48" fmla="*/ 960054 w 1009248"/>
                <a:gd name="connsiteY48" fmla="*/ 673555 h 1039155"/>
                <a:gd name="connsiteX49" fmla="*/ 966555 w 1009248"/>
                <a:gd name="connsiteY49" fmla="*/ 680056 h 1039155"/>
                <a:gd name="connsiteX50" fmla="*/ 970673 w 1009248"/>
                <a:gd name="connsiteY50" fmla="*/ 684391 h 1039155"/>
                <a:gd name="connsiteX51" fmla="*/ 972840 w 1009248"/>
                <a:gd name="connsiteY51" fmla="*/ 692843 h 1039155"/>
                <a:gd name="connsiteX52" fmla="*/ 964388 w 1009248"/>
                <a:gd name="connsiteY52" fmla="*/ 722749 h 1039155"/>
                <a:gd name="connsiteX53" fmla="*/ 960054 w 1009248"/>
                <a:gd name="connsiteY53" fmla="*/ 729251 h 1039155"/>
                <a:gd name="connsiteX54" fmla="*/ 951385 w 1009248"/>
                <a:gd name="connsiteY54" fmla="*/ 742037 h 1039155"/>
                <a:gd name="connsiteX55" fmla="*/ 919311 w 1009248"/>
                <a:gd name="connsiteY55" fmla="*/ 793399 h 1039155"/>
                <a:gd name="connsiteX56" fmla="*/ 917361 w 1009248"/>
                <a:gd name="connsiteY56" fmla="*/ 797517 h 1039155"/>
                <a:gd name="connsiteX57" fmla="*/ 908692 w 1009248"/>
                <a:gd name="connsiteY57" fmla="*/ 810520 h 1039155"/>
                <a:gd name="connsiteX58" fmla="*/ 902407 w 1009248"/>
                <a:gd name="connsiteY58" fmla="*/ 812687 h 1039155"/>
                <a:gd name="connsiteX59" fmla="*/ 895906 w 1009248"/>
                <a:gd name="connsiteY59" fmla="*/ 812687 h 1039155"/>
                <a:gd name="connsiteX60" fmla="*/ 891572 w 1009248"/>
                <a:gd name="connsiteY60" fmla="*/ 810520 h 1039155"/>
                <a:gd name="connsiteX61" fmla="*/ 887237 w 1009248"/>
                <a:gd name="connsiteY61" fmla="*/ 806185 h 1039155"/>
                <a:gd name="connsiteX62" fmla="*/ 880952 w 1009248"/>
                <a:gd name="connsiteY62" fmla="*/ 804018 h 1039155"/>
                <a:gd name="connsiteX63" fmla="*/ 874451 w 1009248"/>
                <a:gd name="connsiteY63" fmla="*/ 801851 h 1039155"/>
                <a:gd name="connsiteX64" fmla="*/ 870333 w 1009248"/>
                <a:gd name="connsiteY64" fmla="*/ 801851 h 1039155"/>
                <a:gd name="connsiteX65" fmla="*/ 863832 w 1009248"/>
                <a:gd name="connsiteY65" fmla="*/ 804018 h 1039155"/>
                <a:gd name="connsiteX66" fmla="*/ 857330 w 1009248"/>
                <a:gd name="connsiteY66" fmla="*/ 806185 h 1039155"/>
                <a:gd name="connsiteX67" fmla="*/ 853213 w 1009248"/>
                <a:gd name="connsiteY67" fmla="*/ 801851 h 1039155"/>
                <a:gd name="connsiteX68" fmla="*/ 848878 w 1009248"/>
                <a:gd name="connsiteY68" fmla="*/ 795566 h 1039155"/>
                <a:gd name="connsiteX69" fmla="*/ 846711 w 1009248"/>
                <a:gd name="connsiteY69" fmla="*/ 786898 h 1039155"/>
                <a:gd name="connsiteX70" fmla="*/ 844544 w 1009248"/>
                <a:gd name="connsiteY70" fmla="*/ 782563 h 1039155"/>
                <a:gd name="connsiteX71" fmla="*/ 844544 w 1009248"/>
                <a:gd name="connsiteY71" fmla="*/ 776278 h 1039155"/>
                <a:gd name="connsiteX72" fmla="*/ 846711 w 1009248"/>
                <a:gd name="connsiteY72" fmla="*/ 769777 h 1039155"/>
                <a:gd name="connsiteX73" fmla="*/ 853213 w 1009248"/>
                <a:gd name="connsiteY73" fmla="*/ 771944 h 1039155"/>
                <a:gd name="connsiteX74" fmla="*/ 855163 w 1009248"/>
                <a:gd name="connsiteY74" fmla="*/ 776278 h 1039155"/>
                <a:gd name="connsiteX75" fmla="*/ 859497 w 1009248"/>
                <a:gd name="connsiteY75" fmla="*/ 780613 h 1039155"/>
                <a:gd name="connsiteX76" fmla="*/ 863832 w 1009248"/>
                <a:gd name="connsiteY76" fmla="*/ 780613 h 1039155"/>
                <a:gd name="connsiteX77" fmla="*/ 868166 w 1009248"/>
                <a:gd name="connsiteY77" fmla="*/ 774111 h 1039155"/>
                <a:gd name="connsiteX78" fmla="*/ 874451 w 1009248"/>
                <a:gd name="connsiteY78" fmla="*/ 774111 h 1039155"/>
                <a:gd name="connsiteX79" fmla="*/ 883120 w 1009248"/>
                <a:gd name="connsiteY79" fmla="*/ 778446 h 1039155"/>
                <a:gd name="connsiteX80" fmla="*/ 889404 w 1009248"/>
                <a:gd name="connsiteY80" fmla="*/ 776278 h 1039155"/>
                <a:gd name="connsiteX81" fmla="*/ 889404 w 1009248"/>
                <a:gd name="connsiteY81" fmla="*/ 765443 h 1039155"/>
                <a:gd name="connsiteX82" fmla="*/ 885287 w 1009248"/>
                <a:gd name="connsiteY82" fmla="*/ 761325 h 1039155"/>
                <a:gd name="connsiteX83" fmla="*/ 878785 w 1009248"/>
                <a:gd name="connsiteY83" fmla="*/ 759158 h 1039155"/>
                <a:gd name="connsiteX84" fmla="*/ 874451 w 1009248"/>
                <a:gd name="connsiteY84" fmla="*/ 754824 h 1039155"/>
                <a:gd name="connsiteX85" fmla="*/ 868166 w 1009248"/>
                <a:gd name="connsiteY85" fmla="*/ 752656 h 1039155"/>
                <a:gd name="connsiteX86" fmla="*/ 861665 w 1009248"/>
                <a:gd name="connsiteY86" fmla="*/ 752656 h 1039155"/>
                <a:gd name="connsiteX87" fmla="*/ 853213 w 1009248"/>
                <a:gd name="connsiteY87" fmla="*/ 754824 h 1039155"/>
                <a:gd name="connsiteX88" fmla="*/ 844544 w 1009248"/>
                <a:gd name="connsiteY88" fmla="*/ 754824 h 1039155"/>
                <a:gd name="connsiteX89" fmla="*/ 838259 w 1009248"/>
                <a:gd name="connsiteY89" fmla="*/ 752656 h 1039155"/>
                <a:gd name="connsiteX90" fmla="*/ 840210 w 1009248"/>
                <a:gd name="connsiteY90" fmla="*/ 746372 h 1039155"/>
                <a:gd name="connsiteX91" fmla="*/ 840210 w 1009248"/>
                <a:gd name="connsiteY91" fmla="*/ 742037 h 1039155"/>
                <a:gd name="connsiteX92" fmla="*/ 827423 w 1009248"/>
                <a:gd name="connsiteY92" fmla="*/ 737703 h 1039155"/>
                <a:gd name="connsiteX93" fmla="*/ 823089 w 1009248"/>
                <a:gd name="connsiteY93" fmla="*/ 735536 h 1039155"/>
                <a:gd name="connsiteX94" fmla="*/ 816804 w 1009248"/>
                <a:gd name="connsiteY94" fmla="*/ 735536 h 1039155"/>
                <a:gd name="connsiteX95" fmla="*/ 810303 w 1009248"/>
                <a:gd name="connsiteY95" fmla="*/ 737703 h 1039155"/>
                <a:gd name="connsiteX96" fmla="*/ 808136 w 1009248"/>
                <a:gd name="connsiteY96" fmla="*/ 742037 h 1039155"/>
                <a:gd name="connsiteX97" fmla="*/ 806185 w 1009248"/>
                <a:gd name="connsiteY97" fmla="*/ 746372 h 1039155"/>
                <a:gd name="connsiteX98" fmla="*/ 804018 w 1009248"/>
                <a:gd name="connsiteY98" fmla="*/ 752656 h 1039155"/>
                <a:gd name="connsiteX99" fmla="*/ 801851 w 1009248"/>
                <a:gd name="connsiteY99" fmla="*/ 756991 h 1039155"/>
                <a:gd name="connsiteX100" fmla="*/ 795349 w 1009248"/>
                <a:gd name="connsiteY100" fmla="*/ 754824 h 1039155"/>
                <a:gd name="connsiteX101" fmla="*/ 791015 w 1009248"/>
                <a:gd name="connsiteY101" fmla="*/ 756991 h 1039155"/>
                <a:gd name="connsiteX102" fmla="*/ 786898 w 1009248"/>
                <a:gd name="connsiteY102" fmla="*/ 761325 h 1039155"/>
                <a:gd name="connsiteX103" fmla="*/ 782563 w 1009248"/>
                <a:gd name="connsiteY103" fmla="*/ 765443 h 1039155"/>
                <a:gd name="connsiteX104" fmla="*/ 774111 w 1009248"/>
                <a:gd name="connsiteY104" fmla="*/ 765443 h 1039155"/>
                <a:gd name="connsiteX105" fmla="*/ 767610 w 1009248"/>
                <a:gd name="connsiteY105" fmla="*/ 763492 h 1039155"/>
                <a:gd name="connsiteX106" fmla="*/ 761108 w 1009248"/>
                <a:gd name="connsiteY106" fmla="*/ 763492 h 1039155"/>
                <a:gd name="connsiteX107" fmla="*/ 754823 w 1009248"/>
                <a:gd name="connsiteY107" fmla="*/ 761325 h 1039155"/>
                <a:gd name="connsiteX108" fmla="*/ 748322 w 1009248"/>
                <a:gd name="connsiteY108" fmla="*/ 759158 h 1039155"/>
                <a:gd name="connsiteX109" fmla="*/ 742037 w 1009248"/>
                <a:gd name="connsiteY109" fmla="*/ 759158 h 1039155"/>
                <a:gd name="connsiteX110" fmla="*/ 737703 w 1009248"/>
                <a:gd name="connsiteY110" fmla="*/ 761325 h 1039155"/>
                <a:gd name="connsiteX111" fmla="*/ 731201 w 1009248"/>
                <a:gd name="connsiteY111" fmla="*/ 765443 h 1039155"/>
                <a:gd name="connsiteX112" fmla="*/ 724917 w 1009248"/>
                <a:gd name="connsiteY112" fmla="*/ 767610 h 1039155"/>
                <a:gd name="connsiteX113" fmla="*/ 722749 w 1009248"/>
                <a:gd name="connsiteY113" fmla="*/ 763492 h 1039155"/>
                <a:gd name="connsiteX114" fmla="*/ 718415 w 1009248"/>
                <a:gd name="connsiteY114" fmla="*/ 759158 h 1039155"/>
                <a:gd name="connsiteX115" fmla="*/ 716248 w 1009248"/>
                <a:gd name="connsiteY115" fmla="*/ 754824 h 1039155"/>
                <a:gd name="connsiteX116" fmla="*/ 711914 w 1009248"/>
                <a:gd name="connsiteY116" fmla="*/ 756991 h 1039155"/>
                <a:gd name="connsiteX117" fmla="*/ 707796 w 1009248"/>
                <a:gd name="connsiteY117" fmla="*/ 761325 h 1039155"/>
                <a:gd name="connsiteX118" fmla="*/ 705629 w 1009248"/>
                <a:gd name="connsiteY118" fmla="*/ 767610 h 1039155"/>
                <a:gd name="connsiteX119" fmla="*/ 701294 w 1009248"/>
                <a:gd name="connsiteY119" fmla="*/ 771944 h 1039155"/>
                <a:gd name="connsiteX120" fmla="*/ 695010 w 1009248"/>
                <a:gd name="connsiteY120" fmla="*/ 771944 h 1039155"/>
                <a:gd name="connsiteX121" fmla="*/ 690675 w 1009248"/>
                <a:gd name="connsiteY121" fmla="*/ 774111 h 1039155"/>
                <a:gd name="connsiteX122" fmla="*/ 684174 w 1009248"/>
                <a:gd name="connsiteY122" fmla="*/ 774111 h 1039155"/>
                <a:gd name="connsiteX123" fmla="*/ 673555 w 1009248"/>
                <a:gd name="connsiteY123" fmla="*/ 771944 h 1039155"/>
                <a:gd name="connsiteX124" fmla="*/ 639314 w 1009248"/>
                <a:gd name="connsiteY124" fmla="*/ 823306 h 1039155"/>
                <a:gd name="connsiteX125" fmla="*/ 634979 w 1009248"/>
                <a:gd name="connsiteY125" fmla="*/ 829591 h 1039155"/>
                <a:gd name="connsiteX126" fmla="*/ 628694 w 1009248"/>
                <a:gd name="connsiteY126" fmla="*/ 838259 h 1039155"/>
                <a:gd name="connsiteX127" fmla="*/ 624360 w 1009248"/>
                <a:gd name="connsiteY127" fmla="*/ 846711 h 1039155"/>
                <a:gd name="connsiteX128" fmla="*/ 622193 w 1009248"/>
                <a:gd name="connsiteY128" fmla="*/ 853213 h 1039155"/>
                <a:gd name="connsiteX129" fmla="*/ 620026 w 1009248"/>
                <a:gd name="connsiteY129" fmla="*/ 859714 h 1039155"/>
                <a:gd name="connsiteX130" fmla="*/ 615691 w 1009248"/>
                <a:gd name="connsiteY130" fmla="*/ 863832 h 1039155"/>
                <a:gd name="connsiteX131" fmla="*/ 613741 w 1009248"/>
                <a:gd name="connsiteY131" fmla="*/ 870333 h 1039155"/>
                <a:gd name="connsiteX132" fmla="*/ 611574 w 1009248"/>
                <a:gd name="connsiteY132" fmla="*/ 876618 h 1039155"/>
                <a:gd name="connsiteX133" fmla="*/ 607240 w 1009248"/>
                <a:gd name="connsiteY133" fmla="*/ 883120 h 1039155"/>
                <a:gd name="connsiteX134" fmla="*/ 605072 w 1009248"/>
                <a:gd name="connsiteY134" fmla="*/ 887454 h 1039155"/>
                <a:gd name="connsiteX135" fmla="*/ 602905 w 1009248"/>
                <a:gd name="connsiteY135" fmla="*/ 893739 h 1039155"/>
                <a:gd name="connsiteX136" fmla="*/ 600738 w 1009248"/>
                <a:gd name="connsiteY136" fmla="*/ 898073 h 1039155"/>
                <a:gd name="connsiteX137" fmla="*/ 596620 w 1009248"/>
                <a:gd name="connsiteY137" fmla="*/ 904575 h 1039155"/>
                <a:gd name="connsiteX138" fmla="*/ 592286 w 1009248"/>
                <a:gd name="connsiteY138" fmla="*/ 906742 h 1039155"/>
                <a:gd name="connsiteX139" fmla="*/ 585785 w 1009248"/>
                <a:gd name="connsiteY139" fmla="*/ 904575 h 1039155"/>
                <a:gd name="connsiteX140" fmla="*/ 581667 w 1009248"/>
                <a:gd name="connsiteY140" fmla="*/ 910859 h 1039155"/>
                <a:gd name="connsiteX141" fmla="*/ 583617 w 1009248"/>
                <a:gd name="connsiteY141" fmla="*/ 917361 h 1039155"/>
                <a:gd name="connsiteX142" fmla="*/ 585785 w 1009248"/>
                <a:gd name="connsiteY142" fmla="*/ 921695 h 1039155"/>
                <a:gd name="connsiteX143" fmla="*/ 590119 w 1009248"/>
                <a:gd name="connsiteY143" fmla="*/ 927980 h 1039155"/>
                <a:gd name="connsiteX144" fmla="*/ 592286 w 1009248"/>
                <a:gd name="connsiteY144" fmla="*/ 934481 h 1039155"/>
                <a:gd name="connsiteX145" fmla="*/ 592286 w 1009248"/>
                <a:gd name="connsiteY145" fmla="*/ 945101 h 1039155"/>
                <a:gd name="connsiteX146" fmla="*/ 587952 w 1009248"/>
                <a:gd name="connsiteY146" fmla="*/ 949435 h 1039155"/>
                <a:gd name="connsiteX147" fmla="*/ 583617 w 1009248"/>
                <a:gd name="connsiteY147" fmla="*/ 947268 h 1039155"/>
                <a:gd name="connsiteX148" fmla="*/ 579500 w 1009248"/>
                <a:gd name="connsiteY148" fmla="*/ 942933 h 1039155"/>
                <a:gd name="connsiteX149" fmla="*/ 579500 w 1009248"/>
                <a:gd name="connsiteY149" fmla="*/ 938816 h 1039155"/>
                <a:gd name="connsiteX150" fmla="*/ 572998 w 1009248"/>
                <a:gd name="connsiteY150" fmla="*/ 936649 h 1039155"/>
                <a:gd name="connsiteX151" fmla="*/ 568664 w 1009248"/>
                <a:gd name="connsiteY151" fmla="*/ 936649 h 1039155"/>
                <a:gd name="connsiteX152" fmla="*/ 562379 w 1009248"/>
                <a:gd name="connsiteY152" fmla="*/ 934481 h 1039155"/>
                <a:gd name="connsiteX153" fmla="*/ 560212 w 1009248"/>
                <a:gd name="connsiteY153" fmla="*/ 930147 h 1039155"/>
                <a:gd name="connsiteX154" fmla="*/ 555878 w 1009248"/>
                <a:gd name="connsiteY154" fmla="*/ 927980 h 1039155"/>
                <a:gd name="connsiteX155" fmla="*/ 551543 w 1009248"/>
                <a:gd name="connsiteY155" fmla="*/ 923862 h 1039155"/>
                <a:gd name="connsiteX156" fmla="*/ 547426 w 1009248"/>
                <a:gd name="connsiteY156" fmla="*/ 923862 h 1039155"/>
                <a:gd name="connsiteX157" fmla="*/ 538757 w 1009248"/>
                <a:gd name="connsiteY157" fmla="*/ 925813 h 1039155"/>
                <a:gd name="connsiteX158" fmla="*/ 534640 w 1009248"/>
                <a:gd name="connsiteY158" fmla="*/ 930147 h 1039155"/>
                <a:gd name="connsiteX159" fmla="*/ 530305 w 1009248"/>
                <a:gd name="connsiteY159" fmla="*/ 932314 h 1039155"/>
                <a:gd name="connsiteX160" fmla="*/ 528138 w 1009248"/>
                <a:gd name="connsiteY160" fmla="*/ 938816 h 1039155"/>
                <a:gd name="connsiteX161" fmla="*/ 521637 w 1009248"/>
                <a:gd name="connsiteY161" fmla="*/ 936649 h 1039155"/>
                <a:gd name="connsiteX162" fmla="*/ 517519 w 1009248"/>
                <a:gd name="connsiteY162" fmla="*/ 932314 h 1039155"/>
                <a:gd name="connsiteX163" fmla="*/ 513185 w 1009248"/>
                <a:gd name="connsiteY163" fmla="*/ 930147 h 1039155"/>
                <a:gd name="connsiteX164" fmla="*/ 504516 w 1009248"/>
                <a:gd name="connsiteY164" fmla="*/ 925813 h 1039155"/>
                <a:gd name="connsiteX165" fmla="*/ 485445 w 1009248"/>
                <a:gd name="connsiteY165" fmla="*/ 925813 h 1039155"/>
                <a:gd name="connsiteX166" fmla="*/ 478943 w 1009248"/>
                <a:gd name="connsiteY166" fmla="*/ 927980 h 1039155"/>
                <a:gd name="connsiteX167" fmla="*/ 474609 w 1009248"/>
                <a:gd name="connsiteY167" fmla="*/ 932314 h 1039155"/>
                <a:gd name="connsiteX168" fmla="*/ 472442 w 1009248"/>
                <a:gd name="connsiteY168" fmla="*/ 938816 h 1039155"/>
                <a:gd name="connsiteX169" fmla="*/ 472442 w 1009248"/>
                <a:gd name="connsiteY169" fmla="*/ 945101 h 1039155"/>
                <a:gd name="connsiteX170" fmla="*/ 470491 w 1009248"/>
                <a:gd name="connsiteY170" fmla="*/ 951602 h 1039155"/>
                <a:gd name="connsiteX171" fmla="*/ 468324 w 1009248"/>
                <a:gd name="connsiteY171" fmla="*/ 955936 h 1039155"/>
                <a:gd name="connsiteX172" fmla="*/ 466157 w 1009248"/>
                <a:gd name="connsiteY172" fmla="*/ 960054 h 1039155"/>
                <a:gd name="connsiteX173" fmla="*/ 461823 w 1009248"/>
                <a:gd name="connsiteY173" fmla="*/ 966555 h 1039155"/>
                <a:gd name="connsiteX174" fmla="*/ 457488 w 1009248"/>
                <a:gd name="connsiteY174" fmla="*/ 968723 h 1039155"/>
                <a:gd name="connsiteX175" fmla="*/ 453371 w 1009248"/>
                <a:gd name="connsiteY175" fmla="*/ 972840 h 1039155"/>
                <a:gd name="connsiteX176" fmla="*/ 446869 w 1009248"/>
                <a:gd name="connsiteY176" fmla="*/ 975007 h 1039155"/>
                <a:gd name="connsiteX177" fmla="*/ 442535 w 1009248"/>
                <a:gd name="connsiteY177" fmla="*/ 979342 h 1039155"/>
                <a:gd name="connsiteX178" fmla="*/ 436250 w 1009248"/>
                <a:gd name="connsiteY178" fmla="*/ 983676 h 1039155"/>
                <a:gd name="connsiteX179" fmla="*/ 431916 w 1009248"/>
                <a:gd name="connsiteY179" fmla="*/ 985843 h 1039155"/>
                <a:gd name="connsiteX180" fmla="*/ 427582 w 1009248"/>
                <a:gd name="connsiteY180" fmla="*/ 989961 h 1039155"/>
                <a:gd name="connsiteX181" fmla="*/ 425414 w 1009248"/>
                <a:gd name="connsiteY181" fmla="*/ 994295 h 1039155"/>
                <a:gd name="connsiteX182" fmla="*/ 421297 w 1009248"/>
                <a:gd name="connsiteY182" fmla="*/ 1000797 h 1039155"/>
                <a:gd name="connsiteX183" fmla="*/ 419130 w 1009248"/>
                <a:gd name="connsiteY183" fmla="*/ 1004914 h 1039155"/>
                <a:gd name="connsiteX184" fmla="*/ 414795 w 1009248"/>
                <a:gd name="connsiteY184" fmla="*/ 1011416 h 1039155"/>
                <a:gd name="connsiteX185" fmla="*/ 412628 w 1009248"/>
                <a:gd name="connsiteY185" fmla="*/ 1015750 h 1039155"/>
                <a:gd name="connsiteX186" fmla="*/ 412628 w 1009248"/>
                <a:gd name="connsiteY186" fmla="*/ 1032871 h 1039155"/>
                <a:gd name="connsiteX187" fmla="*/ 408294 w 1009248"/>
                <a:gd name="connsiteY187" fmla="*/ 1036988 h 1039155"/>
                <a:gd name="connsiteX188" fmla="*/ 404176 w 1009248"/>
                <a:gd name="connsiteY188" fmla="*/ 1039156 h 1039155"/>
                <a:gd name="connsiteX189" fmla="*/ 395508 w 1009248"/>
                <a:gd name="connsiteY189" fmla="*/ 1035038 h 1039155"/>
                <a:gd name="connsiteX190" fmla="*/ 395508 w 1009248"/>
                <a:gd name="connsiteY190" fmla="*/ 1028536 h 1039155"/>
                <a:gd name="connsiteX191" fmla="*/ 391390 w 1009248"/>
                <a:gd name="connsiteY191" fmla="*/ 1017917 h 1039155"/>
                <a:gd name="connsiteX192" fmla="*/ 389223 w 1009248"/>
                <a:gd name="connsiteY192" fmla="*/ 1013583 h 1039155"/>
                <a:gd name="connsiteX193" fmla="*/ 387056 w 1009248"/>
                <a:gd name="connsiteY193" fmla="*/ 998630 h 1039155"/>
                <a:gd name="connsiteX194" fmla="*/ 387056 w 1009248"/>
                <a:gd name="connsiteY194" fmla="*/ 992128 h 1039155"/>
                <a:gd name="connsiteX195" fmla="*/ 380554 w 1009248"/>
                <a:gd name="connsiteY195" fmla="*/ 975007 h 1039155"/>
                <a:gd name="connsiteX196" fmla="*/ 380554 w 1009248"/>
                <a:gd name="connsiteY196" fmla="*/ 968723 h 1039155"/>
                <a:gd name="connsiteX197" fmla="*/ 367768 w 1009248"/>
                <a:gd name="connsiteY197" fmla="*/ 957887 h 1039155"/>
                <a:gd name="connsiteX198" fmla="*/ 361266 w 1009248"/>
                <a:gd name="connsiteY198" fmla="*/ 957887 h 1039155"/>
                <a:gd name="connsiteX199" fmla="*/ 350647 w 1009248"/>
                <a:gd name="connsiteY199" fmla="*/ 975007 h 1039155"/>
                <a:gd name="connsiteX200" fmla="*/ 348480 w 1009248"/>
                <a:gd name="connsiteY200" fmla="*/ 981509 h 1039155"/>
                <a:gd name="connsiteX201" fmla="*/ 329192 w 1009248"/>
                <a:gd name="connsiteY201" fmla="*/ 998630 h 1039155"/>
                <a:gd name="connsiteX202" fmla="*/ 322908 w 1009248"/>
                <a:gd name="connsiteY202" fmla="*/ 996462 h 1039155"/>
                <a:gd name="connsiteX203" fmla="*/ 310121 w 1009248"/>
                <a:gd name="connsiteY203" fmla="*/ 977175 h 1039155"/>
                <a:gd name="connsiteX204" fmla="*/ 305787 w 1009248"/>
                <a:gd name="connsiteY204" fmla="*/ 960054 h 1039155"/>
                <a:gd name="connsiteX205" fmla="*/ 316406 w 1009248"/>
                <a:gd name="connsiteY205" fmla="*/ 942933 h 1039155"/>
                <a:gd name="connsiteX206" fmla="*/ 320740 w 1009248"/>
                <a:gd name="connsiteY206" fmla="*/ 940766 h 1039155"/>
                <a:gd name="connsiteX207" fmla="*/ 342195 w 1009248"/>
                <a:gd name="connsiteY207" fmla="*/ 940766 h 1039155"/>
                <a:gd name="connsiteX208" fmla="*/ 346313 w 1009248"/>
                <a:gd name="connsiteY208" fmla="*/ 938816 h 1039155"/>
                <a:gd name="connsiteX209" fmla="*/ 357149 w 1009248"/>
                <a:gd name="connsiteY209" fmla="*/ 925813 h 1039155"/>
                <a:gd name="connsiteX210" fmla="*/ 337861 w 1009248"/>
                <a:gd name="connsiteY210" fmla="*/ 904575 h 1039155"/>
                <a:gd name="connsiteX211" fmla="*/ 335694 w 1009248"/>
                <a:gd name="connsiteY211" fmla="*/ 900240 h 1039155"/>
                <a:gd name="connsiteX212" fmla="*/ 329192 w 1009248"/>
                <a:gd name="connsiteY212" fmla="*/ 898073 h 1039155"/>
                <a:gd name="connsiteX213" fmla="*/ 327242 w 1009248"/>
                <a:gd name="connsiteY213" fmla="*/ 893739 h 1039155"/>
                <a:gd name="connsiteX214" fmla="*/ 314239 w 1009248"/>
                <a:gd name="connsiteY214" fmla="*/ 885287 h 1039155"/>
                <a:gd name="connsiteX215" fmla="*/ 307954 w 1009248"/>
                <a:gd name="connsiteY215" fmla="*/ 880953 h 1039155"/>
                <a:gd name="connsiteX216" fmla="*/ 303620 w 1009248"/>
                <a:gd name="connsiteY216" fmla="*/ 876618 h 1039155"/>
                <a:gd name="connsiteX217" fmla="*/ 282165 w 1009248"/>
                <a:gd name="connsiteY217" fmla="*/ 863832 h 1039155"/>
                <a:gd name="connsiteX218" fmla="*/ 278047 w 1009248"/>
                <a:gd name="connsiteY218" fmla="*/ 859714 h 1039155"/>
                <a:gd name="connsiteX219" fmla="*/ 271546 w 1009248"/>
                <a:gd name="connsiteY219" fmla="*/ 857547 h 1039155"/>
                <a:gd name="connsiteX220" fmla="*/ 235137 w 1009248"/>
                <a:gd name="connsiteY220" fmla="*/ 853213 h 1039155"/>
                <a:gd name="connsiteX221" fmla="*/ 228853 w 1009248"/>
                <a:gd name="connsiteY221" fmla="*/ 853213 h 1039155"/>
                <a:gd name="connsiteX222" fmla="*/ 222351 w 1009248"/>
                <a:gd name="connsiteY222" fmla="*/ 855380 h 1039155"/>
                <a:gd name="connsiteX223" fmla="*/ 211732 w 1009248"/>
                <a:gd name="connsiteY223" fmla="*/ 883120 h 1039155"/>
                <a:gd name="connsiteX224" fmla="*/ 211732 w 1009248"/>
                <a:gd name="connsiteY224" fmla="*/ 893739 h 1039155"/>
                <a:gd name="connsiteX225" fmla="*/ 203063 w 1009248"/>
                <a:gd name="connsiteY225" fmla="*/ 913027 h 1039155"/>
                <a:gd name="connsiteX226" fmla="*/ 198946 w 1009248"/>
                <a:gd name="connsiteY226" fmla="*/ 913027 h 1039155"/>
                <a:gd name="connsiteX227" fmla="*/ 183776 w 1009248"/>
                <a:gd name="connsiteY227" fmla="*/ 898073 h 1039155"/>
                <a:gd name="connsiteX228" fmla="*/ 179658 w 1009248"/>
                <a:gd name="connsiteY228" fmla="*/ 889621 h 1039155"/>
                <a:gd name="connsiteX229" fmla="*/ 177491 w 1009248"/>
                <a:gd name="connsiteY229" fmla="*/ 859714 h 1039155"/>
                <a:gd name="connsiteX230" fmla="*/ 175324 w 1009248"/>
                <a:gd name="connsiteY230" fmla="*/ 855380 h 1039155"/>
                <a:gd name="connsiteX231" fmla="*/ 173156 w 1009248"/>
                <a:gd name="connsiteY231" fmla="*/ 851046 h 1039155"/>
                <a:gd name="connsiteX232" fmla="*/ 170989 w 1009248"/>
                <a:gd name="connsiteY232" fmla="*/ 831758 h 1039155"/>
                <a:gd name="connsiteX233" fmla="*/ 168822 w 1009248"/>
                <a:gd name="connsiteY233" fmla="*/ 827640 h 1039155"/>
                <a:gd name="connsiteX234" fmla="*/ 149751 w 1009248"/>
                <a:gd name="connsiteY234" fmla="*/ 808352 h 1039155"/>
                <a:gd name="connsiteX235" fmla="*/ 141082 w 1009248"/>
                <a:gd name="connsiteY235" fmla="*/ 782563 h 1039155"/>
                <a:gd name="connsiteX236" fmla="*/ 138915 w 1009248"/>
                <a:gd name="connsiteY236" fmla="*/ 776278 h 1039155"/>
                <a:gd name="connsiteX237" fmla="*/ 128296 w 1009248"/>
                <a:gd name="connsiteY237" fmla="*/ 746372 h 1039155"/>
                <a:gd name="connsiteX238" fmla="*/ 126129 w 1009248"/>
                <a:gd name="connsiteY238" fmla="*/ 739870 h 1039155"/>
                <a:gd name="connsiteX239" fmla="*/ 126129 w 1009248"/>
                <a:gd name="connsiteY239" fmla="*/ 733369 h 1039155"/>
                <a:gd name="connsiteX240" fmla="*/ 138915 w 1009248"/>
                <a:gd name="connsiteY240" fmla="*/ 716465 h 1039155"/>
                <a:gd name="connsiteX241" fmla="*/ 143250 w 1009248"/>
                <a:gd name="connsiteY241" fmla="*/ 714298 h 1039155"/>
                <a:gd name="connsiteX242" fmla="*/ 168822 w 1009248"/>
                <a:gd name="connsiteY242" fmla="*/ 712130 h 1039155"/>
                <a:gd name="connsiteX243" fmla="*/ 170989 w 1009248"/>
                <a:gd name="connsiteY243" fmla="*/ 707796 h 1039155"/>
                <a:gd name="connsiteX244" fmla="*/ 170989 w 1009248"/>
                <a:gd name="connsiteY244" fmla="*/ 690675 h 1039155"/>
                <a:gd name="connsiteX245" fmla="*/ 168822 w 1009248"/>
                <a:gd name="connsiteY245" fmla="*/ 684391 h 1039155"/>
                <a:gd name="connsiteX246" fmla="*/ 164705 w 1009248"/>
                <a:gd name="connsiteY246" fmla="*/ 680056 h 1039155"/>
                <a:gd name="connsiteX247" fmla="*/ 136748 w 1009248"/>
                <a:gd name="connsiteY247" fmla="*/ 660769 h 1039155"/>
                <a:gd name="connsiteX248" fmla="*/ 151702 w 1009248"/>
                <a:gd name="connsiteY248" fmla="*/ 641481 h 1039155"/>
                <a:gd name="connsiteX249" fmla="*/ 136748 w 1009248"/>
                <a:gd name="connsiteY249" fmla="*/ 618075 h 1039155"/>
                <a:gd name="connsiteX250" fmla="*/ 138915 w 1009248"/>
                <a:gd name="connsiteY250" fmla="*/ 594453 h 1039155"/>
                <a:gd name="connsiteX251" fmla="*/ 109008 w 1009248"/>
                <a:gd name="connsiteY251" fmla="*/ 571048 h 1039155"/>
                <a:gd name="connsiteX252" fmla="*/ 91888 w 1009248"/>
                <a:gd name="connsiteY252" fmla="*/ 549593 h 1039155"/>
                <a:gd name="connsiteX253" fmla="*/ 79102 w 1009248"/>
                <a:gd name="connsiteY253" fmla="*/ 525971 h 1039155"/>
                <a:gd name="connsiteX254" fmla="*/ 94055 w 1009248"/>
                <a:gd name="connsiteY254" fmla="*/ 506900 h 1039155"/>
                <a:gd name="connsiteX255" fmla="*/ 14953 w 1009248"/>
                <a:gd name="connsiteY255" fmla="*/ 472659 h 1039155"/>
                <a:gd name="connsiteX256" fmla="*/ 0 w 1009248"/>
                <a:gd name="connsiteY256" fmla="*/ 455538 h 1039155"/>
                <a:gd name="connsiteX257" fmla="*/ 8452 w 1009248"/>
                <a:gd name="connsiteY257" fmla="*/ 444919 h 1039155"/>
                <a:gd name="connsiteX258" fmla="*/ 6501 w 1009248"/>
                <a:gd name="connsiteY258" fmla="*/ 429749 h 1039155"/>
                <a:gd name="connsiteX259" fmla="*/ 17121 w 1009248"/>
                <a:gd name="connsiteY259" fmla="*/ 425631 h 1039155"/>
                <a:gd name="connsiteX260" fmla="*/ 8452 w 1009248"/>
                <a:gd name="connsiteY260" fmla="*/ 410678 h 1039155"/>
                <a:gd name="connsiteX261" fmla="*/ 4334 w 1009248"/>
                <a:gd name="connsiteY261" fmla="*/ 397675 h 1039155"/>
                <a:gd name="connsiteX262" fmla="*/ 4334 w 1009248"/>
                <a:gd name="connsiteY262" fmla="*/ 389223 h 1039155"/>
                <a:gd name="connsiteX263" fmla="*/ 29907 w 1009248"/>
                <a:gd name="connsiteY263" fmla="*/ 382721 h 1039155"/>
                <a:gd name="connsiteX264" fmla="*/ 53529 w 1009248"/>
                <a:gd name="connsiteY264" fmla="*/ 367768 h 1039155"/>
                <a:gd name="connsiteX265" fmla="*/ 70650 w 1009248"/>
                <a:gd name="connsiteY265" fmla="*/ 329409 h 1039155"/>
                <a:gd name="connsiteX266" fmla="*/ 87770 w 1009248"/>
                <a:gd name="connsiteY266" fmla="*/ 301453 h 1039155"/>
                <a:gd name="connsiteX267" fmla="*/ 100556 w 1009248"/>
                <a:gd name="connsiteY267" fmla="*/ 297335 h 1039155"/>
                <a:gd name="connsiteX268" fmla="*/ 121795 w 1009248"/>
                <a:gd name="connsiteY268" fmla="*/ 312288 h 1039155"/>
                <a:gd name="connsiteX269" fmla="*/ 145417 w 1009248"/>
                <a:gd name="connsiteY269" fmla="*/ 327242 h 1039155"/>
                <a:gd name="connsiteX270" fmla="*/ 170989 w 1009248"/>
                <a:gd name="connsiteY270" fmla="*/ 320740 h 1039155"/>
                <a:gd name="connsiteX271" fmla="*/ 198946 w 1009248"/>
                <a:gd name="connsiteY271" fmla="*/ 327242 h 1039155"/>
                <a:gd name="connsiteX272" fmla="*/ 226685 w 1009248"/>
                <a:gd name="connsiteY272" fmla="*/ 333527 h 1039155"/>
                <a:gd name="connsiteX273" fmla="*/ 232970 w 1009248"/>
                <a:gd name="connsiteY273" fmla="*/ 335694 h 1039155"/>
                <a:gd name="connsiteX274" fmla="*/ 267211 w 1009248"/>
                <a:gd name="connsiteY274" fmla="*/ 329409 h 1039155"/>
                <a:gd name="connsiteX275" fmla="*/ 273713 w 1009248"/>
                <a:gd name="connsiteY275" fmla="*/ 327242 h 1039155"/>
                <a:gd name="connsiteX276" fmla="*/ 279998 w 1009248"/>
                <a:gd name="connsiteY276" fmla="*/ 325075 h 1039155"/>
                <a:gd name="connsiteX277" fmla="*/ 325075 w 1009248"/>
                <a:gd name="connsiteY277" fmla="*/ 322908 h 1039155"/>
                <a:gd name="connsiteX278" fmla="*/ 333527 w 1009248"/>
                <a:gd name="connsiteY278" fmla="*/ 325075 h 1039155"/>
                <a:gd name="connsiteX279" fmla="*/ 380554 w 1009248"/>
                <a:gd name="connsiteY279" fmla="*/ 350647 h 1039155"/>
                <a:gd name="connsiteX280" fmla="*/ 389223 w 1009248"/>
                <a:gd name="connsiteY280" fmla="*/ 354982 h 1039155"/>
                <a:gd name="connsiteX281" fmla="*/ 406343 w 1009248"/>
                <a:gd name="connsiteY281" fmla="*/ 363650 h 1039155"/>
                <a:gd name="connsiteX282" fmla="*/ 425414 w 1009248"/>
                <a:gd name="connsiteY282" fmla="*/ 372102 h 1039155"/>
                <a:gd name="connsiteX283" fmla="*/ 451204 w 1009248"/>
                <a:gd name="connsiteY283" fmla="*/ 350647 h 1039155"/>
                <a:gd name="connsiteX284" fmla="*/ 455321 w 1009248"/>
                <a:gd name="connsiteY284" fmla="*/ 344362 h 1039155"/>
                <a:gd name="connsiteX285" fmla="*/ 481111 w 1009248"/>
                <a:gd name="connsiteY285" fmla="*/ 310121 h 1039155"/>
                <a:gd name="connsiteX286" fmla="*/ 485445 w 1009248"/>
                <a:gd name="connsiteY286" fmla="*/ 303620 h 1039155"/>
                <a:gd name="connsiteX287" fmla="*/ 543091 w 1009248"/>
                <a:gd name="connsiteY287" fmla="*/ 239472 h 1039155"/>
                <a:gd name="connsiteX288" fmla="*/ 549593 w 1009248"/>
                <a:gd name="connsiteY288" fmla="*/ 233187 h 1039155"/>
                <a:gd name="connsiteX289" fmla="*/ 579500 w 1009248"/>
                <a:gd name="connsiteY289" fmla="*/ 203280 h 1039155"/>
                <a:gd name="connsiteX290" fmla="*/ 630862 w 1009248"/>
                <a:gd name="connsiteY290" fmla="*/ 154085 h 1039155"/>
                <a:gd name="connsiteX291" fmla="*/ 696960 w 1009248"/>
                <a:gd name="connsiteY291" fmla="*/ 72817 h 1039155"/>
                <a:gd name="connsiteX292" fmla="*/ 684174 w 1009248"/>
                <a:gd name="connsiteY292" fmla="*/ 23622 h 1039155"/>
                <a:gd name="connsiteX293" fmla="*/ 679840 w 1009248"/>
                <a:gd name="connsiteY293" fmla="*/ 19288 h 1039155"/>
                <a:gd name="connsiteX294" fmla="*/ 677889 w 1009248"/>
                <a:gd name="connsiteY294" fmla="*/ 13003 h 1039155"/>
                <a:gd name="connsiteX295" fmla="*/ 664886 w 1009248"/>
                <a:gd name="connsiteY295" fmla="*/ 2167 h 1039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</a:cxnLst>
              <a:rect l="l" t="t" r="r" b="b"/>
              <a:pathLst>
                <a:path w="1009248" h="1039155">
                  <a:moveTo>
                    <a:pt x="664886" y="2167"/>
                  </a:moveTo>
                  <a:lnTo>
                    <a:pt x="696960" y="0"/>
                  </a:lnTo>
                  <a:lnTo>
                    <a:pt x="703462" y="2167"/>
                  </a:lnTo>
                  <a:lnTo>
                    <a:pt x="709963" y="4334"/>
                  </a:lnTo>
                  <a:lnTo>
                    <a:pt x="761108" y="34241"/>
                  </a:lnTo>
                  <a:lnTo>
                    <a:pt x="765443" y="36408"/>
                  </a:lnTo>
                  <a:lnTo>
                    <a:pt x="771944" y="40743"/>
                  </a:lnTo>
                  <a:lnTo>
                    <a:pt x="836092" y="68482"/>
                  </a:lnTo>
                  <a:lnTo>
                    <a:pt x="842377" y="74984"/>
                  </a:lnTo>
                  <a:lnTo>
                    <a:pt x="880952" y="111176"/>
                  </a:lnTo>
                  <a:lnTo>
                    <a:pt x="887237" y="115510"/>
                  </a:lnTo>
                  <a:lnTo>
                    <a:pt x="895906" y="122011"/>
                  </a:lnTo>
                  <a:lnTo>
                    <a:pt x="917361" y="156253"/>
                  </a:lnTo>
                  <a:lnTo>
                    <a:pt x="919311" y="162537"/>
                  </a:lnTo>
                  <a:lnTo>
                    <a:pt x="921478" y="169039"/>
                  </a:lnTo>
                  <a:lnTo>
                    <a:pt x="938599" y="192444"/>
                  </a:lnTo>
                  <a:lnTo>
                    <a:pt x="947268" y="196779"/>
                  </a:lnTo>
                  <a:lnTo>
                    <a:pt x="977175" y="211732"/>
                  </a:lnTo>
                  <a:lnTo>
                    <a:pt x="979342" y="218233"/>
                  </a:lnTo>
                  <a:lnTo>
                    <a:pt x="979342" y="224518"/>
                  </a:lnTo>
                  <a:lnTo>
                    <a:pt x="945101" y="263094"/>
                  </a:lnTo>
                  <a:lnTo>
                    <a:pt x="940766" y="267428"/>
                  </a:lnTo>
                  <a:lnTo>
                    <a:pt x="938599" y="271546"/>
                  </a:lnTo>
                  <a:lnTo>
                    <a:pt x="936432" y="282382"/>
                  </a:lnTo>
                  <a:lnTo>
                    <a:pt x="955720" y="310121"/>
                  </a:lnTo>
                  <a:lnTo>
                    <a:pt x="960054" y="314456"/>
                  </a:lnTo>
                  <a:lnTo>
                    <a:pt x="987794" y="333527"/>
                  </a:lnTo>
                  <a:lnTo>
                    <a:pt x="992128" y="335694"/>
                  </a:lnTo>
                  <a:lnTo>
                    <a:pt x="996462" y="340028"/>
                  </a:lnTo>
                  <a:lnTo>
                    <a:pt x="1009249" y="348697"/>
                  </a:lnTo>
                  <a:lnTo>
                    <a:pt x="979342" y="393557"/>
                  </a:lnTo>
                  <a:lnTo>
                    <a:pt x="981509" y="410678"/>
                  </a:lnTo>
                  <a:lnTo>
                    <a:pt x="983459" y="416963"/>
                  </a:lnTo>
                  <a:lnTo>
                    <a:pt x="955720" y="421297"/>
                  </a:lnTo>
                  <a:lnTo>
                    <a:pt x="925813" y="446869"/>
                  </a:lnTo>
                  <a:lnTo>
                    <a:pt x="927980" y="455538"/>
                  </a:lnTo>
                  <a:lnTo>
                    <a:pt x="927980" y="461823"/>
                  </a:lnTo>
                  <a:lnTo>
                    <a:pt x="938599" y="500398"/>
                  </a:lnTo>
                  <a:lnTo>
                    <a:pt x="938599" y="506900"/>
                  </a:lnTo>
                  <a:lnTo>
                    <a:pt x="936432" y="513185"/>
                  </a:lnTo>
                  <a:lnTo>
                    <a:pt x="917361" y="536807"/>
                  </a:lnTo>
                  <a:lnTo>
                    <a:pt x="913026" y="540924"/>
                  </a:lnTo>
                  <a:lnTo>
                    <a:pt x="908692" y="547426"/>
                  </a:lnTo>
                  <a:lnTo>
                    <a:pt x="917361" y="579500"/>
                  </a:lnTo>
                  <a:lnTo>
                    <a:pt x="925813" y="586001"/>
                  </a:lnTo>
                  <a:lnTo>
                    <a:pt x="930147" y="592286"/>
                  </a:lnTo>
                  <a:lnTo>
                    <a:pt x="936432" y="626527"/>
                  </a:lnTo>
                  <a:lnTo>
                    <a:pt x="936432" y="647982"/>
                  </a:lnTo>
                  <a:lnTo>
                    <a:pt x="960054" y="673555"/>
                  </a:lnTo>
                  <a:lnTo>
                    <a:pt x="966555" y="680056"/>
                  </a:lnTo>
                  <a:lnTo>
                    <a:pt x="970673" y="684391"/>
                  </a:lnTo>
                  <a:lnTo>
                    <a:pt x="972840" y="692843"/>
                  </a:lnTo>
                  <a:lnTo>
                    <a:pt x="964388" y="722749"/>
                  </a:lnTo>
                  <a:lnTo>
                    <a:pt x="960054" y="729251"/>
                  </a:lnTo>
                  <a:lnTo>
                    <a:pt x="951385" y="742037"/>
                  </a:lnTo>
                  <a:lnTo>
                    <a:pt x="919311" y="793399"/>
                  </a:lnTo>
                  <a:lnTo>
                    <a:pt x="917361" y="797517"/>
                  </a:lnTo>
                  <a:lnTo>
                    <a:pt x="908692" y="810520"/>
                  </a:lnTo>
                  <a:lnTo>
                    <a:pt x="902407" y="812687"/>
                  </a:lnTo>
                  <a:lnTo>
                    <a:pt x="895906" y="812687"/>
                  </a:lnTo>
                  <a:lnTo>
                    <a:pt x="891572" y="810520"/>
                  </a:lnTo>
                  <a:lnTo>
                    <a:pt x="887237" y="806185"/>
                  </a:lnTo>
                  <a:lnTo>
                    <a:pt x="880952" y="804018"/>
                  </a:lnTo>
                  <a:lnTo>
                    <a:pt x="874451" y="801851"/>
                  </a:lnTo>
                  <a:lnTo>
                    <a:pt x="870333" y="801851"/>
                  </a:lnTo>
                  <a:lnTo>
                    <a:pt x="863832" y="804018"/>
                  </a:lnTo>
                  <a:lnTo>
                    <a:pt x="857330" y="806185"/>
                  </a:lnTo>
                  <a:lnTo>
                    <a:pt x="853213" y="801851"/>
                  </a:lnTo>
                  <a:lnTo>
                    <a:pt x="848878" y="795566"/>
                  </a:lnTo>
                  <a:lnTo>
                    <a:pt x="846711" y="786898"/>
                  </a:lnTo>
                  <a:lnTo>
                    <a:pt x="844544" y="782563"/>
                  </a:lnTo>
                  <a:lnTo>
                    <a:pt x="844544" y="776278"/>
                  </a:lnTo>
                  <a:lnTo>
                    <a:pt x="846711" y="769777"/>
                  </a:lnTo>
                  <a:lnTo>
                    <a:pt x="853213" y="771944"/>
                  </a:lnTo>
                  <a:lnTo>
                    <a:pt x="855163" y="776278"/>
                  </a:lnTo>
                  <a:lnTo>
                    <a:pt x="859497" y="780613"/>
                  </a:lnTo>
                  <a:lnTo>
                    <a:pt x="863832" y="780613"/>
                  </a:lnTo>
                  <a:lnTo>
                    <a:pt x="868166" y="774111"/>
                  </a:lnTo>
                  <a:lnTo>
                    <a:pt x="874451" y="774111"/>
                  </a:lnTo>
                  <a:lnTo>
                    <a:pt x="883120" y="778446"/>
                  </a:lnTo>
                  <a:lnTo>
                    <a:pt x="889404" y="776278"/>
                  </a:lnTo>
                  <a:lnTo>
                    <a:pt x="889404" y="765443"/>
                  </a:lnTo>
                  <a:lnTo>
                    <a:pt x="885287" y="761325"/>
                  </a:lnTo>
                  <a:lnTo>
                    <a:pt x="878785" y="759158"/>
                  </a:lnTo>
                  <a:lnTo>
                    <a:pt x="874451" y="754824"/>
                  </a:lnTo>
                  <a:lnTo>
                    <a:pt x="868166" y="752656"/>
                  </a:lnTo>
                  <a:lnTo>
                    <a:pt x="861665" y="752656"/>
                  </a:lnTo>
                  <a:lnTo>
                    <a:pt x="853213" y="754824"/>
                  </a:lnTo>
                  <a:lnTo>
                    <a:pt x="844544" y="754824"/>
                  </a:lnTo>
                  <a:lnTo>
                    <a:pt x="838259" y="752656"/>
                  </a:lnTo>
                  <a:lnTo>
                    <a:pt x="840210" y="746372"/>
                  </a:lnTo>
                  <a:lnTo>
                    <a:pt x="840210" y="742037"/>
                  </a:lnTo>
                  <a:lnTo>
                    <a:pt x="827423" y="737703"/>
                  </a:lnTo>
                  <a:lnTo>
                    <a:pt x="823089" y="735536"/>
                  </a:lnTo>
                  <a:lnTo>
                    <a:pt x="816804" y="735536"/>
                  </a:lnTo>
                  <a:lnTo>
                    <a:pt x="810303" y="737703"/>
                  </a:lnTo>
                  <a:lnTo>
                    <a:pt x="808136" y="742037"/>
                  </a:lnTo>
                  <a:lnTo>
                    <a:pt x="806185" y="746372"/>
                  </a:lnTo>
                  <a:lnTo>
                    <a:pt x="804018" y="752656"/>
                  </a:lnTo>
                  <a:lnTo>
                    <a:pt x="801851" y="756991"/>
                  </a:lnTo>
                  <a:lnTo>
                    <a:pt x="795349" y="754824"/>
                  </a:lnTo>
                  <a:lnTo>
                    <a:pt x="791015" y="756991"/>
                  </a:lnTo>
                  <a:lnTo>
                    <a:pt x="786898" y="761325"/>
                  </a:lnTo>
                  <a:lnTo>
                    <a:pt x="782563" y="765443"/>
                  </a:lnTo>
                  <a:lnTo>
                    <a:pt x="774111" y="765443"/>
                  </a:lnTo>
                  <a:lnTo>
                    <a:pt x="767610" y="763492"/>
                  </a:lnTo>
                  <a:lnTo>
                    <a:pt x="761108" y="763492"/>
                  </a:lnTo>
                  <a:lnTo>
                    <a:pt x="754823" y="761325"/>
                  </a:lnTo>
                  <a:lnTo>
                    <a:pt x="748322" y="759158"/>
                  </a:lnTo>
                  <a:lnTo>
                    <a:pt x="742037" y="759158"/>
                  </a:lnTo>
                  <a:lnTo>
                    <a:pt x="737703" y="761325"/>
                  </a:lnTo>
                  <a:lnTo>
                    <a:pt x="731201" y="765443"/>
                  </a:lnTo>
                  <a:lnTo>
                    <a:pt x="724917" y="767610"/>
                  </a:lnTo>
                  <a:lnTo>
                    <a:pt x="722749" y="763492"/>
                  </a:lnTo>
                  <a:lnTo>
                    <a:pt x="718415" y="759158"/>
                  </a:lnTo>
                  <a:lnTo>
                    <a:pt x="716248" y="754824"/>
                  </a:lnTo>
                  <a:lnTo>
                    <a:pt x="711914" y="756991"/>
                  </a:lnTo>
                  <a:lnTo>
                    <a:pt x="707796" y="761325"/>
                  </a:lnTo>
                  <a:lnTo>
                    <a:pt x="705629" y="767610"/>
                  </a:lnTo>
                  <a:lnTo>
                    <a:pt x="701294" y="771944"/>
                  </a:lnTo>
                  <a:lnTo>
                    <a:pt x="695010" y="771944"/>
                  </a:lnTo>
                  <a:lnTo>
                    <a:pt x="690675" y="774111"/>
                  </a:lnTo>
                  <a:lnTo>
                    <a:pt x="684174" y="774111"/>
                  </a:lnTo>
                  <a:lnTo>
                    <a:pt x="673555" y="771944"/>
                  </a:lnTo>
                  <a:lnTo>
                    <a:pt x="639314" y="823306"/>
                  </a:lnTo>
                  <a:lnTo>
                    <a:pt x="634979" y="829591"/>
                  </a:lnTo>
                  <a:lnTo>
                    <a:pt x="628694" y="838259"/>
                  </a:lnTo>
                  <a:lnTo>
                    <a:pt x="624360" y="846711"/>
                  </a:lnTo>
                  <a:lnTo>
                    <a:pt x="622193" y="853213"/>
                  </a:lnTo>
                  <a:lnTo>
                    <a:pt x="620026" y="859714"/>
                  </a:lnTo>
                  <a:lnTo>
                    <a:pt x="615691" y="863832"/>
                  </a:lnTo>
                  <a:lnTo>
                    <a:pt x="613741" y="870333"/>
                  </a:lnTo>
                  <a:lnTo>
                    <a:pt x="611574" y="876618"/>
                  </a:lnTo>
                  <a:lnTo>
                    <a:pt x="607240" y="883120"/>
                  </a:lnTo>
                  <a:lnTo>
                    <a:pt x="605072" y="887454"/>
                  </a:lnTo>
                  <a:lnTo>
                    <a:pt x="602905" y="893739"/>
                  </a:lnTo>
                  <a:lnTo>
                    <a:pt x="600738" y="898073"/>
                  </a:lnTo>
                  <a:lnTo>
                    <a:pt x="596620" y="904575"/>
                  </a:lnTo>
                  <a:lnTo>
                    <a:pt x="592286" y="906742"/>
                  </a:lnTo>
                  <a:lnTo>
                    <a:pt x="585785" y="904575"/>
                  </a:lnTo>
                  <a:lnTo>
                    <a:pt x="581667" y="910859"/>
                  </a:lnTo>
                  <a:lnTo>
                    <a:pt x="583617" y="917361"/>
                  </a:lnTo>
                  <a:lnTo>
                    <a:pt x="585785" y="921695"/>
                  </a:lnTo>
                  <a:lnTo>
                    <a:pt x="590119" y="927980"/>
                  </a:lnTo>
                  <a:lnTo>
                    <a:pt x="592286" y="934481"/>
                  </a:lnTo>
                  <a:lnTo>
                    <a:pt x="592286" y="945101"/>
                  </a:lnTo>
                  <a:lnTo>
                    <a:pt x="587952" y="949435"/>
                  </a:lnTo>
                  <a:lnTo>
                    <a:pt x="583617" y="947268"/>
                  </a:lnTo>
                  <a:lnTo>
                    <a:pt x="579500" y="942933"/>
                  </a:lnTo>
                  <a:lnTo>
                    <a:pt x="579500" y="938816"/>
                  </a:lnTo>
                  <a:lnTo>
                    <a:pt x="572998" y="936649"/>
                  </a:lnTo>
                  <a:lnTo>
                    <a:pt x="568664" y="936649"/>
                  </a:lnTo>
                  <a:lnTo>
                    <a:pt x="562379" y="934481"/>
                  </a:lnTo>
                  <a:lnTo>
                    <a:pt x="560212" y="930147"/>
                  </a:lnTo>
                  <a:lnTo>
                    <a:pt x="555878" y="927980"/>
                  </a:lnTo>
                  <a:lnTo>
                    <a:pt x="551543" y="923862"/>
                  </a:lnTo>
                  <a:lnTo>
                    <a:pt x="547426" y="923862"/>
                  </a:lnTo>
                  <a:lnTo>
                    <a:pt x="538757" y="925813"/>
                  </a:lnTo>
                  <a:lnTo>
                    <a:pt x="534640" y="930147"/>
                  </a:lnTo>
                  <a:lnTo>
                    <a:pt x="530305" y="932314"/>
                  </a:lnTo>
                  <a:lnTo>
                    <a:pt x="528138" y="938816"/>
                  </a:lnTo>
                  <a:lnTo>
                    <a:pt x="521637" y="936649"/>
                  </a:lnTo>
                  <a:lnTo>
                    <a:pt x="517519" y="932314"/>
                  </a:lnTo>
                  <a:lnTo>
                    <a:pt x="513185" y="930147"/>
                  </a:lnTo>
                  <a:lnTo>
                    <a:pt x="504516" y="925813"/>
                  </a:lnTo>
                  <a:lnTo>
                    <a:pt x="485445" y="925813"/>
                  </a:lnTo>
                  <a:lnTo>
                    <a:pt x="478943" y="927980"/>
                  </a:lnTo>
                  <a:lnTo>
                    <a:pt x="474609" y="932314"/>
                  </a:lnTo>
                  <a:lnTo>
                    <a:pt x="472442" y="938816"/>
                  </a:lnTo>
                  <a:lnTo>
                    <a:pt x="472442" y="945101"/>
                  </a:lnTo>
                  <a:lnTo>
                    <a:pt x="470491" y="951602"/>
                  </a:lnTo>
                  <a:lnTo>
                    <a:pt x="468324" y="955936"/>
                  </a:lnTo>
                  <a:lnTo>
                    <a:pt x="466157" y="960054"/>
                  </a:lnTo>
                  <a:lnTo>
                    <a:pt x="461823" y="966555"/>
                  </a:lnTo>
                  <a:lnTo>
                    <a:pt x="457488" y="968723"/>
                  </a:lnTo>
                  <a:lnTo>
                    <a:pt x="453371" y="972840"/>
                  </a:lnTo>
                  <a:lnTo>
                    <a:pt x="446869" y="975007"/>
                  </a:lnTo>
                  <a:lnTo>
                    <a:pt x="442535" y="979342"/>
                  </a:lnTo>
                  <a:lnTo>
                    <a:pt x="436250" y="983676"/>
                  </a:lnTo>
                  <a:lnTo>
                    <a:pt x="431916" y="985843"/>
                  </a:lnTo>
                  <a:lnTo>
                    <a:pt x="427582" y="989961"/>
                  </a:lnTo>
                  <a:lnTo>
                    <a:pt x="425414" y="994295"/>
                  </a:lnTo>
                  <a:lnTo>
                    <a:pt x="421297" y="1000797"/>
                  </a:lnTo>
                  <a:lnTo>
                    <a:pt x="419130" y="1004914"/>
                  </a:lnTo>
                  <a:lnTo>
                    <a:pt x="414795" y="1011416"/>
                  </a:lnTo>
                  <a:lnTo>
                    <a:pt x="412628" y="1015750"/>
                  </a:lnTo>
                  <a:lnTo>
                    <a:pt x="412628" y="1032871"/>
                  </a:lnTo>
                  <a:lnTo>
                    <a:pt x="408294" y="1036988"/>
                  </a:lnTo>
                  <a:lnTo>
                    <a:pt x="404176" y="1039156"/>
                  </a:lnTo>
                  <a:lnTo>
                    <a:pt x="395508" y="1035038"/>
                  </a:lnTo>
                  <a:lnTo>
                    <a:pt x="395508" y="1028536"/>
                  </a:lnTo>
                  <a:lnTo>
                    <a:pt x="391390" y="1017917"/>
                  </a:lnTo>
                  <a:lnTo>
                    <a:pt x="389223" y="1013583"/>
                  </a:lnTo>
                  <a:lnTo>
                    <a:pt x="387056" y="998630"/>
                  </a:lnTo>
                  <a:lnTo>
                    <a:pt x="387056" y="992128"/>
                  </a:lnTo>
                  <a:lnTo>
                    <a:pt x="380554" y="975007"/>
                  </a:lnTo>
                  <a:lnTo>
                    <a:pt x="380554" y="968723"/>
                  </a:lnTo>
                  <a:lnTo>
                    <a:pt x="367768" y="957887"/>
                  </a:lnTo>
                  <a:lnTo>
                    <a:pt x="361266" y="957887"/>
                  </a:lnTo>
                  <a:lnTo>
                    <a:pt x="350647" y="975007"/>
                  </a:lnTo>
                  <a:lnTo>
                    <a:pt x="348480" y="981509"/>
                  </a:lnTo>
                  <a:lnTo>
                    <a:pt x="329192" y="998630"/>
                  </a:lnTo>
                  <a:lnTo>
                    <a:pt x="322908" y="996462"/>
                  </a:lnTo>
                  <a:lnTo>
                    <a:pt x="310121" y="977175"/>
                  </a:lnTo>
                  <a:lnTo>
                    <a:pt x="305787" y="960054"/>
                  </a:lnTo>
                  <a:lnTo>
                    <a:pt x="316406" y="942933"/>
                  </a:lnTo>
                  <a:lnTo>
                    <a:pt x="320740" y="940766"/>
                  </a:lnTo>
                  <a:lnTo>
                    <a:pt x="342195" y="940766"/>
                  </a:lnTo>
                  <a:lnTo>
                    <a:pt x="346313" y="938816"/>
                  </a:lnTo>
                  <a:lnTo>
                    <a:pt x="357149" y="925813"/>
                  </a:lnTo>
                  <a:lnTo>
                    <a:pt x="337861" y="904575"/>
                  </a:lnTo>
                  <a:lnTo>
                    <a:pt x="335694" y="900240"/>
                  </a:lnTo>
                  <a:lnTo>
                    <a:pt x="329192" y="898073"/>
                  </a:lnTo>
                  <a:lnTo>
                    <a:pt x="327242" y="893739"/>
                  </a:lnTo>
                  <a:lnTo>
                    <a:pt x="314239" y="885287"/>
                  </a:lnTo>
                  <a:lnTo>
                    <a:pt x="307954" y="880953"/>
                  </a:lnTo>
                  <a:lnTo>
                    <a:pt x="303620" y="876618"/>
                  </a:lnTo>
                  <a:lnTo>
                    <a:pt x="282165" y="863832"/>
                  </a:lnTo>
                  <a:lnTo>
                    <a:pt x="278047" y="859714"/>
                  </a:lnTo>
                  <a:lnTo>
                    <a:pt x="271546" y="857547"/>
                  </a:lnTo>
                  <a:lnTo>
                    <a:pt x="235137" y="853213"/>
                  </a:lnTo>
                  <a:lnTo>
                    <a:pt x="228853" y="853213"/>
                  </a:lnTo>
                  <a:lnTo>
                    <a:pt x="222351" y="855380"/>
                  </a:lnTo>
                  <a:lnTo>
                    <a:pt x="211732" y="883120"/>
                  </a:lnTo>
                  <a:lnTo>
                    <a:pt x="211732" y="893739"/>
                  </a:lnTo>
                  <a:lnTo>
                    <a:pt x="203063" y="913027"/>
                  </a:lnTo>
                  <a:lnTo>
                    <a:pt x="198946" y="913027"/>
                  </a:lnTo>
                  <a:lnTo>
                    <a:pt x="183776" y="898073"/>
                  </a:lnTo>
                  <a:lnTo>
                    <a:pt x="179658" y="889621"/>
                  </a:lnTo>
                  <a:lnTo>
                    <a:pt x="177491" y="859714"/>
                  </a:lnTo>
                  <a:lnTo>
                    <a:pt x="175324" y="855380"/>
                  </a:lnTo>
                  <a:lnTo>
                    <a:pt x="173156" y="851046"/>
                  </a:lnTo>
                  <a:lnTo>
                    <a:pt x="170989" y="831758"/>
                  </a:lnTo>
                  <a:lnTo>
                    <a:pt x="168822" y="827640"/>
                  </a:lnTo>
                  <a:lnTo>
                    <a:pt x="149751" y="808352"/>
                  </a:lnTo>
                  <a:lnTo>
                    <a:pt x="141082" y="782563"/>
                  </a:lnTo>
                  <a:lnTo>
                    <a:pt x="138915" y="776278"/>
                  </a:lnTo>
                  <a:lnTo>
                    <a:pt x="128296" y="746372"/>
                  </a:lnTo>
                  <a:lnTo>
                    <a:pt x="126129" y="739870"/>
                  </a:lnTo>
                  <a:lnTo>
                    <a:pt x="126129" y="733369"/>
                  </a:lnTo>
                  <a:lnTo>
                    <a:pt x="138915" y="716465"/>
                  </a:lnTo>
                  <a:lnTo>
                    <a:pt x="143250" y="714298"/>
                  </a:lnTo>
                  <a:lnTo>
                    <a:pt x="168822" y="712130"/>
                  </a:lnTo>
                  <a:lnTo>
                    <a:pt x="170989" y="707796"/>
                  </a:lnTo>
                  <a:lnTo>
                    <a:pt x="170989" y="690675"/>
                  </a:lnTo>
                  <a:lnTo>
                    <a:pt x="168822" y="684391"/>
                  </a:lnTo>
                  <a:lnTo>
                    <a:pt x="164705" y="680056"/>
                  </a:lnTo>
                  <a:lnTo>
                    <a:pt x="136748" y="660769"/>
                  </a:lnTo>
                  <a:lnTo>
                    <a:pt x="151702" y="641481"/>
                  </a:lnTo>
                  <a:lnTo>
                    <a:pt x="136748" y="618075"/>
                  </a:lnTo>
                  <a:lnTo>
                    <a:pt x="138915" y="594453"/>
                  </a:lnTo>
                  <a:lnTo>
                    <a:pt x="109008" y="571048"/>
                  </a:lnTo>
                  <a:lnTo>
                    <a:pt x="91888" y="549593"/>
                  </a:lnTo>
                  <a:lnTo>
                    <a:pt x="79102" y="525971"/>
                  </a:lnTo>
                  <a:lnTo>
                    <a:pt x="94055" y="506900"/>
                  </a:lnTo>
                  <a:lnTo>
                    <a:pt x="14953" y="472659"/>
                  </a:lnTo>
                  <a:lnTo>
                    <a:pt x="0" y="455538"/>
                  </a:lnTo>
                  <a:lnTo>
                    <a:pt x="8452" y="444919"/>
                  </a:lnTo>
                  <a:lnTo>
                    <a:pt x="6501" y="429749"/>
                  </a:lnTo>
                  <a:lnTo>
                    <a:pt x="17121" y="425631"/>
                  </a:lnTo>
                  <a:lnTo>
                    <a:pt x="8452" y="410678"/>
                  </a:lnTo>
                  <a:lnTo>
                    <a:pt x="4334" y="397675"/>
                  </a:lnTo>
                  <a:lnTo>
                    <a:pt x="4334" y="389223"/>
                  </a:lnTo>
                  <a:lnTo>
                    <a:pt x="29907" y="382721"/>
                  </a:lnTo>
                  <a:lnTo>
                    <a:pt x="53529" y="367768"/>
                  </a:lnTo>
                  <a:lnTo>
                    <a:pt x="70650" y="329409"/>
                  </a:lnTo>
                  <a:lnTo>
                    <a:pt x="87770" y="301453"/>
                  </a:lnTo>
                  <a:lnTo>
                    <a:pt x="100556" y="297335"/>
                  </a:lnTo>
                  <a:lnTo>
                    <a:pt x="121795" y="312288"/>
                  </a:lnTo>
                  <a:lnTo>
                    <a:pt x="145417" y="327242"/>
                  </a:lnTo>
                  <a:lnTo>
                    <a:pt x="170989" y="320740"/>
                  </a:lnTo>
                  <a:lnTo>
                    <a:pt x="198946" y="327242"/>
                  </a:lnTo>
                  <a:lnTo>
                    <a:pt x="226685" y="333527"/>
                  </a:lnTo>
                  <a:lnTo>
                    <a:pt x="232970" y="335694"/>
                  </a:lnTo>
                  <a:lnTo>
                    <a:pt x="267211" y="329409"/>
                  </a:lnTo>
                  <a:lnTo>
                    <a:pt x="273713" y="327242"/>
                  </a:lnTo>
                  <a:lnTo>
                    <a:pt x="279998" y="325075"/>
                  </a:lnTo>
                  <a:lnTo>
                    <a:pt x="325075" y="322908"/>
                  </a:lnTo>
                  <a:lnTo>
                    <a:pt x="333527" y="325075"/>
                  </a:lnTo>
                  <a:lnTo>
                    <a:pt x="380554" y="350647"/>
                  </a:lnTo>
                  <a:lnTo>
                    <a:pt x="389223" y="354982"/>
                  </a:lnTo>
                  <a:lnTo>
                    <a:pt x="406343" y="363650"/>
                  </a:lnTo>
                  <a:lnTo>
                    <a:pt x="425414" y="372102"/>
                  </a:lnTo>
                  <a:lnTo>
                    <a:pt x="451204" y="350647"/>
                  </a:lnTo>
                  <a:lnTo>
                    <a:pt x="455321" y="344362"/>
                  </a:lnTo>
                  <a:lnTo>
                    <a:pt x="481111" y="310121"/>
                  </a:lnTo>
                  <a:lnTo>
                    <a:pt x="485445" y="303620"/>
                  </a:lnTo>
                  <a:lnTo>
                    <a:pt x="543091" y="239472"/>
                  </a:lnTo>
                  <a:lnTo>
                    <a:pt x="549593" y="233187"/>
                  </a:lnTo>
                  <a:lnTo>
                    <a:pt x="579500" y="203280"/>
                  </a:lnTo>
                  <a:lnTo>
                    <a:pt x="630862" y="154085"/>
                  </a:lnTo>
                  <a:lnTo>
                    <a:pt x="696960" y="72817"/>
                  </a:lnTo>
                  <a:lnTo>
                    <a:pt x="684174" y="23622"/>
                  </a:lnTo>
                  <a:lnTo>
                    <a:pt x="679840" y="19288"/>
                  </a:lnTo>
                  <a:lnTo>
                    <a:pt x="677889" y="13003"/>
                  </a:lnTo>
                  <a:lnTo>
                    <a:pt x="664886" y="2167"/>
                  </a:lnTo>
                </a:path>
              </a:pathLst>
            </a:custGeom>
            <a:solidFill>
              <a:srgbClr val="F2F2F2"/>
            </a:solidFill>
            <a:ln w="10831" cap="rnd">
              <a:solidFill>
                <a:schemeClr val="bg1">
                  <a:lumMod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Graphic 2">
              <a:extLst>
                <a:ext uri="{FF2B5EF4-FFF2-40B4-BE49-F238E27FC236}">
                  <a16:creationId xmlns:a16="http://schemas.microsoft.com/office/drawing/2014/main" id="{3696DFAB-3496-49C2-8E45-621934FA70AC}"/>
                </a:ext>
              </a:extLst>
            </p:cNvPr>
            <p:cNvSpPr/>
            <p:nvPr/>
          </p:nvSpPr>
          <p:spPr>
            <a:xfrm>
              <a:off x="7716727" y="1670130"/>
              <a:ext cx="1569243" cy="1349276"/>
            </a:xfrm>
            <a:custGeom>
              <a:avLst/>
              <a:gdLst>
                <a:gd name="connsiteX0" fmla="*/ 566497 w 1569243"/>
                <a:gd name="connsiteY0" fmla="*/ 57863 h 1349276"/>
                <a:gd name="connsiteX1" fmla="*/ 572998 w 1569243"/>
                <a:gd name="connsiteY1" fmla="*/ 66315 h 1349276"/>
                <a:gd name="connsiteX2" fmla="*/ 575166 w 1569243"/>
                <a:gd name="connsiteY2" fmla="*/ 72817 h 1349276"/>
                <a:gd name="connsiteX3" fmla="*/ 577116 w 1569243"/>
                <a:gd name="connsiteY3" fmla="*/ 77151 h 1349276"/>
                <a:gd name="connsiteX4" fmla="*/ 579283 w 1569243"/>
                <a:gd name="connsiteY4" fmla="*/ 83436 h 1349276"/>
                <a:gd name="connsiteX5" fmla="*/ 579283 w 1569243"/>
                <a:gd name="connsiteY5" fmla="*/ 89937 h 1349276"/>
                <a:gd name="connsiteX6" fmla="*/ 575166 w 1569243"/>
                <a:gd name="connsiteY6" fmla="*/ 94272 h 1349276"/>
                <a:gd name="connsiteX7" fmla="*/ 570831 w 1569243"/>
                <a:gd name="connsiteY7" fmla="*/ 96222 h 1349276"/>
                <a:gd name="connsiteX8" fmla="*/ 566497 w 1569243"/>
                <a:gd name="connsiteY8" fmla="*/ 100556 h 1349276"/>
                <a:gd name="connsiteX9" fmla="*/ 566497 w 1569243"/>
                <a:gd name="connsiteY9" fmla="*/ 104891 h 1349276"/>
                <a:gd name="connsiteX10" fmla="*/ 568664 w 1569243"/>
                <a:gd name="connsiteY10" fmla="*/ 111176 h 1349276"/>
                <a:gd name="connsiteX11" fmla="*/ 568664 w 1569243"/>
                <a:gd name="connsiteY11" fmla="*/ 122011 h 1349276"/>
                <a:gd name="connsiteX12" fmla="*/ 562163 w 1569243"/>
                <a:gd name="connsiteY12" fmla="*/ 124179 h 1349276"/>
                <a:gd name="connsiteX13" fmla="*/ 558045 w 1569243"/>
                <a:gd name="connsiteY13" fmla="*/ 122011 h 1349276"/>
                <a:gd name="connsiteX14" fmla="*/ 551543 w 1569243"/>
                <a:gd name="connsiteY14" fmla="*/ 122011 h 1349276"/>
                <a:gd name="connsiteX15" fmla="*/ 549376 w 1569243"/>
                <a:gd name="connsiteY15" fmla="*/ 126346 h 1349276"/>
                <a:gd name="connsiteX16" fmla="*/ 549376 w 1569243"/>
                <a:gd name="connsiteY16" fmla="*/ 132630 h 1349276"/>
                <a:gd name="connsiteX17" fmla="*/ 551543 w 1569243"/>
                <a:gd name="connsiteY17" fmla="*/ 136965 h 1349276"/>
                <a:gd name="connsiteX18" fmla="*/ 555878 w 1569243"/>
                <a:gd name="connsiteY18" fmla="*/ 141299 h 1349276"/>
                <a:gd name="connsiteX19" fmla="*/ 562163 w 1569243"/>
                <a:gd name="connsiteY19" fmla="*/ 139132 h 1349276"/>
                <a:gd name="connsiteX20" fmla="*/ 568664 w 1569243"/>
                <a:gd name="connsiteY20" fmla="*/ 136965 h 1349276"/>
                <a:gd name="connsiteX21" fmla="*/ 568664 w 1569243"/>
                <a:gd name="connsiteY21" fmla="*/ 143250 h 1349276"/>
                <a:gd name="connsiteX22" fmla="*/ 566497 w 1569243"/>
                <a:gd name="connsiteY22" fmla="*/ 147584 h 1349276"/>
                <a:gd name="connsiteX23" fmla="*/ 568664 w 1569243"/>
                <a:gd name="connsiteY23" fmla="*/ 154085 h 1349276"/>
                <a:gd name="connsiteX24" fmla="*/ 575166 w 1569243"/>
                <a:gd name="connsiteY24" fmla="*/ 158420 h 1349276"/>
                <a:gd name="connsiteX25" fmla="*/ 579283 w 1569243"/>
                <a:gd name="connsiteY25" fmla="*/ 160370 h 1349276"/>
                <a:gd name="connsiteX26" fmla="*/ 579283 w 1569243"/>
                <a:gd name="connsiteY26" fmla="*/ 166872 h 1349276"/>
                <a:gd name="connsiteX27" fmla="*/ 575166 w 1569243"/>
                <a:gd name="connsiteY27" fmla="*/ 171206 h 1349276"/>
                <a:gd name="connsiteX28" fmla="*/ 572998 w 1569243"/>
                <a:gd name="connsiteY28" fmla="*/ 173373 h 1349276"/>
                <a:gd name="connsiteX29" fmla="*/ 568664 w 1569243"/>
                <a:gd name="connsiteY29" fmla="*/ 179658 h 1349276"/>
                <a:gd name="connsiteX30" fmla="*/ 570831 w 1569243"/>
                <a:gd name="connsiteY30" fmla="*/ 183992 h 1349276"/>
                <a:gd name="connsiteX31" fmla="*/ 572998 w 1569243"/>
                <a:gd name="connsiteY31" fmla="*/ 190494 h 1349276"/>
                <a:gd name="connsiteX32" fmla="*/ 581450 w 1569243"/>
                <a:gd name="connsiteY32" fmla="*/ 190494 h 1349276"/>
                <a:gd name="connsiteX33" fmla="*/ 587952 w 1569243"/>
                <a:gd name="connsiteY33" fmla="*/ 188327 h 1349276"/>
                <a:gd name="connsiteX34" fmla="*/ 592069 w 1569243"/>
                <a:gd name="connsiteY34" fmla="*/ 188327 h 1349276"/>
                <a:gd name="connsiteX35" fmla="*/ 596404 w 1569243"/>
                <a:gd name="connsiteY35" fmla="*/ 183992 h 1349276"/>
                <a:gd name="connsiteX36" fmla="*/ 602905 w 1569243"/>
                <a:gd name="connsiteY36" fmla="*/ 179658 h 1349276"/>
                <a:gd name="connsiteX37" fmla="*/ 607240 w 1569243"/>
                <a:gd name="connsiteY37" fmla="*/ 175324 h 1349276"/>
                <a:gd name="connsiteX38" fmla="*/ 613524 w 1569243"/>
                <a:gd name="connsiteY38" fmla="*/ 177491 h 1349276"/>
                <a:gd name="connsiteX39" fmla="*/ 615691 w 1569243"/>
                <a:gd name="connsiteY39" fmla="*/ 181825 h 1349276"/>
                <a:gd name="connsiteX40" fmla="*/ 613524 w 1569243"/>
                <a:gd name="connsiteY40" fmla="*/ 188327 h 1349276"/>
                <a:gd name="connsiteX41" fmla="*/ 613524 w 1569243"/>
                <a:gd name="connsiteY41" fmla="*/ 198946 h 1349276"/>
                <a:gd name="connsiteX42" fmla="*/ 617859 w 1569243"/>
                <a:gd name="connsiteY42" fmla="*/ 203280 h 1349276"/>
                <a:gd name="connsiteX43" fmla="*/ 630645 w 1569243"/>
                <a:gd name="connsiteY43" fmla="*/ 203280 h 1349276"/>
                <a:gd name="connsiteX44" fmla="*/ 632812 w 1569243"/>
                <a:gd name="connsiteY44" fmla="*/ 209565 h 1349276"/>
                <a:gd name="connsiteX45" fmla="*/ 634979 w 1569243"/>
                <a:gd name="connsiteY45" fmla="*/ 213899 h 1349276"/>
                <a:gd name="connsiteX46" fmla="*/ 641264 w 1569243"/>
                <a:gd name="connsiteY46" fmla="*/ 213899 h 1349276"/>
                <a:gd name="connsiteX47" fmla="*/ 645598 w 1569243"/>
                <a:gd name="connsiteY47" fmla="*/ 211732 h 1349276"/>
                <a:gd name="connsiteX48" fmla="*/ 649933 w 1569243"/>
                <a:gd name="connsiteY48" fmla="*/ 209565 h 1349276"/>
                <a:gd name="connsiteX49" fmla="*/ 652100 w 1569243"/>
                <a:gd name="connsiteY49" fmla="*/ 203280 h 1349276"/>
                <a:gd name="connsiteX50" fmla="*/ 656218 w 1569243"/>
                <a:gd name="connsiteY50" fmla="*/ 198946 h 1349276"/>
                <a:gd name="connsiteX51" fmla="*/ 662719 w 1569243"/>
                <a:gd name="connsiteY51" fmla="*/ 198946 h 1349276"/>
                <a:gd name="connsiteX52" fmla="*/ 667053 w 1569243"/>
                <a:gd name="connsiteY52" fmla="*/ 201113 h 1349276"/>
                <a:gd name="connsiteX53" fmla="*/ 669220 w 1569243"/>
                <a:gd name="connsiteY53" fmla="*/ 207398 h 1349276"/>
                <a:gd name="connsiteX54" fmla="*/ 671388 w 1569243"/>
                <a:gd name="connsiteY54" fmla="*/ 213899 h 1349276"/>
                <a:gd name="connsiteX55" fmla="*/ 675505 w 1569243"/>
                <a:gd name="connsiteY55" fmla="*/ 216066 h 1349276"/>
                <a:gd name="connsiteX56" fmla="*/ 682007 w 1569243"/>
                <a:gd name="connsiteY56" fmla="*/ 216066 h 1349276"/>
                <a:gd name="connsiteX57" fmla="*/ 686341 w 1569243"/>
                <a:gd name="connsiteY57" fmla="*/ 211732 h 1349276"/>
                <a:gd name="connsiteX58" fmla="*/ 686341 w 1569243"/>
                <a:gd name="connsiteY58" fmla="*/ 207398 h 1349276"/>
                <a:gd name="connsiteX59" fmla="*/ 684174 w 1569243"/>
                <a:gd name="connsiteY59" fmla="*/ 201113 h 1349276"/>
                <a:gd name="connsiteX60" fmla="*/ 688292 w 1569243"/>
                <a:gd name="connsiteY60" fmla="*/ 192444 h 1349276"/>
                <a:gd name="connsiteX61" fmla="*/ 694793 w 1569243"/>
                <a:gd name="connsiteY61" fmla="*/ 188327 h 1349276"/>
                <a:gd name="connsiteX62" fmla="*/ 699127 w 1569243"/>
                <a:gd name="connsiteY62" fmla="*/ 186159 h 1349276"/>
                <a:gd name="connsiteX63" fmla="*/ 705412 w 1569243"/>
                <a:gd name="connsiteY63" fmla="*/ 188327 h 1349276"/>
                <a:gd name="connsiteX64" fmla="*/ 711914 w 1569243"/>
                <a:gd name="connsiteY64" fmla="*/ 190494 h 1349276"/>
                <a:gd name="connsiteX65" fmla="*/ 714081 w 1569243"/>
                <a:gd name="connsiteY65" fmla="*/ 194611 h 1349276"/>
                <a:gd name="connsiteX66" fmla="*/ 711914 w 1569243"/>
                <a:gd name="connsiteY66" fmla="*/ 201113 h 1349276"/>
                <a:gd name="connsiteX67" fmla="*/ 711914 w 1569243"/>
                <a:gd name="connsiteY67" fmla="*/ 207398 h 1349276"/>
                <a:gd name="connsiteX68" fmla="*/ 714081 w 1569243"/>
                <a:gd name="connsiteY68" fmla="*/ 211732 h 1349276"/>
                <a:gd name="connsiteX69" fmla="*/ 718415 w 1569243"/>
                <a:gd name="connsiteY69" fmla="*/ 216066 h 1349276"/>
                <a:gd name="connsiteX70" fmla="*/ 724700 w 1569243"/>
                <a:gd name="connsiteY70" fmla="*/ 218233 h 1349276"/>
                <a:gd name="connsiteX71" fmla="*/ 729034 w 1569243"/>
                <a:gd name="connsiteY71" fmla="*/ 220401 h 1349276"/>
                <a:gd name="connsiteX72" fmla="*/ 726867 w 1569243"/>
                <a:gd name="connsiteY72" fmla="*/ 224518 h 1349276"/>
                <a:gd name="connsiteX73" fmla="*/ 724700 w 1569243"/>
                <a:gd name="connsiteY73" fmla="*/ 231020 h 1349276"/>
                <a:gd name="connsiteX74" fmla="*/ 722533 w 1569243"/>
                <a:gd name="connsiteY74" fmla="*/ 235354 h 1349276"/>
                <a:gd name="connsiteX75" fmla="*/ 722533 w 1569243"/>
                <a:gd name="connsiteY75" fmla="*/ 248140 h 1349276"/>
                <a:gd name="connsiteX76" fmla="*/ 724700 w 1569243"/>
                <a:gd name="connsiteY76" fmla="*/ 252475 h 1349276"/>
                <a:gd name="connsiteX77" fmla="*/ 726867 w 1569243"/>
                <a:gd name="connsiteY77" fmla="*/ 256592 h 1349276"/>
                <a:gd name="connsiteX78" fmla="*/ 731201 w 1569243"/>
                <a:gd name="connsiteY78" fmla="*/ 258760 h 1349276"/>
                <a:gd name="connsiteX79" fmla="*/ 737486 w 1569243"/>
                <a:gd name="connsiteY79" fmla="*/ 254642 h 1349276"/>
                <a:gd name="connsiteX80" fmla="*/ 741820 w 1569243"/>
                <a:gd name="connsiteY80" fmla="*/ 252475 h 1349276"/>
                <a:gd name="connsiteX81" fmla="*/ 748322 w 1569243"/>
                <a:gd name="connsiteY81" fmla="*/ 252475 h 1349276"/>
                <a:gd name="connsiteX82" fmla="*/ 750489 w 1569243"/>
                <a:gd name="connsiteY82" fmla="*/ 256592 h 1349276"/>
                <a:gd name="connsiteX83" fmla="*/ 748322 w 1569243"/>
                <a:gd name="connsiteY83" fmla="*/ 260927 h 1349276"/>
                <a:gd name="connsiteX84" fmla="*/ 748322 w 1569243"/>
                <a:gd name="connsiteY84" fmla="*/ 267428 h 1349276"/>
                <a:gd name="connsiteX85" fmla="*/ 746155 w 1569243"/>
                <a:gd name="connsiteY85" fmla="*/ 273713 h 1349276"/>
                <a:gd name="connsiteX86" fmla="*/ 746155 w 1569243"/>
                <a:gd name="connsiteY86" fmla="*/ 286499 h 1349276"/>
                <a:gd name="connsiteX87" fmla="*/ 748322 w 1569243"/>
                <a:gd name="connsiteY87" fmla="*/ 290834 h 1349276"/>
                <a:gd name="connsiteX88" fmla="*/ 748322 w 1569243"/>
                <a:gd name="connsiteY88" fmla="*/ 297335 h 1349276"/>
                <a:gd name="connsiteX89" fmla="*/ 752440 w 1569243"/>
                <a:gd name="connsiteY89" fmla="*/ 301669 h 1349276"/>
                <a:gd name="connsiteX90" fmla="*/ 756774 w 1569243"/>
                <a:gd name="connsiteY90" fmla="*/ 303620 h 1349276"/>
                <a:gd name="connsiteX91" fmla="*/ 763275 w 1569243"/>
                <a:gd name="connsiteY91" fmla="*/ 305787 h 1349276"/>
                <a:gd name="connsiteX92" fmla="*/ 767610 w 1569243"/>
                <a:gd name="connsiteY92" fmla="*/ 305787 h 1349276"/>
                <a:gd name="connsiteX93" fmla="*/ 778229 w 1569243"/>
                <a:gd name="connsiteY93" fmla="*/ 307954 h 1349276"/>
                <a:gd name="connsiteX94" fmla="*/ 782563 w 1569243"/>
                <a:gd name="connsiteY94" fmla="*/ 307954 h 1349276"/>
                <a:gd name="connsiteX95" fmla="*/ 788848 w 1569243"/>
                <a:gd name="connsiteY95" fmla="*/ 305787 h 1349276"/>
                <a:gd name="connsiteX96" fmla="*/ 795349 w 1569243"/>
                <a:gd name="connsiteY96" fmla="*/ 305787 h 1349276"/>
                <a:gd name="connsiteX97" fmla="*/ 801634 w 1569243"/>
                <a:gd name="connsiteY97" fmla="*/ 303620 h 1349276"/>
                <a:gd name="connsiteX98" fmla="*/ 816588 w 1569243"/>
                <a:gd name="connsiteY98" fmla="*/ 303620 h 1349276"/>
                <a:gd name="connsiteX99" fmla="*/ 823089 w 1569243"/>
                <a:gd name="connsiteY99" fmla="*/ 307954 h 1349276"/>
                <a:gd name="connsiteX100" fmla="*/ 844544 w 1569243"/>
                <a:gd name="connsiteY100" fmla="*/ 314456 h 1349276"/>
                <a:gd name="connsiteX101" fmla="*/ 861665 w 1569243"/>
                <a:gd name="connsiteY101" fmla="*/ 314456 h 1349276"/>
                <a:gd name="connsiteX102" fmla="*/ 867949 w 1569243"/>
                <a:gd name="connsiteY102" fmla="*/ 310121 h 1349276"/>
                <a:gd name="connsiteX103" fmla="*/ 872284 w 1569243"/>
                <a:gd name="connsiteY103" fmla="*/ 305787 h 1349276"/>
                <a:gd name="connsiteX104" fmla="*/ 876618 w 1569243"/>
                <a:gd name="connsiteY104" fmla="*/ 303620 h 1349276"/>
                <a:gd name="connsiteX105" fmla="*/ 880736 w 1569243"/>
                <a:gd name="connsiteY105" fmla="*/ 297335 h 1349276"/>
                <a:gd name="connsiteX106" fmla="*/ 885070 w 1569243"/>
                <a:gd name="connsiteY106" fmla="*/ 290834 h 1349276"/>
                <a:gd name="connsiteX107" fmla="*/ 889404 w 1569243"/>
                <a:gd name="connsiteY107" fmla="*/ 286499 h 1349276"/>
                <a:gd name="connsiteX108" fmla="*/ 891572 w 1569243"/>
                <a:gd name="connsiteY108" fmla="*/ 282382 h 1349276"/>
                <a:gd name="connsiteX109" fmla="*/ 893739 w 1569243"/>
                <a:gd name="connsiteY109" fmla="*/ 275880 h 1349276"/>
                <a:gd name="connsiteX110" fmla="*/ 895689 w 1569243"/>
                <a:gd name="connsiteY110" fmla="*/ 271546 h 1349276"/>
                <a:gd name="connsiteX111" fmla="*/ 897856 w 1569243"/>
                <a:gd name="connsiteY111" fmla="*/ 265261 h 1349276"/>
                <a:gd name="connsiteX112" fmla="*/ 900024 w 1569243"/>
                <a:gd name="connsiteY112" fmla="*/ 258760 h 1349276"/>
                <a:gd name="connsiteX113" fmla="*/ 900024 w 1569243"/>
                <a:gd name="connsiteY113" fmla="*/ 252475 h 1349276"/>
                <a:gd name="connsiteX114" fmla="*/ 908692 w 1569243"/>
                <a:gd name="connsiteY114" fmla="*/ 243806 h 1349276"/>
                <a:gd name="connsiteX115" fmla="*/ 914977 w 1569243"/>
                <a:gd name="connsiteY115" fmla="*/ 239472 h 1349276"/>
                <a:gd name="connsiteX116" fmla="*/ 921478 w 1569243"/>
                <a:gd name="connsiteY116" fmla="*/ 233187 h 1349276"/>
                <a:gd name="connsiteX117" fmla="*/ 929930 w 1569243"/>
                <a:gd name="connsiteY117" fmla="*/ 228853 h 1349276"/>
                <a:gd name="connsiteX118" fmla="*/ 936432 w 1569243"/>
                <a:gd name="connsiteY118" fmla="*/ 224518 h 1349276"/>
                <a:gd name="connsiteX119" fmla="*/ 942933 w 1569243"/>
                <a:gd name="connsiteY119" fmla="*/ 218233 h 1349276"/>
                <a:gd name="connsiteX120" fmla="*/ 947051 w 1569243"/>
                <a:gd name="connsiteY120" fmla="*/ 216066 h 1349276"/>
                <a:gd name="connsiteX121" fmla="*/ 955720 w 1569243"/>
                <a:gd name="connsiteY121" fmla="*/ 213899 h 1349276"/>
                <a:gd name="connsiteX122" fmla="*/ 962004 w 1569243"/>
                <a:gd name="connsiteY122" fmla="*/ 213899 h 1349276"/>
                <a:gd name="connsiteX123" fmla="*/ 968506 w 1569243"/>
                <a:gd name="connsiteY123" fmla="*/ 218233 h 1349276"/>
                <a:gd name="connsiteX124" fmla="*/ 972840 w 1569243"/>
                <a:gd name="connsiteY124" fmla="*/ 222568 h 1349276"/>
                <a:gd name="connsiteX125" fmla="*/ 976958 w 1569243"/>
                <a:gd name="connsiteY125" fmla="*/ 224518 h 1349276"/>
                <a:gd name="connsiteX126" fmla="*/ 981292 w 1569243"/>
                <a:gd name="connsiteY126" fmla="*/ 228853 h 1349276"/>
                <a:gd name="connsiteX127" fmla="*/ 987794 w 1569243"/>
                <a:gd name="connsiteY127" fmla="*/ 235354 h 1349276"/>
                <a:gd name="connsiteX128" fmla="*/ 994078 w 1569243"/>
                <a:gd name="connsiteY128" fmla="*/ 237521 h 1349276"/>
                <a:gd name="connsiteX129" fmla="*/ 1000580 w 1569243"/>
                <a:gd name="connsiteY129" fmla="*/ 241639 h 1349276"/>
                <a:gd name="connsiteX130" fmla="*/ 1004914 w 1569243"/>
                <a:gd name="connsiteY130" fmla="*/ 245973 h 1349276"/>
                <a:gd name="connsiteX131" fmla="*/ 1011199 w 1569243"/>
                <a:gd name="connsiteY131" fmla="*/ 248140 h 1349276"/>
                <a:gd name="connsiteX132" fmla="*/ 1015533 w 1569243"/>
                <a:gd name="connsiteY132" fmla="*/ 250308 h 1349276"/>
                <a:gd name="connsiteX133" fmla="*/ 1022035 w 1569243"/>
                <a:gd name="connsiteY133" fmla="*/ 250308 h 1349276"/>
                <a:gd name="connsiteX134" fmla="*/ 1028320 w 1569243"/>
                <a:gd name="connsiteY134" fmla="*/ 252475 h 1349276"/>
                <a:gd name="connsiteX135" fmla="*/ 1034821 w 1569243"/>
                <a:gd name="connsiteY135" fmla="*/ 252475 h 1349276"/>
                <a:gd name="connsiteX136" fmla="*/ 1041106 w 1569243"/>
                <a:gd name="connsiteY136" fmla="*/ 250308 h 1349276"/>
                <a:gd name="connsiteX137" fmla="*/ 1049775 w 1569243"/>
                <a:gd name="connsiteY137" fmla="*/ 248140 h 1349276"/>
                <a:gd name="connsiteX138" fmla="*/ 1054109 w 1569243"/>
                <a:gd name="connsiteY138" fmla="*/ 245973 h 1349276"/>
                <a:gd name="connsiteX139" fmla="*/ 1058226 w 1569243"/>
                <a:gd name="connsiteY139" fmla="*/ 239472 h 1349276"/>
                <a:gd name="connsiteX140" fmla="*/ 1064728 w 1569243"/>
                <a:gd name="connsiteY140" fmla="*/ 235354 h 1349276"/>
                <a:gd name="connsiteX141" fmla="*/ 1069062 w 1569243"/>
                <a:gd name="connsiteY141" fmla="*/ 233187 h 1349276"/>
                <a:gd name="connsiteX142" fmla="*/ 1084016 w 1569243"/>
                <a:gd name="connsiteY142" fmla="*/ 209565 h 1349276"/>
                <a:gd name="connsiteX143" fmla="*/ 1090301 w 1569243"/>
                <a:gd name="connsiteY143" fmla="*/ 207398 h 1349276"/>
                <a:gd name="connsiteX144" fmla="*/ 1094635 w 1569243"/>
                <a:gd name="connsiteY144" fmla="*/ 203280 h 1349276"/>
                <a:gd name="connsiteX145" fmla="*/ 1096802 w 1569243"/>
                <a:gd name="connsiteY145" fmla="*/ 198946 h 1349276"/>
                <a:gd name="connsiteX146" fmla="*/ 1103304 w 1569243"/>
                <a:gd name="connsiteY146" fmla="*/ 198946 h 1349276"/>
                <a:gd name="connsiteX147" fmla="*/ 1109588 w 1569243"/>
                <a:gd name="connsiteY147" fmla="*/ 203280 h 1349276"/>
                <a:gd name="connsiteX148" fmla="*/ 1113923 w 1569243"/>
                <a:gd name="connsiteY148" fmla="*/ 205447 h 1349276"/>
                <a:gd name="connsiteX149" fmla="*/ 1120207 w 1569243"/>
                <a:gd name="connsiteY149" fmla="*/ 209565 h 1349276"/>
                <a:gd name="connsiteX150" fmla="*/ 1133210 w 1569243"/>
                <a:gd name="connsiteY150" fmla="*/ 218233 h 1349276"/>
                <a:gd name="connsiteX151" fmla="*/ 1139495 w 1569243"/>
                <a:gd name="connsiteY151" fmla="*/ 224518 h 1349276"/>
                <a:gd name="connsiteX152" fmla="*/ 1145997 w 1569243"/>
                <a:gd name="connsiteY152" fmla="*/ 226685 h 1349276"/>
                <a:gd name="connsiteX153" fmla="*/ 1150331 w 1569243"/>
                <a:gd name="connsiteY153" fmla="*/ 231020 h 1349276"/>
                <a:gd name="connsiteX154" fmla="*/ 1152282 w 1569243"/>
                <a:gd name="connsiteY154" fmla="*/ 235354 h 1349276"/>
                <a:gd name="connsiteX155" fmla="*/ 1154449 w 1569243"/>
                <a:gd name="connsiteY155" fmla="*/ 241639 h 1349276"/>
                <a:gd name="connsiteX156" fmla="*/ 1154449 w 1569243"/>
                <a:gd name="connsiteY156" fmla="*/ 248140 h 1349276"/>
                <a:gd name="connsiteX157" fmla="*/ 1156616 w 1569243"/>
                <a:gd name="connsiteY157" fmla="*/ 254642 h 1349276"/>
                <a:gd name="connsiteX158" fmla="*/ 1156616 w 1569243"/>
                <a:gd name="connsiteY158" fmla="*/ 260927 h 1349276"/>
                <a:gd name="connsiteX159" fmla="*/ 1160950 w 1569243"/>
                <a:gd name="connsiteY159" fmla="*/ 269595 h 1349276"/>
                <a:gd name="connsiteX160" fmla="*/ 1165284 w 1569243"/>
                <a:gd name="connsiteY160" fmla="*/ 275880 h 1349276"/>
                <a:gd name="connsiteX161" fmla="*/ 1169402 w 1569243"/>
                <a:gd name="connsiteY161" fmla="*/ 280214 h 1349276"/>
                <a:gd name="connsiteX162" fmla="*/ 1173736 w 1569243"/>
                <a:gd name="connsiteY162" fmla="*/ 286499 h 1349276"/>
                <a:gd name="connsiteX163" fmla="*/ 1175904 w 1569243"/>
                <a:gd name="connsiteY163" fmla="*/ 290834 h 1349276"/>
                <a:gd name="connsiteX164" fmla="*/ 1182405 w 1569243"/>
                <a:gd name="connsiteY164" fmla="*/ 295168 h 1349276"/>
                <a:gd name="connsiteX165" fmla="*/ 1188690 w 1569243"/>
                <a:gd name="connsiteY165" fmla="*/ 295168 h 1349276"/>
                <a:gd name="connsiteX166" fmla="*/ 1193024 w 1569243"/>
                <a:gd name="connsiteY166" fmla="*/ 290834 h 1349276"/>
                <a:gd name="connsiteX167" fmla="*/ 1197359 w 1569243"/>
                <a:gd name="connsiteY167" fmla="*/ 282382 h 1349276"/>
                <a:gd name="connsiteX168" fmla="*/ 1197359 w 1569243"/>
                <a:gd name="connsiteY168" fmla="*/ 275880 h 1349276"/>
                <a:gd name="connsiteX169" fmla="*/ 1199526 w 1569243"/>
                <a:gd name="connsiteY169" fmla="*/ 269595 h 1349276"/>
                <a:gd name="connsiteX170" fmla="*/ 1199526 w 1569243"/>
                <a:gd name="connsiteY170" fmla="*/ 265261 h 1349276"/>
                <a:gd name="connsiteX171" fmla="*/ 1203643 w 1569243"/>
                <a:gd name="connsiteY171" fmla="*/ 258760 h 1349276"/>
                <a:gd name="connsiteX172" fmla="*/ 1207978 w 1569243"/>
                <a:gd name="connsiteY172" fmla="*/ 254642 h 1349276"/>
                <a:gd name="connsiteX173" fmla="*/ 1212312 w 1569243"/>
                <a:gd name="connsiteY173" fmla="*/ 252475 h 1349276"/>
                <a:gd name="connsiteX174" fmla="*/ 1218597 w 1569243"/>
                <a:gd name="connsiteY174" fmla="*/ 248140 h 1349276"/>
                <a:gd name="connsiteX175" fmla="*/ 1222931 w 1569243"/>
                <a:gd name="connsiteY175" fmla="*/ 245973 h 1349276"/>
                <a:gd name="connsiteX176" fmla="*/ 1229433 w 1569243"/>
                <a:gd name="connsiteY176" fmla="*/ 243806 h 1349276"/>
                <a:gd name="connsiteX177" fmla="*/ 1233550 w 1569243"/>
                <a:gd name="connsiteY177" fmla="*/ 243806 h 1349276"/>
                <a:gd name="connsiteX178" fmla="*/ 1242219 w 1569243"/>
                <a:gd name="connsiteY178" fmla="*/ 241639 h 1349276"/>
                <a:gd name="connsiteX179" fmla="*/ 1248504 w 1569243"/>
                <a:gd name="connsiteY179" fmla="*/ 241639 h 1349276"/>
                <a:gd name="connsiteX180" fmla="*/ 1257172 w 1569243"/>
                <a:gd name="connsiteY180" fmla="*/ 239472 h 1349276"/>
                <a:gd name="connsiteX181" fmla="*/ 1263457 w 1569243"/>
                <a:gd name="connsiteY181" fmla="*/ 237521 h 1349276"/>
                <a:gd name="connsiteX182" fmla="*/ 1272126 w 1569243"/>
                <a:gd name="connsiteY182" fmla="*/ 235354 h 1349276"/>
                <a:gd name="connsiteX183" fmla="*/ 1284912 w 1569243"/>
                <a:gd name="connsiteY183" fmla="*/ 228853 h 1349276"/>
                <a:gd name="connsiteX184" fmla="*/ 1289246 w 1569243"/>
                <a:gd name="connsiteY184" fmla="*/ 222568 h 1349276"/>
                <a:gd name="connsiteX185" fmla="*/ 1293581 w 1569243"/>
                <a:gd name="connsiteY185" fmla="*/ 216066 h 1349276"/>
                <a:gd name="connsiteX186" fmla="*/ 1297698 w 1569243"/>
                <a:gd name="connsiteY186" fmla="*/ 209565 h 1349276"/>
                <a:gd name="connsiteX187" fmla="*/ 1299865 w 1569243"/>
                <a:gd name="connsiteY187" fmla="*/ 205447 h 1349276"/>
                <a:gd name="connsiteX188" fmla="*/ 1304200 w 1569243"/>
                <a:gd name="connsiteY188" fmla="*/ 198946 h 1349276"/>
                <a:gd name="connsiteX189" fmla="*/ 1306367 w 1569243"/>
                <a:gd name="connsiteY189" fmla="*/ 194611 h 1349276"/>
                <a:gd name="connsiteX190" fmla="*/ 1310701 w 1569243"/>
                <a:gd name="connsiteY190" fmla="*/ 190494 h 1349276"/>
                <a:gd name="connsiteX191" fmla="*/ 1314819 w 1569243"/>
                <a:gd name="connsiteY191" fmla="*/ 194611 h 1349276"/>
                <a:gd name="connsiteX192" fmla="*/ 1316986 w 1569243"/>
                <a:gd name="connsiteY192" fmla="*/ 201113 h 1349276"/>
                <a:gd name="connsiteX193" fmla="*/ 1321320 w 1569243"/>
                <a:gd name="connsiteY193" fmla="*/ 207398 h 1349276"/>
                <a:gd name="connsiteX194" fmla="*/ 1323488 w 1569243"/>
                <a:gd name="connsiteY194" fmla="*/ 213899 h 1349276"/>
                <a:gd name="connsiteX195" fmla="*/ 1327605 w 1569243"/>
                <a:gd name="connsiteY195" fmla="*/ 222568 h 1349276"/>
                <a:gd name="connsiteX196" fmla="*/ 1329772 w 1569243"/>
                <a:gd name="connsiteY196" fmla="*/ 231020 h 1349276"/>
                <a:gd name="connsiteX197" fmla="*/ 1331939 w 1569243"/>
                <a:gd name="connsiteY197" fmla="*/ 239472 h 1349276"/>
                <a:gd name="connsiteX198" fmla="*/ 1346893 w 1569243"/>
                <a:gd name="connsiteY198" fmla="*/ 269595 h 1349276"/>
                <a:gd name="connsiteX199" fmla="*/ 1353394 w 1569243"/>
                <a:gd name="connsiteY199" fmla="*/ 278047 h 1349276"/>
                <a:gd name="connsiteX200" fmla="*/ 1364013 w 1569243"/>
                <a:gd name="connsiteY200" fmla="*/ 290834 h 1349276"/>
                <a:gd name="connsiteX201" fmla="*/ 1368348 w 1569243"/>
                <a:gd name="connsiteY201" fmla="*/ 293001 h 1349276"/>
                <a:gd name="connsiteX202" fmla="*/ 1374849 w 1569243"/>
                <a:gd name="connsiteY202" fmla="*/ 297335 h 1349276"/>
                <a:gd name="connsiteX203" fmla="*/ 1383301 w 1569243"/>
                <a:gd name="connsiteY203" fmla="*/ 301669 h 1349276"/>
                <a:gd name="connsiteX204" fmla="*/ 1391753 w 1569243"/>
                <a:gd name="connsiteY204" fmla="*/ 307954 h 1349276"/>
                <a:gd name="connsiteX205" fmla="*/ 1398255 w 1569243"/>
                <a:gd name="connsiteY205" fmla="*/ 312288 h 1349276"/>
                <a:gd name="connsiteX206" fmla="*/ 1402589 w 1569243"/>
                <a:gd name="connsiteY206" fmla="*/ 314456 h 1349276"/>
                <a:gd name="connsiteX207" fmla="*/ 1408874 w 1569243"/>
                <a:gd name="connsiteY207" fmla="*/ 320740 h 1349276"/>
                <a:gd name="connsiteX208" fmla="*/ 1411041 w 1569243"/>
                <a:gd name="connsiteY208" fmla="*/ 327242 h 1349276"/>
                <a:gd name="connsiteX209" fmla="*/ 1413208 w 1569243"/>
                <a:gd name="connsiteY209" fmla="*/ 333743 h 1349276"/>
                <a:gd name="connsiteX210" fmla="*/ 1413208 w 1569243"/>
                <a:gd name="connsiteY210" fmla="*/ 346530 h 1349276"/>
                <a:gd name="connsiteX211" fmla="*/ 1411041 w 1569243"/>
                <a:gd name="connsiteY211" fmla="*/ 352814 h 1349276"/>
                <a:gd name="connsiteX212" fmla="*/ 1411041 w 1569243"/>
                <a:gd name="connsiteY212" fmla="*/ 357149 h 1349276"/>
                <a:gd name="connsiteX213" fmla="*/ 1408874 w 1569243"/>
                <a:gd name="connsiteY213" fmla="*/ 361483 h 1349276"/>
                <a:gd name="connsiteX214" fmla="*/ 1406923 w 1569243"/>
                <a:gd name="connsiteY214" fmla="*/ 365817 h 1349276"/>
                <a:gd name="connsiteX215" fmla="*/ 1404756 w 1569243"/>
                <a:gd name="connsiteY215" fmla="*/ 372102 h 1349276"/>
                <a:gd name="connsiteX216" fmla="*/ 1400422 w 1569243"/>
                <a:gd name="connsiteY216" fmla="*/ 378604 h 1349276"/>
                <a:gd name="connsiteX217" fmla="*/ 1398255 w 1569243"/>
                <a:gd name="connsiteY217" fmla="*/ 384889 h 1349276"/>
                <a:gd name="connsiteX218" fmla="*/ 1381134 w 1569243"/>
                <a:gd name="connsiteY218" fmla="*/ 412845 h 1349276"/>
                <a:gd name="connsiteX219" fmla="*/ 1368348 w 1569243"/>
                <a:gd name="connsiteY219" fmla="*/ 399842 h 1349276"/>
                <a:gd name="connsiteX220" fmla="*/ 1366181 w 1569243"/>
                <a:gd name="connsiteY220" fmla="*/ 395724 h 1349276"/>
                <a:gd name="connsiteX221" fmla="*/ 1361846 w 1569243"/>
                <a:gd name="connsiteY221" fmla="*/ 391390 h 1349276"/>
                <a:gd name="connsiteX222" fmla="*/ 1357729 w 1569243"/>
                <a:gd name="connsiteY222" fmla="*/ 384889 h 1349276"/>
                <a:gd name="connsiteX223" fmla="*/ 1355561 w 1569243"/>
                <a:gd name="connsiteY223" fmla="*/ 378604 h 1349276"/>
                <a:gd name="connsiteX224" fmla="*/ 1351227 w 1569243"/>
                <a:gd name="connsiteY224" fmla="*/ 374269 h 1349276"/>
                <a:gd name="connsiteX225" fmla="*/ 1346893 w 1569243"/>
                <a:gd name="connsiteY225" fmla="*/ 372102 h 1349276"/>
                <a:gd name="connsiteX226" fmla="*/ 1338441 w 1569243"/>
                <a:gd name="connsiteY226" fmla="*/ 369935 h 1349276"/>
                <a:gd name="connsiteX227" fmla="*/ 1334107 w 1569243"/>
                <a:gd name="connsiteY227" fmla="*/ 367768 h 1349276"/>
                <a:gd name="connsiteX228" fmla="*/ 1327605 w 1569243"/>
                <a:gd name="connsiteY228" fmla="*/ 369935 h 1349276"/>
                <a:gd name="connsiteX229" fmla="*/ 1316986 w 1569243"/>
                <a:gd name="connsiteY229" fmla="*/ 369935 h 1349276"/>
                <a:gd name="connsiteX230" fmla="*/ 1310701 w 1569243"/>
                <a:gd name="connsiteY230" fmla="*/ 372102 h 1349276"/>
                <a:gd name="connsiteX231" fmla="*/ 1304200 w 1569243"/>
                <a:gd name="connsiteY231" fmla="*/ 374269 h 1349276"/>
                <a:gd name="connsiteX232" fmla="*/ 1297698 w 1569243"/>
                <a:gd name="connsiteY232" fmla="*/ 376437 h 1349276"/>
                <a:gd name="connsiteX233" fmla="*/ 1291413 w 1569243"/>
                <a:gd name="connsiteY233" fmla="*/ 378604 h 1349276"/>
                <a:gd name="connsiteX234" fmla="*/ 1284912 w 1569243"/>
                <a:gd name="connsiteY234" fmla="*/ 382721 h 1349276"/>
                <a:gd name="connsiteX235" fmla="*/ 1278627 w 1569243"/>
                <a:gd name="connsiteY235" fmla="*/ 389223 h 1349276"/>
                <a:gd name="connsiteX236" fmla="*/ 1276460 w 1569243"/>
                <a:gd name="connsiteY236" fmla="*/ 395724 h 1349276"/>
                <a:gd name="connsiteX237" fmla="*/ 1272126 w 1569243"/>
                <a:gd name="connsiteY237" fmla="*/ 404176 h 1349276"/>
                <a:gd name="connsiteX238" fmla="*/ 1272126 w 1569243"/>
                <a:gd name="connsiteY238" fmla="*/ 410678 h 1349276"/>
                <a:gd name="connsiteX239" fmla="*/ 1267791 w 1569243"/>
                <a:gd name="connsiteY239" fmla="*/ 416962 h 1349276"/>
                <a:gd name="connsiteX240" fmla="*/ 1265624 w 1569243"/>
                <a:gd name="connsiteY240" fmla="*/ 421297 h 1349276"/>
                <a:gd name="connsiteX241" fmla="*/ 1261507 w 1569243"/>
                <a:gd name="connsiteY241" fmla="*/ 427798 h 1349276"/>
                <a:gd name="connsiteX242" fmla="*/ 1235717 w 1569243"/>
                <a:gd name="connsiteY242" fmla="*/ 440585 h 1349276"/>
                <a:gd name="connsiteX243" fmla="*/ 1240052 w 1569243"/>
                <a:gd name="connsiteY243" fmla="*/ 453371 h 1349276"/>
                <a:gd name="connsiteX244" fmla="*/ 1244386 w 1569243"/>
                <a:gd name="connsiteY244" fmla="*/ 459872 h 1349276"/>
                <a:gd name="connsiteX245" fmla="*/ 1248504 w 1569243"/>
                <a:gd name="connsiteY245" fmla="*/ 463990 h 1349276"/>
                <a:gd name="connsiteX246" fmla="*/ 1250671 w 1569243"/>
                <a:gd name="connsiteY246" fmla="*/ 468324 h 1349276"/>
                <a:gd name="connsiteX247" fmla="*/ 1255005 w 1569243"/>
                <a:gd name="connsiteY247" fmla="*/ 474826 h 1349276"/>
                <a:gd name="connsiteX248" fmla="*/ 1259339 w 1569243"/>
                <a:gd name="connsiteY248" fmla="*/ 478943 h 1349276"/>
                <a:gd name="connsiteX249" fmla="*/ 1265624 w 1569243"/>
                <a:gd name="connsiteY249" fmla="*/ 483278 h 1349276"/>
                <a:gd name="connsiteX250" fmla="*/ 1272126 w 1569243"/>
                <a:gd name="connsiteY250" fmla="*/ 489779 h 1349276"/>
                <a:gd name="connsiteX251" fmla="*/ 1284912 w 1569243"/>
                <a:gd name="connsiteY251" fmla="*/ 498231 h 1349276"/>
                <a:gd name="connsiteX252" fmla="*/ 1289246 w 1569243"/>
                <a:gd name="connsiteY252" fmla="*/ 500398 h 1349276"/>
                <a:gd name="connsiteX253" fmla="*/ 1306367 w 1569243"/>
                <a:gd name="connsiteY253" fmla="*/ 500398 h 1349276"/>
                <a:gd name="connsiteX254" fmla="*/ 1312652 w 1569243"/>
                <a:gd name="connsiteY254" fmla="*/ 498231 h 1349276"/>
                <a:gd name="connsiteX255" fmla="*/ 1321320 w 1569243"/>
                <a:gd name="connsiteY255" fmla="*/ 496064 h 1349276"/>
                <a:gd name="connsiteX256" fmla="*/ 1327605 w 1569243"/>
                <a:gd name="connsiteY256" fmla="*/ 496064 h 1349276"/>
                <a:gd name="connsiteX257" fmla="*/ 1334107 w 1569243"/>
                <a:gd name="connsiteY257" fmla="*/ 494114 h 1349276"/>
                <a:gd name="connsiteX258" fmla="*/ 1368348 w 1569243"/>
                <a:gd name="connsiteY258" fmla="*/ 494114 h 1349276"/>
                <a:gd name="connsiteX259" fmla="*/ 1372682 w 1569243"/>
                <a:gd name="connsiteY259" fmla="*/ 496064 h 1349276"/>
                <a:gd name="connsiteX260" fmla="*/ 1381134 w 1569243"/>
                <a:gd name="connsiteY260" fmla="*/ 498231 h 1349276"/>
                <a:gd name="connsiteX261" fmla="*/ 1389803 w 1569243"/>
                <a:gd name="connsiteY261" fmla="*/ 502566 h 1349276"/>
                <a:gd name="connsiteX262" fmla="*/ 1400422 w 1569243"/>
                <a:gd name="connsiteY262" fmla="*/ 506900 h 1349276"/>
                <a:gd name="connsiteX263" fmla="*/ 1406923 w 1569243"/>
                <a:gd name="connsiteY263" fmla="*/ 513185 h 1349276"/>
                <a:gd name="connsiteX264" fmla="*/ 1411041 w 1569243"/>
                <a:gd name="connsiteY264" fmla="*/ 515352 h 1349276"/>
                <a:gd name="connsiteX265" fmla="*/ 1415375 w 1569243"/>
                <a:gd name="connsiteY265" fmla="*/ 519686 h 1349276"/>
                <a:gd name="connsiteX266" fmla="*/ 1419710 w 1569243"/>
                <a:gd name="connsiteY266" fmla="*/ 528138 h 1349276"/>
                <a:gd name="connsiteX267" fmla="*/ 1421877 w 1569243"/>
                <a:gd name="connsiteY267" fmla="*/ 536807 h 1349276"/>
                <a:gd name="connsiteX268" fmla="*/ 1425994 w 1569243"/>
                <a:gd name="connsiteY268" fmla="*/ 545259 h 1349276"/>
                <a:gd name="connsiteX269" fmla="*/ 1430329 w 1569243"/>
                <a:gd name="connsiteY269" fmla="*/ 551760 h 1349276"/>
                <a:gd name="connsiteX270" fmla="*/ 1434663 w 1569243"/>
                <a:gd name="connsiteY270" fmla="*/ 553927 h 1349276"/>
                <a:gd name="connsiteX271" fmla="*/ 1440948 w 1569243"/>
                <a:gd name="connsiteY271" fmla="*/ 560212 h 1349276"/>
                <a:gd name="connsiteX272" fmla="*/ 1447449 w 1569243"/>
                <a:gd name="connsiteY272" fmla="*/ 562379 h 1349276"/>
                <a:gd name="connsiteX273" fmla="*/ 1451784 w 1569243"/>
                <a:gd name="connsiteY273" fmla="*/ 564547 h 1349276"/>
                <a:gd name="connsiteX274" fmla="*/ 1458068 w 1569243"/>
                <a:gd name="connsiteY274" fmla="*/ 568881 h 1349276"/>
                <a:gd name="connsiteX275" fmla="*/ 1468904 w 1569243"/>
                <a:gd name="connsiteY275" fmla="*/ 573215 h 1349276"/>
                <a:gd name="connsiteX276" fmla="*/ 1473022 w 1569243"/>
                <a:gd name="connsiteY276" fmla="*/ 577333 h 1349276"/>
                <a:gd name="connsiteX277" fmla="*/ 1479523 w 1569243"/>
                <a:gd name="connsiteY277" fmla="*/ 581667 h 1349276"/>
                <a:gd name="connsiteX278" fmla="*/ 1483858 w 1569243"/>
                <a:gd name="connsiteY278" fmla="*/ 588169 h 1349276"/>
                <a:gd name="connsiteX279" fmla="*/ 1486025 w 1569243"/>
                <a:gd name="connsiteY279" fmla="*/ 592286 h 1349276"/>
                <a:gd name="connsiteX280" fmla="*/ 1487975 w 1569243"/>
                <a:gd name="connsiteY280" fmla="*/ 598788 h 1349276"/>
                <a:gd name="connsiteX281" fmla="*/ 1490142 w 1569243"/>
                <a:gd name="connsiteY281" fmla="*/ 605289 h 1349276"/>
                <a:gd name="connsiteX282" fmla="*/ 1492310 w 1569243"/>
                <a:gd name="connsiteY282" fmla="*/ 611574 h 1349276"/>
                <a:gd name="connsiteX283" fmla="*/ 1494477 w 1569243"/>
                <a:gd name="connsiteY283" fmla="*/ 645815 h 1349276"/>
                <a:gd name="connsiteX284" fmla="*/ 1477356 w 1569243"/>
                <a:gd name="connsiteY284" fmla="*/ 652317 h 1349276"/>
                <a:gd name="connsiteX285" fmla="*/ 1471071 w 1569243"/>
                <a:gd name="connsiteY285" fmla="*/ 654267 h 1349276"/>
                <a:gd name="connsiteX286" fmla="*/ 1464570 w 1569243"/>
                <a:gd name="connsiteY286" fmla="*/ 654267 h 1349276"/>
                <a:gd name="connsiteX287" fmla="*/ 1460236 w 1569243"/>
                <a:gd name="connsiteY287" fmla="*/ 656434 h 1349276"/>
                <a:gd name="connsiteX288" fmla="*/ 1453951 w 1569243"/>
                <a:gd name="connsiteY288" fmla="*/ 658601 h 1349276"/>
                <a:gd name="connsiteX289" fmla="*/ 1447449 w 1569243"/>
                <a:gd name="connsiteY289" fmla="*/ 662936 h 1349276"/>
                <a:gd name="connsiteX290" fmla="*/ 1440948 w 1569243"/>
                <a:gd name="connsiteY290" fmla="*/ 665103 h 1349276"/>
                <a:gd name="connsiteX291" fmla="*/ 1438997 w 1569243"/>
                <a:gd name="connsiteY291" fmla="*/ 669437 h 1349276"/>
                <a:gd name="connsiteX292" fmla="*/ 1436830 w 1569243"/>
                <a:gd name="connsiteY292" fmla="*/ 675722 h 1349276"/>
                <a:gd name="connsiteX293" fmla="*/ 1434663 w 1569243"/>
                <a:gd name="connsiteY293" fmla="*/ 682224 h 1349276"/>
                <a:gd name="connsiteX294" fmla="*/ 1434663 w 1569243"/>
                <a:gd name="connsiteY294" fmla="*/ 690675 h 1349276"/>
                <a:gd name="connsiteX295" fmla="*/ 1436830 w 1569243"/>
                <a:gd name="connsiteY295" fmla="*/ 695010 h 1349276"/>
                <a:gd name="connsiteX296" fmla="*/ 1438997 w 1569243"/>
                <a:gd name="connsiteY296" fmla="*/ 703462 h 1349276"/>
                <a:gd name="connsiteX297" fmla="*/ 1440948 w 1569243"/>
                <a:gd name="connsiteY297" fmla="*/ 709963 h 1349276"/>
                <a:gd name="connsiteX298" fmla="*/ 1445282 w 1569243"/>
                <a:gd name="connsiteY298" fmla="*/ 714298 h 1349276"/>
                <a:gd name="connsiteX299" fmla="*/ 1449617 w 1569243"/>
                <a:gd name="connsiteY299" fmla="*/ 722749 h 1349276"/>
                <a:gd name="connsiteX300" fmla="*/ 1451784 w 1569243"/>
                <a:gd name="connsiteY300" fmla="*/ 729251 h 1349276"/>
                <a:gd name="connsiteX301" fmla="*/ 1455901 w 1569243"/>
                <a:gd name="connsiteY301" fmla="*/ 733585 h 1349276"/>
                <a:gd name="connsiteX302" fmla="*/ 1460236 w 1569243"/>
                <a:gd name="connsiteY302" fmla="*/ 737703 h 1349276"/>
                <a:gd name="connsiteX303" fmla="*/ 1462403 w 1569243"/>
                <a:gd name="connsiteY303" fmla="*/ 742037 h 1349276"/>
                <a:gd name="connsiteX304" fmla="*/ 1466737 w 1569243"/>
                <a:gd name="connsiteY304" fmla="*/ 746372 h 1349276"/>
                <a:gd name="connsiteX305" fmla="*/ 1475189 w 1569243"/>
                <a:gd name="connsiteY305" fmla="*/ 763492 h 1349276"/>
                <a:gd name="connsiteX306" fmla="*/ 1477356 w 1569243"/>
                <a:gd name="connsiteY306" fmla="*/ 769777 h 1349276"/>
                <a:gd name="connsiteX307" fmla="*/ 1479523 w 1569243"/>
                <a:gd name="connsiteY307" fmla="*/ 778446 h 1349276"/>
                <a:gd name="connsiteX308" fmla="*/ 1481690 w 1569243"/>
                <a:gd name="connsiteY308" fmla="*/ 786897 h 1349276"/>
                <a:gd name="connsiteX309" fmla="*/ 1481690 w 1569243"/>
                <a:gd name="connsiteY309" fmla="*/ 791232 h 1349276"/>
                <a:gd name="connsiteX310" fmla="*/ 1479523 w 1569243"/>
                <a:gd name="connsiteY310" fmla="*/ 801851 h 1349276"/>
                <a:gd name="connsiteX311" fmla="*/ 1481690 w 1569243"/>
                <a:gd name="connsiteY311" fmla="*/ 806185 h 1349276"/>
                <a:gd name="connsiteX312" fmla="*/ 1481690 w 1569243"/>
                <a:gd name="connsiteY312" fmla="*/ 812687 h 1349276"/>
                <a:gd name="connsiteX313" fmla="*/ 1483858 w 1569243"/>
                <a:gd name="connsiteY313" fmla="*/ 818972 h 1349276"/>
                <a:gd name="connsiteX314" fmla="*/ 1492310 w 1569243"/>
                <a:gd name="connsiteY314" fmla="*/ 827640 h 1349276"/>
                <a:gd name="connsiteX315" fmla="*/ 1498811 w 1569243"/>
                <a:gd name="connsiteY315" fmla="*/ 829807 h 1349276"/>
                <a:gd name="connsiteX316" fmla="*/ 1505096 w 1569243"/>
                <a:gd name="connsiteY316" fmla="*/ 831758 h 1349276"/>
                <a:gd name="connsiteX317" fmla="*/ 1509430 w 1569243"/>
                <a:gd name="connsiteY317" fmla="*/ 836092 h 1349276"/>
                <a:gd name="connsiteX318" fmla="*/ 1515932 w 1569243"/>
                <a:gd name="connsiteY318" fmla="*/ 838259 h 1349276"/>
                <a:gd name="connsiteX319" fmla="*/ 1524384 w 1569243"/>
                <a:gd name="connsiteY319" fmla="*/ 840426 h 1349276"/>
                <a:gd name="connsiteX320" fmla="*/ 1530885 w 1569243"/>
                <a:gd name="connsiteY320" fmla="*/ 842594 h 1349276"/>
                <a:gd name="connsiteX321" fmla="*/ 1535219 w 1569243"/>
                <a:gd name="connsiteY321" fmla="*/ 846711 h 1349276"/>
                <a:gd name="connsiteX322" fmla="*/ 1537170 w 1569243"/>
                <a:gd name="connsiteY322" fmla="*/ 851046 h 1349276"/>
                <a:gd name="connsiteX323" fmla="*/ 1535219 w 1569243"/>
                <a:gd name="connsiteY323" fmla="*/ 857547 h 1349276"/>
                <a:gd name="connsiteX324" fmla="*/ 1535219 w 1569243"/>
                <a:gd name="connsiteY324" fmla="*/ 863832 h 1349276"/>
                <a:gd name="connsiteX325" fmla="*/ 1533052 w 1569243"/>
                <a:gd name="connsiteY325" fmla="*/ 870333 h 1349276"/>
                <a:gd name="connsiteX326" fmla="*/ 1533052 w 1569243"/>
                <a:gd name="connsiteY326" fmla="*/ 874668 h 1349276"/>
                <a:gd name="connsiteX327" fmla="*/ 1535219 w 1569243"/>
                <a:gd name="connsiteY327" fmla="*/ 880953 h 1349276"/>
                <a:gd name="connsiteX328" fmla="*/ 1535219 w 1569243"/>
                <a:gd name="connsiteY328" fmla="*/ 887454 h 1349276"/>
                <a:gd name="connsiteX329" fmla="*/ 1537170 w 1569243"/>
                <a:gd name="connsiteY329" fmla="*/ 893739 h 1349276"/>
                <a:gd name="connsiteX330" fmla="*/ 1543671 w 1569243"/>
                <a:gd name="connsiteY330" fmla="*/ 900240 h 1349276"/>
                <a:gd name="connsiteX331" fmla="*/ 1550173 w 1569243"/>
                <a:gd name="connsiteY331" fmla="*/ 902407 h 1349276"/>
                <a:gd name="connsiteX332" fmla="*/ 1567294 w 1569243"/>
                <a:gd name="connsiteY332" fmla="*/ 917361 h 1349276"/>
                <a:gd name="connsiteX333" fmla="*/ 1567294 w 1569243"/>
                <a:gd name="connsiteY333" fmla="*/ 936649 h 1349276"/>
                <a:gd name="connsiteX334" fmla="*/ 1565126 w 1569243"/>
                <a:gd name="connsiteY334" fmla="*/ 942933 h 1349276"/>
                <a:gd name="connsiteX335" fmla="*/ 1565126 w 1569243"/>
                <a:gd name="connsiteY335" fmla="*/ 962221 h 1349276"/>
                <a:gd name="connsiteX336" fmla="*/ 1567294 w 1569243"/>
                <a:gd name="connsiteY336" fmla="*/ 970890 h 1349276"/>
                <a:gd name="connsiteX337" fmla="*/ 1567294 w 1569243"/>
                <a:gd name="connsiteY337" fmla="*/ 979342 h 1349276"/>
                <a:gd name="connsiteX338" fmla="*/ 1569244 w 1569243"/>
                <a:gd name="connsiteY338" fmla="*/ 992128 h 1349276"/>
                <a:gd name="connsiteX339" fmla="*/ 1567294 w 1569243"/>
                <a:gd name="connsiteY339" fmla="*/ 998630 h 1349276"/>
                <a:gd name="connsiteX340" fmla="*/ 1565126 w 1569243"/>
                <a:gd name="connsiteY340" fmla="*/ 1028536 h 1349276"/>
                <a:gd name="connsiteX341" fmla="*/ 1537170 w 1569243"/>
                <a:gd name="connsiteY341" fmla="*/ 1024202 h 1349276"/>
                <a:gd name="connsiteX342" fmla="*/ 1528718 w 1569243"/>
                <a:gd name="connsiteY342" fmla="*/ 1028536 h 1349276"/>
                <a:gd name="connsiteX343" fmla="*/ 1522216 w 1569243"/>
                <a:gd name="connsiteY343" fmla="*/ 1030704 h 1349276"/>
                <a:gd name="connsiteX344" fmla="*/ 1518099 w 1569243"/>
                <a:gd name="connsiteY344" fmla="*/ 1032871 h 1349276"/>
                <a:gd name="connsiteX345" fmla="*/ 1511597 w 1569243"/>
                <a:gd name="connsiteY345" fmla="*/ 1037205 h 1349276"/>
                <a:gd name="connsiteX346" fmla="*/ 1507263 w 1569243"/>
                <a:gd name="connsiteY346" fmla="*/ 1041323 h 1349276"/>
                <a:gd name="connsiteX347" fmla="*/ 1503146 w 1569243"/>
                <a:gd name="connsiteY347" fmla="*/ 1045657 h 1349276"/>
                <a:gd name="connsiteX348" fmla="*/ 1496644 w 1569243"/>
                <a:gd name="connsiteY348" fmla="*/ 1049991 h 1349276"/>
                <a:gd name="connsiteX349" fmla="*/ 1490142 w 1569243"/>
                <a:gd name="connsiteY349" fmla="*/ 1052159 h 1349276"/>
                <a:gd name="connsiteX350" fmla="*/ 1471071 w 1569243"/>
                <a:gd name="connsiteY350" fmla="*/ 1052159 h 1349276"/>
                <a:gd name="connsiteX351" fmla="*/ 1464570 w 1569243"/>
                <a:gd name="connsiteY351" fmla="*/ 1049991 h 1349276"/>
                <a:gd name="connsiteX352" fmla="*/ 1458068 w 1569243"/>
                <a:gd name="connsiteY352" fmla="*/ 1052159 h 1349276"/>
                <a:gd name="connsiteX353" fmla="*/ 1451784 w 1569243"/>
                <a:gd name="connsiteY353" fmla="*/ 1056276 h 1349276"/>
                <a:gd name="connsiteX354" fmla="*/ 1447449 w 1569243"/>
                <a:gd name="connsiteY354" fmla="*/ 1060611 h 1349276"/>
                <a:gd name="connsiteX355" fmla="*/ 1440948 w 1569243"/>
                <a:gd name="connsiteY355" fmla="*/ 1069279 h 1349276"/>
                <a:gd name="connsiteX356" fmla="*/ 1440948 w 1569243"/>
                <a:gd name="connsiteY356" fmla="*/ 1075564 h 1349276"/>
                <a:gd name="connsiteX357" fmla="*/ 1438997 w 1569243"/>
                <a:gd name="connsiteY357" fmla="*/ 1082065 h 1349276"/>
                <a:gd name="connsiteX358" fmla="*/ 1434663 w 1569243"/>
                <a:gd name="connsiteY358" fmla="*/ 1086183 h 1349276"/>
                <a:gd name="connsiteX359" fmla="*/ 1432496 w 1569243"/>
                <a:gd name="connsiteY359" fmla="*/ 1090517 h 1349276"/>
                <a:gd name="connsiteX360" fmla="*/ 1428161 w 1569243"/>
                <a:gd name="connsiteY360" fmla="*/ 1097019 h 1349276"/>
                <a:gd name="connsiteX361" fmla="*/ 1421877 w 1569243"/>
                <a:gd name="connsiteY361" fmla="*/ 1101353 h 1349276"/>
                <a:gd name="connsiteX362" fmla="*/ 1417542 w 1569243"/>
                <a:gd name="connsiteY362" fmla="*/ 1107638 h 1349276"/>
                <a:gd name="connsiteX363" fmla="*/ 1413208 w 1569243"/>
                <a:gd name="connsiteY363" fmla="*/ 1111972 h 1349276"/>
                <a:gd name="connsiteX364" fmla="*/ 1411041 w 1569243"/>
                <a:gd name="connsiteY364" fmla="*/ 1118257 h 1349276"/>
                <a:gd name="connsiteX365" fmla="*/ 1406923 w 1569243"/>
                <a:gd name="connsiteY365" fmla="*/ 1122591 h 1349276"/>
                <a:gd name="connsiteX366" fmla="*/ 1402589 w 1569243"/>
                <a:gd name="connsiteY366" fmla="*/ 1133427 h 1349276"/>
                <a:gd name="connsiteX367" fmla="*/ 1383301 w 1569243"/>
                <a:gd name="connsiteY367" fmla="*/ 1159000 h 1349276"/>
                <a:gd name="connsiteX368" fmla="*/ 1383301 w 1569243"/>
                <a:gd name="connsiteY368" fmla="*/ 1163334 h 1349276"/>
                <a:gd name="connsiteX369" fmla="*/ 1381134 w 1569243"/>
                <a:gd name="connsiteY369" fmla="*/ 1169619 h 1349276"/>
                <a:gd name="connsiteX370" fmla="*/ 1381134 w 1569243"/>
                <a:gd name="connsiteY370" fmla="*/ 1173953 h 1349276"/>
                <a:gd name="connsiteX371" fmla="*/ 1378967 w 1569243"/>
                <a:gd name="connsiteY371" fmla="*/ 1180455 h 1349276"/>
                <a:gd name="connsiteX372" fmla="*/ 1381134 w 1569243"/>
                <a:gd name="connsiteY372" fmla="*/ 1186740 h 1349276"/>
                <a:gd name="connsiteX373" fmla="*/ 1381134 w 1569243"/>
                <a:gd name="connsiteY373" fmla="*/ 1191074 h 1349276"/>
                <a:gd name="connsiteX374" fmla="*/ 1383301 w 1569243"/>
                <a:gd name="connsiteY374" fmla="*/ 1197359 h 1349276"/>
                <a:gd name="connsiteX375" fmla="*/ 1381134 w 1569243"/>
                <a:gd name="connsiteY375" fmla="*/ 1203860 h 1349276"/>
                <a:gd name="connsiteX376" fmla="*/ 1381134 w 1569243"/>
                <a:gd name="connsiteY376" fmla="*/ 1208194 h 1349276"/>
                <a:gd name="connsiteX377" fmla="*/ 1372682 w 1569243"/>
                <a:gd name="connsiteY377" fmla="*/ 1229433 h 1349276"/>
                <a:gd name="connsiteX378" fmla="*/ 1364013 w 1569243"/>
                <a:gd name="connsiteY378" fmla="*/ 1233767 h 1349276"/>
                <a:gd name="connsiteX379" fmla="*/ 1357729 w 1569243"/>
                <a:gd name="connsiteY379" fmla="*/ 1238101 h 1349276"/>
                <a:gd name="connsiteX380" fmla="*/ 1353394 w 1569243"/>
                <a:gd name="connsiteY380" fmla="*/ 1240269 h 1349276"/>
                <a:gd name="connsiteX381" fmla="*/ 1346893 w 1569243"/>
                <a:gd name="connsiteY381" fmla="*/ 1242436 h 1349276"/>
                <a:gd name="connsiteX382" fmla="*/ 1340608 w 1569243"/>
                <a:gd name="connsiteY382" fmla="*/ 1244603 h 1349276"/>
                <a:gd name="connsiteX383" fmla="*/ 1336274 w 1569243"/>
                <a:gd name="connsiteY383" fmla="*/ 1246553 h 1349276"/>
                <a:gd name="connsiteX384" fmla="*/ 1329772 w 1569243"/>
                <a:gd name="connsiteY384" fmla="*/ 1242436 h 1349276"/>
                <a:gd name="connsiteX385" fmla="*/ 1323488 w 1569243"/>
                <a:gd name="connsiteY385" fmla="*/ 1240269 h 1349276"/>
                <a:gd name="connsiteX386" fmla="*/ 1319153 w 1569243"/>
                <a:gd name="connsiteY386" fmla="*/ 1235934 h 1349276"/>
                <a:gd name="connsiteX387" fmla="*/ 1312652 w 1569243"/>
                <a:gd name="connsiteY387" fmla="*/ 1231600 h 1349276"/>
                <a:gd name="connsiteX388" fmla="*/ 1308534 w 1569243"/>
                <a:gd name="connsiteY388" fmla="*/ 1229433 h 1349276"/>
                <a:gd name="connsiteX389" fmla="*/ 1302032 w 1569243"/>
                <a:gd name="connsiteY389" fmla="*/ 1225315 h 1349276"/>
                <a:gd name="connsiteX390" fmla="*/ 1297698 w 1569243"/>
                <a:gd name="connsiteY390" fmla="*/ 1225315 h 1349276"/>
                <a:gd name="connsiteX391" fmla="*/ 1282745 w 1569243"/>
                <a:gd name="connsiteY391" fmla="*/ 1218813 h 1349276"/>
                <a:gd name="connsiteX392" fmla="*/ 1225098 w 1569243"/>
                <a:gd name="connsiteY392" fmla="*/ 1225315 h 1349276"/>
                <a:gd name="connsiteX393" fmla="*/ 1214479 w 1569243"/>
                <a:gd name="connsiteY393" fmla="*/ 1225315 h 1349276"/>
                <a:gd name="connsiteX394" fmla="*/ 1205810 w 1569243"/>
                <a:gd name="connsiteY394" fmla="*/ 1223148 h 1349276"/>
                <a:gd name="connsiteX395" fmla="*/ 1197359 w 1569243"/>
                <a:gd name="connsiteY395" fmla="*/ 1223148 h 1349276"/>
                <a:gd name="connsiteX396" fmla="*/ 1193024 w 1569243"/>
                <a:gd name="connsiteY396" fmla="*/ 1220981 h 1349276"/>
                <a:gd name="connsiteX397" fmla="*/ 1182405 w 1569243"/>
                <a:gd name="connsiteY397" fmla="*/ 1218813 h 1349276"/>
                <a:gd name="connsiteX398" fmla="*/ 1178071 w 1569243"/>
                <a:gd name="connsiteY398" fmla="*/ 1216646 h 1349276"/>
                <a:gd name="connsiteX399" fmla="*/ 1171569 w 1569243"/>
                <a:gd name="connsiteY399" fmla="*/ 1216646 h 1349276"/>
                <a:gd name="connsiteX400" fmla="*/ 1165284 w 1569243"/>
                <a:gd name="connsiteY400" fmla="*/ 1214479 h 1349276"/>
                <a:gd name="connsiteX401" fmla="*/ 1160950 w 1569243"/>
                <a:gd name="connsiteY401" fmla="*/ 1212529 h 1349276"/>
                <a:gd name="connsiteX402" fmla="*/ 1154449 w 1569243"/>
                <a:gd name="connsiteY402" fmla="*/ 1210362 h 1349276"/>
                <a:gd name="connsiteX403" fmla="*/ 1150331 w 1569243"/>
                <a:gd name="connsiteY403" fmla="*/ 1210362 h 1349276"/>
                <a:gd name="connsiteX404" fmla="*/ 1145997 w 1569243"/>
                <a:gd name="connsiteY404" fmla="*/ 1208194 h 1349276"/>
                <a:gd name="connsiteX405" fmla="*/ 1139495 w 1569243"/>
                <a:gd name="connsiteY405" fmla="*/ 1206027 h 1349276"/>
                <a:gd name="connsiteX406" fmla="*/ 1135378 w 1569243"/>
                <a:gd name="connsiteY406" fmla="*/ 1206027 h 1349276"/>
                <a:gd name="connsiteX407" fmla="*/ 1124542 w 1569243"/>
                <a:gd name="connsiteY407" fmla="*/ 1203860 h 1349276"/>
                <a:gd name="connsiteX408" fmla="*/ 1118257 w 1569243"/>
                <a:gd name="connsiteY408" fmla="*/ 1201693 h 1349276"/>
                <a:gd name="connsiteX409" fmla="*/ 1109588 w 1569243"/>
                <a:gd name="connsiteY409" fmla="*/ 1199526 h 1349276"/>
                <a:gd name="connsiteX410" fmla="*/ 1103304 w 1569243"/>
                <a:gd name="connsiteY410" fmla="*/ 1197359 h 1349276"/>
                <a:gd name="connsiteX411" fmla="*/ 1094635 w 1569243"/>
                <a:gd name="connsiteY411" fmla="*/ 1195408 h 1349276"/>
                <a:gd name="connsiteX412" fmla="*/ 1086183 w 1569243"/>
                <a:gd name="connsiteY412" fmla="*/ 1193241 h 1349276"/>
                <a:gd name="connsiteX413" fmla="*/ 1075347 w 1569243"/>
                <a:gd name="connsiteY413" fmla="*/ 1191074 h 1349276"/>
                <a:gd name="connsiteX414" fmla="*/ 1069062 w 1569243"/>
                <a:gd name="connsiteY414" fmla="*/ 1188907 h 1349276"/>
                <a:gd name="connsiteX415" fmla="*/ 1060394 w 1569243"/>
                <a:gd name="connsiteY415" fmla="*/ 1188907 h 1349276"/>
                <a:gd name="connsiteX416" fmla="*/ 1049775 w 1569243"/>
                <a:gd name="connsiteY416" fmla="*/ 1186740 h 1349276"/>
                <a:gd name="connsiteX417" fmla="*/ 1041106 w 1569243"/>
                <a:gd name="connsiteY417" fmla="*/ 1184572 h 1349276"/>
                <a:gd name="connsiteX418" fmla="*/ 1028320 w 1569243"/>
                <a:gd name="connsiteY418" fmla="*/ 1184572 h 1349276"/>
                <a:gd name="connsiteX419" fmla="*/ 1022035 w 1569243"/>
                <a:gd name="connsiteY419" fmla="*/ 1182405 h 1349276"/>
                <a:gd name="connsiteX420" fmla="*/ 1015533 w 1569243"/>
                <a:gd name="connsiteY420" fmla="*/ 1184572 h 1349276"/>
                <a:gd name="connsiteX421" fmla="*/ 981292 w 1569243"/>
                <a:gd name="connsiteY421" fmla="*/ 1184572 h 1349276"/>
                <a:gd name="connsiteX422" fmla="*/ 914977 w 1569243"/>
                <a:gd name="connsiteY422" fmla="*/ 1182405 h 1349276"/>
                <a:gd name="connsiteX423" fmla="*/ 908692 w 1569243"/>
                <a:gd name="connsiteY423" fmla="*/ 1184572 h 1349276"/>
                <a:gd name="connsiteX424" fmla="*/ 900024 w 1569243"/>
                <a:gd name="connsiteY424" fmla="*/ 1186740 h 1349276"/>
                <a:gd name="connsiteX425" fmla="*/ 891572 w 1569243"/>
                <a:gd name="connsiteY425" fmla="*/ 1188907 h 1349276"/>
                <a:gd name="connsiteX426" fmla="*/ 882903 w 1569243"/>
                <a:gd name="connsiteY426" fmla="*/ 1188907 h 1349276"/>
                <a:gd name="connsiteX427" fmla="*/ 874451 w 1569243"/>
                <a:gd name="connsiteY427" fmla="*/ 1191074 h 1349276"/>
                <a:gd name="connsiteX428" fmla="*/ 863832 w 1569243"/>
                <a:gd name="connsiteY428" fmla="*/ 1193241 h 1349276"/>
                <a:gd name="connsiteX429" fmla="*/ 855163 w 1569243"/>
                <a:gd name="connsiteY429" fmla="*/ 1195408 h 1349276"/>
                <a:gd name="connsiteX430" fmla="*/ 850829 w 1569243"/>
                <a:gd name="connsiteY430" fmla="*/ 1197359 h 1349276"/>
                <a:gd name="connsiteX431" fmla="*/ 842377 w 1569243"/>
                <a:gd name="connsiteY431" fmla="*/ 1201693 h 1349276"/>
                <a:gd name="connsiteX432" fmla="*/ 831758 w 1569243"/>
                <a:gd name="connsiteY432" fmla="*/ 1206027 h 1349276"/>
                <a:gd name="connsiteX433" fmla="*/ 825256 w 1569243"/>
                <a:gd name="connsiteY433" fmla="*/ 1210362 h 1349276"/>
                <a:gd name="connsiteX434" fmla="*/ 820922 w 1569243"/>
                <a:gd name="connsiteY434" fmla="*/ 1212529 h 1349276"/>
                <a:gd name="connsiteX435" fmla="*/ 814637 w 1569243"/>
                <a:gd name="connsiteY435" fmla="*/ 1214479 h 1349276"/>
                <a:gd name="connsiteX436" fmla="*/ 808136 w 1569243"/>
                <a:gd name="connsiteY436" fmla="*/ 1216646 h 1349276"/>
                <a:gd name="connsiteX437" fmla="*/ 799684 w 1569243"/>
                <a:gd name="connsiteY437" fmla="*/ 1220981 h 1349276"/>
                <a:gd name="connsiteX438" fmla="*/ 791015 w 1569243"/>
                <a:gd name="connsiteY438" fmla="*/ 1223148 h 1349276"/>
                <a:gd name="connsiteX439" fmla="*/ 782563 w 1569243"/>
                <a:gd name="connsiteY439" fmla="*/ 1227482 h 1349276"/>
                <a:gd name="connsiteX440" fmla="*/ 773894 w 1569243"/>
                <a:gd name="connsiteY440" fmla="*/ 1229433 h 1349276"/>
                <a:gd name="connsiteX441" fmla="*/ 767610 w 1569243"/>
                <a:gd name="connsiteY441" fmla="*/ 1231600 h 1349276"/>
                <a:gd name="connsiteX442" fmla="*/ 758941 w 1569243"/>
                <a:gd name="connsiteY442" fmla="*/ 1235934 h 1349276"/>
                <a:gd name="connsiteX443" fmla="*/ 752440 w 1569243"/>
                <a:gd name="connsiteY443" fmla="*/ 1238101 h 1349276"/>
                <a:gd name="connsiteX444" fmla="*/ 743988 w 1569243"/>
                <a:gd name="connsiteY444" fmla="*/ 1242436 h 1349276"/>
                <a:gd name="connsiteX445" fmla="*/ 731201 w 1569243"/>
                <a:gd name="connsiteY445" fmla="*/ 1246553 h 1349276"/>
                <a:gd name="connsiteX446" fmla="*/ 722533 w 1569243"/>
                <a:gd name="connsiteY446" fmla="*/ 1250888 h 1349276"/>
                <a:gd name="connsiteX447" fmla="*/ 714081 w 1569243"/>
                <a:gd name="connsiteY447" fmla="*/ 1253055 h 1349276"/>
                <a:gd name="connsiteX448" fmla="*/ 707579 w 1569243"/>
                <a:gd name="connsiteY448" fmla="*/ 1257389 h 1349276"/>
                <a:gd name="connsiteX449" fmla="*/ 701294 w 1569243"/>
                <a:gd name="connsiteY449" fmla="*/ 1259556 h 1349276"/>
                <a:gd name="connsiteX450" fmla="*/ 694793 w 1569243"/>
                <a:gd name="connsiteY450" fmla="*/ 1261507 h 1349276"/>
                <a:gd name="connsiteX451" fmla="*/ 688292 w 1569243"/>
                <a:gd name="connsiteY451" fmla="*/ 1265841 h 1349276"/>
                <a:gd name="connsiteX452" fmla="*/ 682007 w 1569243"/>
                <a:gd name="connsiteY452" fmla="*/ 1270175 h 1349276"/>
                <a:gd name="connsiteX453" fmla="*/ 675505 w 1569243"/>
                <a:gd name="connsiteY453" fmla="*/ 1274510 h 1349276"/>
                <a:gd name="connsiteX454" fmla="*/ 669220 w 1569243"/>
                <a:gd name="connsiteY454" fmla="*/ 1276677 h 1349276"/>
                <a:gd name="connsiteX455" fmla="*/ 660552 w 1569243"/>
                <a:gd name="connsiteY455" fmla="*/ 1280794 h 1349276"/>
                <a:gd name="connsiteX456" fmla="*/ 647766 w 1569243"/>
                <a:gd name="connsiteY456" fmla="*/ 1280794 h 1349276"/>
                <a:gd name="connsiteX457" fmla="*/ 634979 w 1569243"/>
                <a:gd name="connsiteY457" fmla="*/ 1285129 h 1349276"/>
                <a:gd name="connsiteX458" fmla="*/ 628478 w 1569243"/>
                <a:gd name="connsiteY458" fmla="*/ 1287296 h 1349276"/>
                <a:gd name="connsiteX459" fmla="*/ 622193 w 1569243"/>
                <a:gd name="connsiteY459" fmla="*/ 1289463 h 1349276"/>
                <a:gd name="connsiteX460" fmla="*/ 615691 w 1569243"/>
                <a:gd name="connsiteY460" fmla="*/ 1293581 h 1349276"/>
                <a:gd name="connsiteX461" fmla="*/ 611357 w 1569243"/>
                <a:gd name="connsiteY461" fmla="*/ 1295748 h 1349276"/>
                <a:gd name="connsiteX462" fmla="*/ 607240 w 1569243"/>
                <a:gd name="connsiteY462" fmla="*/ 1300082 h 1349276"/>
                <a:gd name="connsiteX463" fmla="*/ 600738 w 1569243"/>
                <a:gd name="connsiteY463" fmla="*/ 1302249 h 1349276"/>
                <a:gd name="connsiteX464" fmla="*/ 594237 w 1569243"/>
                <a:gd name="connsiteY464" fmla="*/ 1306584 h 1349276"/>
                <a:gd name="connsiteX465" fmla="*/ 590119 w 1569243"/>
                <a:gd name="connsiteY465" fmla="*/ 1310701 h 1349276"/>
                <a:gd name="connsiteX466" fmla="*/ 585785 w 1569243"/>
                <a:gd name="connsiteY466" fmla="*/ 1312869 h 1349276"/>
                <a:gd name="connsiteX467" fmla="*/ 579283 w 1569243"/>
                <a:gd name="connsiteY467" fmla="*/ 1317203 h 1349276"/>
                <a:gd name="connsiteX468" fmla="*/ 545042 w 1569243"/>
                <a:gd name="connsiteY468" fmla="*/ 1349277 h 1349276"/>
                <a:gd name="connsiteX469" fmla="*/ 528138 w 1569243"/>
                <a:gd name="connsiteY469" fmla="*/ 1329989 h 1349276"/>
                <a:gd name="connsiteX470" fmla="*/ 523804 w 1569243"/>
                <a:gd name="connsiteY470" fmla="*/ 1327822 h 1349276"/>
                <a:gd name="connsiteX471" fmla="*/ 521637 w 1569243"/>
                <a:gd name="connsiteY471" fmla="*/ 1323704 h 1349276"/>
                <a:gd name="connsiteX472" fmla="*/ 515135 w 1569243"/>
                <a:gd name="connsiteY472" fmla="*/ 1317203 h 1349276"/>
                <a:gd name="connsiteX473" fmla="*/ 508850 w 1569243"/>
                <a:gd name="connsiteY473" fmla="*/ 1312869 h 1349276"/>
                <a:gd name="connsiteX474" fmla="*/ 504516 w 1569243"/>
                <a:gd name="connsiteY474" fmla="*/ 1308751 h 1349276"/>
                <a:gd name="connsiteX475" fmla="*/ 502349 w 1569243"/>
                <a:gd name="connsiteY475" fmla="*/ 1304417 h 1349276"/>
                <a:gd name="connsiteX476" fmla="*/ 496064 w 1569243"/>
                <a:gd name="connsiteY476" fmla="*/ 1297915 h 1349276"/>
                <a:gd name="connsiteX477" fmla="*/ 489562 w 1569243"/>
                <a:gd name="connsiteY477" fmla="*/ 1293581 h 1349276"/>
                <a:gd name="connsiteX478" fmla="*/ 483061 w 1569243"/>
                <a:gd name="connsiteY478" fmla="*/ 1287296 h 1349276"/>
                <a:gd name="connsiteX479" fmla="*/ 478943 w 1569243"/>
                <a:gd name="connsiteY479" fmla="*/ 1285129 h 1349276"/>
                <a:gd name="connsiteX480" fmla="*/ 474609 w 1569243"/>
                <a:gd name="connsiteY480" fmla="*/ 1280794 h 1349276"/>
                <a:gd name="connsiteX481" fmla="*/ 470275 w 1569243"/>
                <a:gd name="connsiteY481" fmla="*/ 1276677 h 1349276"/>
                <a:gd name="connsiteX482" fmla="*/ 465940 w 1569243"/>
                <a:gd name="connsiteY482" fmla="*/ 1272342 h 1349276"/>
                <a:gd name="connsiteX483" fmla="*/ 459656 w 1569243"/>
                <a:gd name="connsiteY483" fmla="*/ 1268008 h 1349276"/>
                <a:gd name="connsiteX484" fmla="*/ 455321 w 1569243"/>
                <a:gd name="connsiteY484" fmla="*/ 1265841 h 1349276"/>
                <a:gd name="connsiteX485" fmla="*/ 448820 w 1569243"/>
                <a:gd name="connsiteY485" fmla="*/ 1263674 h 1349276"/>
                <a:gd name="connsiteX486" fmla="*/ 442535 w 1569243"/>
                <a:gd name="connsiteY486" fmla="*/ 1261507 h 1349276"/>
                <a:gd name="connsiteX487" fmla="*/ 412628 w 1569243"/>
                <a:gd name="connsiteY487" fmla="*/ 1261507 h 1349276"/>
                <a:gd name="connsiteX488" fmla="*/ 406127 w 1569243"/>
                <a:gd name="connsiteY488" fmla="*/ 1263674 h 1349276"/>
                <a:gd name="connsiteX489" fmla="*/ 397675 w 1569243"/>
                <a:gd name="connsiteY489" fmla="*/ 1268008 h 1349276"/>
                <a:gd name="connsiteX490" fmla="*/ 389006 w 1569243"/>
                <a:gd name="connsiteY490" fmla="*/ 1270175 h 1349276"/>
                <a:gd name="connsiteX491" fmla="*/ 384672 w 1569243"/>
                <a:gd name="connsiteY491" fmla="*/ 1272342 h 1349276"/>
                <a:gd name="connsiteX492" fmla="*/ 376220 w 1569243"/>
                <a:gd name="connsiteY492" fmla="*/ 1276677 h 1349276"/>
                <a:gd name="connsiteX493" fmla="*/ 371885 w 1569243"/>
                <a:gd name="connsiteY493" fmla="*/ 1280794 h 1349276"/>
                <a:gd name="connsiteX494" fmla="*/ 365601 w 1569243"/>
                <a:gd name="connsiteY494" fmla="*/ 1287296 h 1349276"/>
                <a:gd name="connsiteX495" fmla="*/ 363434 w 1569243"/>
                <a:gd name="connsiteY495" fmla="*/ 1291630 h 1349276"/>
                <a:gd name="connsiteX496" fmla="*/ 361266 w 1569243"/>
                <a:gd name="connsiteY496" fmla="*/ 1297915 h 1349276"/>
                <a:gd name="connsiteX497" fmla="*/ 356932 w 1569243"/>
                <a:gd name="connsiteY497" fmla="*/ 1302249 h 1349276"/>
                <a:gd name="connsiteX498" fmla="*/ 350647 w 1569243"/>
                <a:gd name="connsiteY498" fmla="*/ 1304417 h 1349276"/>
                <a:gd name="connsiteX499" fmla="*/ 346313 w 1569243"/>
                <a:gd name="connsiteY499" fmla="*/ 1302249 h 1349276"/>
                <a:gd name="connsiteX500" fmla="*/ 337644 w 1569243"/>
                <a:gd name="connsiteY500" fmla="*/ 1297915 h 1349276"/>
                <a:gd name="connsiteX501" fmla="*/ 333527 w 1569243"/>
                <a:gd name="connsiteY501" fmla="*/ 1304417 h 1349276"/>
                <a:gd name="connsiteX502" fmla="*/ 331359 w 1569243"/>
                <a:gd name="connsiteY502" fmla="*/ 1308751 h 1349276"/>
                <a:gd name="connsiteX503" fmla="*/ 331359 w 1569243"/>
                <a:gd name="connsiteY503" fmla="*/ 1315036 h 1349276"/>
                <a:gd name="connsiteX504" fmla="*/ 324858 w 1569243"/>
                <a:gd name="connsiteY504" fmla="*/ 1319370 h 1349276"/>
                <a:gd name="connsiteX505" fmla="*/ 320524 w 1569243"/>
                <a:gd name="connsiteY505" fmla="*/ 1319370 h 1349276"/>
                <a:gd name="connsiteX506" fmla="*/ 314239 w 1569243"/>
                <a:gd name="connsiteY506" fmla="*/ 1315036 h 1349276"/>
                <a:gd name="connsiteX507" fmla="*/ 312072 w 1569243"/>
                <a:gd name="connsiteY507" fmla="*/ 1308751 h 1349276"/>
                <a:gd name="connsiteX508" fmla="*/ 307737 w 1569243"/>
                <a:gd name="connsiteY508" fmla="*/ 1302249 h 1349276"/>
                <a:gd name="connsiteX509" fmla="*/ 303620 w 1569243"/>
                <a:gd name="connsiteY509" fmla="*/ 1295748 h 1349276"/>
                <a:gd name="connsiteX510" fmla="*/ 301453 w 1569243"/>
                <a:gd name="connsiteY510" fmla="*/ 1289463 h 1349276"/>
                <a:gd name="connsiteX511" fmla="*/ 301453 w 1569243"/>
                <a:gd name="connsiteY511" fmla="*/ 1276677 h 1349276"/>
                <a:gd name="connsiteX512" fmla="*/ 307737 w 1569243"/>
                <a:gd name="connsiteY512" fmla="*/ 1268008 h 1349276"/>
                <a:gd name="connsiteX513" fmla="*/ 309905 w 1569243"/>
                <a:gd name="connsiteY513" fmla="*/ 1261507 h 1349276"/>
                <a:gd name="connsiteX514" fmla="*/ 312072 w 1569243"/>
                <a:gd name="connsiteY514" fmla="*/ 1255222 h 1349276"/>
                <a:gd name="connsiteX515" fmla="*/ 312072 w 1569243"/>
                <a:gd name="connsiteY515" fmla="*/ 1250888 h 1349276"/>
                <a:gd name="connsiteX516" fmla="*/ 309905 w 1569243"/>
                <a:gd name="connsiteY516" fmla="*/ 1244603 h 1349276"/>
                <a:gd name="connsiteX517" fmla="*/ 309905 w 1569243"/>
                <a:gd name="connsiteY517" fmla="*/ 1238101 h 1349276"/>
                <a:gd name="connsiteX518" fmla="*/ 307737 w 1569243"/>
                <a:gd name="connsiteY518" fmla="*/ 1233767 h 1349276"/>
                <a:gd name="connsiteX519" fmla="*/ 309905 w 1569243"/>
                <a:gd name="connsiteY519" fmla="*/ 1227482 h 1349276"/>
                <a:gd name="connsiteX520" fmla="*/ 312072 w 1569243"/>
                <a:gd name="connsiteY520" fmla="*/ 1220981 h 1349276"/>
                <a:gd name="connsiteX521" fmla="*/ 312072 w 1569243"/>
                <a:gd name="connsiteY521" fmla="*/ 1210362 h 1349276"/>
                <a:gd name="connsiteX522" fmla="*/ 307737 w 1569243"/>
                <a:gd name="connsiteY522" fmla="*/ 1203860 h 1349276"/>
                <a:gd name="connsiteX523" fmla="*/ 303620 w 1569243"/>
                <a:gd name="connsiteY523" fmla="*/ 1199526 h 1349276"/>
                <a:gd name="connsiteX524" fmla="*/ 297118 w 1569243"/>
                <a:gd name="connsiteY524" fmla="*/ 1197359 h 1349276"/>
                <a:gd name="connsiteX525" fmla="*/ 292784 w 1569243"/>
                <a:gd name="connsiteY525" fmla="*/ 1195408 h 1349276"/>
                <a:gd name="connsiteX526" fmla="*/ 297118 w 1569243"/>
                <a:gd name="connsiteY526" fmla="*/ 1182405 h 1349276"/>
                <a:gd name="connsiteX527" fmla="*/ 301453 w 1569243"/>
                <a:gd name="connsiteY527" fmla="*/ 1176120 h 1349276"/>
                <a:gd name="connsiteX528" fmla="*/ 303620 w 1569243"/>
                <a:gd name="connsiteY528" fmla="*/ 1171786 h 1349276"/>
                <a:gd name="connsiteX529" fmla="*/ 309905 w 1569243"/>
                <a:gd name="connsiteY529" fmla="*/ 1171786 h 1349276"/>
                <a:gd name="connsiteX530" fmla="*/ 312072 w 1569243"/>
                <a:gd name="connsiteY530" fmla="*/ 1176120 h 1349276"/>
                <a:gd name="connsiteX531" fmla="*/ 318573 w 1569243"/>
                <a:gd name="connsiteY531" fmla="*/ 1173953 h 1349276"/>
                <a:gd name="connsiteX532" fmla="*/ 320524 w 1569243"/>
                <a:gd name="connsiteY532" fmla="*/ 1169619 h 1349276"/>
                <a:gd name="connsiteX533" fmla="*/ 322691 w 1569243"/>
                <a:gd name="connsiteY533" fmla="*/ 1165285 h 1349276"/>
                <a:gd name="connsiteX534" fmla="*/ 329192 w 1569243"/>
                <a:gd name="connsiteY534" fmla="*/ 1165285 h 1349276"/>
                <a:gd name="connsiteX535" fmla="*/ 333527 w 1569243"/>
                <a:gd name="connsiteY535" fmla="*/ 1163334 h 1349276"/>
                <a:gd name="connsiteX536" fmla="*/ 335694 w 1569243"/>
                <a:gd name="connsiteY536" fmla="*/ 1156833 h 1349276"/>
                <a:gd name="connsiteX537" fmla="*/ 329192 w 1569243"/>
                <a:gd name="connsiteY537" fmla="*/ 1152498 h 1349276"/>
                <a:gd name="connsiteX538" fmla="*/ 324858 w 1569243"/>
                <a:gd name="connsiteY538" fmla="*/ 1152498 h 1349276"/>
                <a:gd name="connsiteX539" fmla="*/ 320524 w 1569243"/>
                <a:gd name="connsiteY539" fmla="*/ 1148381 h 1349276"/>
                <a:gd name="connsiteX540" fmla="*/ 320524 w 1569243"/>
                <a:gd name="connsiteY540" fmla="*/ 1141879 h 1349276"/>
                <a:gd name="connsiteX541" fmla="*/ 324858 w 1569243"/>
                <a:gd name="connsiteY541" fmla="*/ 1139712 h 1349276"/>
                <a:gd name="connsiteX542" fmla="*/ 331359 w 1569243"/>
                <a:gd name="connsiteY542" fmla="*/ 1139712 h 1349276"/>
                <a:gd name="connsiteX543" fmla="*/ 333527 w 1569243"/>
                <a:gd name="connsiteY543" fmla="*/ 1135378 h 1349276"/>
                <a:gd name="connsiteX544" fmla="*/ 331359 w 1569243"/>
                <a:gd name="connsiteY544" fmla="*/ 1131260 h 1349276"/>
                <a:gd name="connsiteX545" fmla="*/ 335694 w 1569243"/>
                <a:gd name="connsiteY545" fmla="*/ 1126926 h 1349276"/>
                <a:gd name="connsiteX546" fmla="*/ 337644 w 1569243"/>
                <a:gd name="connsiteY546" fmla="*/ 1131260 h 1349276"/>
                <a:gd name="connsiteX547" fmla="*/ 350647 w 1569243"/>
                <a:gd name="connsiteY547" fmla="*/ 1131260 h 1349276"/>
                <a:gd name="connsiteX548" fmla="*/ 350647 w 1569243"/>
                <a:gd name="connsiteY548" fmla="*/ 1126926 h 1349276"/>
                <a:gd name="connsiteX549" fmla="*/ 348480 w 1569243"/>
                <a:gd name="connsiteY549" fmla="*/ 1120424 h 1349276"/>
                <a:gd name="connsiteX550" fmla="*/ 346313 w 1569243"/>
                <a:gd name="connsiteY550" fmla="*/ 1116307 h 1349276"/>
                <a:gd name="connsiteX551" fmla="*/ 346313 w 1569243"/>
                <a:gd name="connsiteY551" fmla="*/ 1103304 h 1349276"/>
                <a:gd name="connsiteX552" fmla="*/ 341979 w 1569243"/>
                <a:gd name="connsiteY552" fmla="*/ 1099186 h 1349276"/>
                <a:gd name="connsiteX553" fmla="*/ 337644 w 1569243"/>
                <a:gd name="connsiteY553" fmla="*/ 1097019 h 1349276"/>
                <a:gd name="connsiteX554" fmla="*/ 331359 w 1569243"/>
                <a:gd name="connsiteY554" fmla="*/ 1099186 h 1349276"/>
                <a:gd name="connsiteX555" fmla="*/ 324858 w 1569243"/>
                <a:gd name="connsiteY555" fmla="*/ 1099186 h 1349276"/>
                <a:gd name="connsiteX556" fmla="*/ 318573 w 1569243"/>
                <a:gd name="connsiteY556" fmla="*/ 1097019 h 1349276"/>
                <a:gd name="connsiteX557" fmla="*/ 318573 w 1569243"/>
                <a:gd name="connsiteY557" fmla="*/ 1092684 h 1349276"/>
                <a:gd name="connsiteX558" fmla="*/ 320524 w 1569243"/>
                <a:gd name="connsiteY558" fmla="*/ 1086183 h 1349276"/>
                <a:gd name="connsiteX559" fmla="*/ 324858 w 1569243"/>
                <a:gd name="connsiteY559" fmla="*/ 1079898 h 1349276"/>
                <a:gd name="connsiteX560" fmla="*/ 329192 w 1569243"/>
                <a:gd name="connsiteY560" fmla="*/ 1075564 h 1349276"/>
                <a:gd name="connsiteX561" fmla="*/ 333527 w 1569243"/>
                <a:gd name="connsiteY561" fmla="*/ 1079898 h 1349276"/>
                <a:gd name="connsiteX562" fmla="*/ 339811 w 1569243"/>
                <a:gd name="connsiteY562" fmla="*/ 1082065 h 1349276"/>
                <a:gd name="connsiteX563" fmla="*/ 341979 w 1569243"/>
                <a:gd name="connsiteY563" fmla="*/ 1077731 h 1349276"/>
                <a:gd name="connsiteX564" fmla="*/ 341979 w 1569243"/>
                <a:gd name="connsiteY564" fmla="*/ 1073397 h 1349276"/>
                <a:gd name="connsiteX565" fmla="*/ 344146 w 1569243"/>
                <a:gd name="connsiteY565" fmla="*/ 1064945 h 1349276"/>
                <a:gd name="connsiteX566" fmla="*/ 348480 w 1569243"/>
                <a:gd name="connsiteY566" fmla="*/ 1067112 h 1349276"/>
                <a:gd name="connsiteX567" fmla="*/ 354765 w 1569243"/>
                <a:gd name="connsiteY567" fmla="*/ 1064945 h 1349276"/>
                <a:gd name="connsiteX568" fmla="*/ 359099 w 1569243"/>
                <a:gd name="connsiteY568" fmla="*/ 1060611 h 1349276"/>
                <a:gd name="connsiteX569" fmla="*/ 367768 w 1569243"/>
                <a:gd name="connsiteY569" fmla="*/ 1069279 h 1349276"/>
                <a:gd name="connsiteX570" fmla="*/ 371885 w 1569243"/>
                <a:gd name="connsiteY570" fmla="*/ 1079898 h 1349276"/>
                <a:gd name="connsiteX571" fmla="*/ 376220 w 1569243"/>
                <a:gd name="connsiteY571" fmla="*/ 1084233 h 1349276"/>
                <a:gd name="connsiteX572" fmla="*/ 382721 w 1569243"/>
                <a:gd name="connsiteY572" fmla="*/ 1086183 h 1349276"/>
                <a:gd name="connsiteX573" fmla="*/ 384672 w 1569243"/>
                <a:gd name="connsiteY573" fmla="*/ 1090517 h 1349276"/>
                <a:gd name="connsiteX574" fmla="*/ 389006 w 1569243"/>
                <a:gd name="connsiteY574" fmla="*/ 1099186 h 1349276"/>
                <a:gd name="connsiteX575" fmla="*/ 395508 w 1569243"/>
                <a:gd name="connsiteY575" fmla="*/ 1101353 h 1349276"/>
                <a:gd name="connsiteX576" fmla="*/ 399842 w 1569243"/>
                <a:gd name="connsiteY576" fmla="*/ 1097019 h 1349276"/>
                <a:gd name="connsiteX577" fmla="*/ 403959 w 1569243"/>
                <a:gd name="connsiteY577" fmla="*/ 1094852 h 1349276"/>
                <a:gd name="connsiteX578" fmla="*/ 410461 w 1569243"/>
                <a:gd name="connsiteY578" fmla="*/ 1097019 h 1349276"/>
                <a:gd name="connsiteX579" fmla="*/ 414795 w 1569243"/>
                <a:gd name="connsiteY579" fmla="*/ 1099186 h 1349276"/>
                <a:gd name="connsiteX580" fmla="*/ 418913 w 1569243"/>
                <a:gd name="connsiteY580" fmla="*/ 1097019 h 1349276"/>
                <a:gd name="connsiteX581" fmla="*/ 418913 w 1569243"/>
                <a:gd name="connsiteY581" fmla="*/ 1090517 h 1349276"/>
                <a:gd name="connsiteX582" fmla="*/ 416746 w 1569243"/>
                <a:gd name="connsiteY582" fmla="*/ 1086183 h 1349276"/>
                <a:gd name="connsiteX583" fmla="*/ 410461 w 1569243"/>
                <a:gd name="connsiteY583" fmla="*/ 1082065 h 1349276"/>
                <a:gd name="connsiteX584" fmla="*/ 410461 w 1569243"/>
                <a:gd name="connsiteY584" fmla="*/ 1077731 h 1349276"/>
                <a:gd name="connsiteX585" fmla="*/ 414795 w 1569243"/>
                <a:gd name="connsiteY585" fmla="*/ 1073397 h 1349276"/>
                <a:gd name="connsiteX586" fmla="*/ 433866 w 1569243"/>
                <a:gd name="connsiteY586" fmla="*/ 1073397 h 1349276"/>
                <a:gd name="connsiteX587" fmla="*/ 438201 w 1569243"/>
                <a:gd name="connsiteY587" fmla="*/ 1075564 h 1349276"/>
                <a:gd name="connsiteX588" fmla="*/ 440368 w 1569243"/>
                <a:gd name="connsiteY588" fmla="*/ 1082065 h 1349276"/>
                <a:gd name="connsiteX589" fmla="*/ 442535 w 1569243"/>
                <a:gd name="connsiteY589" fmla="*/ 1086183 h 1349276"/>
                <a:gd name="connsiteX590" fmla="*/ 448820 w 1569243"/>
                <a:gd name="connsiteY590" fmla="*/ 1092684 h 1349276"/>
                <a:gd name="connsiteX591" fmla="*/ 455321 w 1569243"/>
                <a:gd name="connsiteY591" fmla="*/ 1094852 h 1349276"/>
                <a:gd name="connsiteX592" fmla="*/ 459656 w 1569243"/>
                <a:gd name="connsiteY592" fmla="*/ 1092684 h 1349276"/>
                <a:gd name="connsiteX593" fmla="*/ 463990 w 1569243"/>
                <a:gd name="connsiteY593" fmla="*/ 1086183 h 1349276"/>
                <a:gd name="connsiteX594" fmla="*/ 468108 w 1569243"/>
                <a:gd name="connsiteY594" fmla="*/ 1077731 h 1349276"/>
                <a:gd name="connsiteX595" fmla="*/ 470275 w 1569243"/>
                <a:gd name="connsiteY595" fmla="*/ 1071230 h 1349276"/>
                <a:gd name="connsiteX596" fmla="*/ 470275 w 1569243"/>
                <a:gd name="connsiteY596" fmla="*/ 1067112 h 1349276"/>
                <a:gd name="connsiteX597" fmla="*/ 468108 w 1569243"/>
                <a:gd name="connsiteY597" fmla="*/ 1060611 h 1349276"/>
                <a:gd name="connsiteX598" fmla="*/ 465940 w 1569243"/>
                <a:gd name="connsiteY598" fmla="*/ 1056276 h 1349276"/>
                <a:gd name="connsiteX599" fmla="*/ 463990 w 1569243"/>
                <a:gd name="connsiteY599" fmla="*/ 1052159 h 1349276"/>
                <a:gd name="connsiteX600" fmla="*/ 461823 w 1569243"/>
                <a:gd name="connsiteY600" fmla="*/ 1045657 h 1349276"/>
                <a:gd name="connsiteX601" fmla="*/ 463990 w 1569243"/>
                <a:gd name="connsiteY601" fmla="*/ 1041323 h 1349276"/>
                <a:gd name="connsiteX602" fmla="*/ 465940 w 1569243"/>
                <a:gd name="connsiteY602" fmla="*/ 1035038 h 1349276"/>
                <a:gd name="connsiteX603" fmla="*/ 468108 w 1569243"/>
                <a:gd name="connsiteY603" fmla="*/ 1026369 h 1349276"/>
                <a:gd name="connsiteX604" fmla="*/ 461823 w 1569243"/>
                <a:gd name="connsiteY604" fmla="*/ 1024202 h 1349276"/>
                <a:gd name="connsiteX605" fmla="*/ 457488 w 1569243"/>
                <a:gd name="connsiteY605" fmla="*/ 1022035 h 1349276"/>
                <a:gd name="connsiteX606" fmla="*/ 461823 w 1569243"/>
                <a:gd name="connsiteY606" fmla="*/ 1013583 h 1349276"/>
                <a:gd name="connsiteX607" fmla="*/ 457488 w 1569243"/>
                <a:gd name="connsiteY607" fmla="*/ 1002964 h 1349276"/>
                <a:gd name="connsiteX608" fmla="*/ 448820 w 1569243"/>
                <a:gd name="connsiteY608" fmla="*/ 994295 h 1349276"/>
                <a:gd name="connsiteX609" fmla="*/ 444702 w 1569243"/>
                <a:gd name="connsiteY609" fmla="*/ 989961 h 1349276"/>
                <a:gd name="connsiteX610" fmla="*/ 440368 w 1569243"/>
                <a:gd name="connsiteY610" fmla="*/ 988011 h 1349276"/>
                <a:gd name="connsiteX611" fmla="*/ 431916 w 1569243"/>
                <a:gd name="connsiteY611" fmla="*/ 979342 h 1349276"/>
                <a:gd name="connsiteX612" fmla="*/ 425414 w 1569243"/>
                <a:gd name="connsiteY612" fmla="*/ 977175 h 1349276"/>
                <a:gd name="connsiteX613" fmla="*/ 418913 w 1569243"/>
                <a:gd name="connsiteY613" fmla="*/ 975007 h 1349276"/>
                <a:gd name="connsiteX614" fmla="*/ 412628 w 1569243"/>
                <a:gd name="connsiteY614" fmla="*/ 970890 h 1349276"/>
                <a:gd name="connsiteX615" fmla="*/ 403959 w 1569243"/>
                <a:gd name="connsiteY615" fmla="*/ 966555 h 1349276"/>
                <a:gd name="connsiteX616" fmla="*/ 395508 w 1569243"/>
                <a:gd name="connsiteY616" fmla="*/ 964388 h 1349276"/>
                <a:gd name="connsiteX617" fmla="*/ 389006 w 1569243"/>
                <a:gd name="connsiteY617" fmla="*/ 960054 h 1349276"/>
                <a:gd name="connsiteX618" fmla="*/ 380554 w 1569243"/>
                <a:gd name="connsiteY618" fmla="*/ 955936 h 1349276"/>
                <a:gd name="connsiteX619" fmla="*/ 376220 w 1569243"/>
                <a:gd name="connsiteY619" fmla="*/ 953769 h 1349276"/>
                <a:gd name="connsiteX620" fmla="*/ 369718 w 1569243"/>
                <a:gd name="connsiteY620" fmla="*/ 949435 h 1349276"/>
                <a:gd name="connsiteX621" fmla="*/ 363434 w 1569243"/>
                <a:gd name="connsiteY621" fmla="*/ 947268 h 1349276"/>
                <a:gd name="connsiteX622" fmla="*/ 359099 w 1569243"/>
                <a:gd name="connsiteY622" fmla="*/ 942933 h 1349276"/>
                <a:gd name="connsiteX623" fmla="*/ 352598 w 1569243"/>
                <a:gd name="connsiteY623" fmla="*/ 938816 h 1349276"/>
                <a:gd name="connsiteX624" fmla="*/ 350647 w 1569243"/>
                <a:gd name="connsiteY624" fmla="*/ 934482 h 1349276"/>
                <a:gd name="connsiteX625" fmla="*/ 346313 w 1569243"/>
                <a:gd name="connsiteY625" fmla="*/ 927980 h 1349276"/>
                <a:gd name="connsiteX626" fmla="*/ 341979 w 1569243"/>
                <a:gd name="connsiteY626" fmla="*/ 919528 h 1349276"/>
                <a:gd name="connsiteX627" fmla="*/ 339811 w 1569243"/>
                <a:gd name="connsiteY627" fmla="*/ 910859 h 1349276"/>
                <a:gd name="connsiteX628" fmla="*/ 339811 w 1569243"/>
                <a:gd name="connsiteY628" fmla="*/ 904575 h 1349276"/>
                <a:gd name="connsiteX629" fmla="*/ 337644 w 1569243"/>
                <a:gd name="connsiteY629" fmla="*/ 900240 h 1349276"/>
                <a:gd name="connsiteX630" fmla="*/ 339811 w 1569243"/>
                <a:gd name="connsiteY630" fmla="*/ 891788 h 1349276"/>
                <a:gd name="connsiteX631" fmla="*/ 339811 w 1569243"/>
                <a:gd name="connsiteY631" fmla="*/ 872501 h 1349276"/>
                <a:gd name="connsiteX632" fmla="*/ 331359 w 1569243"/>
                <a:gd name="connsiteY632" fmla="*/ 870333 h 1349276"/>
                <a:gd name="connsiteX633" fmla="*/ 316406 w 1569243"/>
                <a:gd name="connsiteY633" fmla="*/ 872501 h 1349276"/>
                <a:gd name="connsiteX634" fmla="*/ 312072 w 1569243"/>
                <a:gd name="connsiteY634" fmla="*/ 874668 h 1349276"/>
                <a:gd name="connsiteX635" fmla="*/ 305570 w 1569243"/>
                <a:gd name="connsiteY635" fmla="*/ 878785 h 1349276"/>
                <a:gd name="connsiteX636" fmla="*/ 299285 w 1569243"/>
                <a:gd name="connsiteY636" fmla="*/ 883120 h 1349276"/>
                <a:gd name="connsiteX637" fmla="*/ 294951 w 1569243"/>
                <a:gd name="connsiteY637" fmla="*/ 885287 h 1349276"/>
                <a:gd name="connsiteX638" fmla="*/ 290617 w 1569243"/>
                <a:gd name="connsiteY638" fmla="*/ 883120 h 1349276"/>
                <a:gd name="connsiteX639" fmla="*/ 282165 w 1569243"/>
                <a:gd name="connsiteY639" fmla="*/ 880953 h 1349276"/>
                <a:gd name="connsiteX640" fmla="*/ 277831 w 1569243"/>
                <a:gd name="connsiteY640" fmla="*/ 878785 h 1349276"/>
                <a:gd name="connsiteX641" fmla="*/ 271546 w 1569243"/>
                <a:gd name="connsiteY641" fmla="*/ 878785 h 1349276"/>
                <a:gd name="connsiteX642" fmla="*/ 265044 w 1569243"/>
                <a:gd name="connsiteY642" fmla="*/ 876835 h 1349276"/>
                <a:gd name="connsiteX643" fmla="*/ 256592 w 1569243"/>
                <a:gd name="connsiteY643" fmla="*/ 874668 h 1349276"/>
                <a:gd name="connsiteX644" fmla="*/ 243589 w 1569243"/>
                <a:gd name="connsiteY644" fmla="*/ 872501 h 1349276"/>
                <a:gd name="connsiteX645" fmla="*/ 235137 w 1569243"/>
                <a:gd name="connsiteY645" fmla="*/ 870333 h 1349276"/>
                <a:gd name="connsiteX646" fmla="*/ 228636 w 1569243"/>
                <a:gd name="connsiteY646" fmla="*/ 865999 h 1349276"/>
                <a:gd name="connsiteX647" fmla="*/ 215850 w 1569243"/>
                <a:gd name="connsiteY647" fmla="*/ 861665 h 1349276"/>
                <a:gd name="connsiteX648" fmla="*/ 203063 w 1569243"/>
                <a:gd name="connsiteY648" fmla="*/ 857547 h 1349276"/>
                <a:gd name="connsiteX649" fmla="*/ 198729 w 1569243"/>
                <a:gd name="connsiteY649" fmla="*/ 855380 h 1349276"/>
                <a:gd name="connsiteX650" fmla="*/ 192444 w 1569243"/>
                <a:gd name="connsiteY650" fmla="*/ 853213 h 1349276"/>
                <a:gd name="connsiteX651" fmla="*/ 188110 w 1569243"/>
                <a:gd name="connsiteY651" fmla="*/ 851046 h 1349276"/>
                <a:gd name="connsiteX652" fmla="*/ 179441 w 1569243"/>
                <a:gd name="connsiteY652" fmla="*/ 848878 h 1349276"/>
                <a:gd name="connsiteX653" fmla="*/ 173156 w 1569243"/>
                <a:gd name="connsiteY653" fmla="*/ 844761 h 1349276"/>
                <a:gd name="connsiteX654" fmla="*/ 166655 w 1569243"/>
                <a:gd name="connsiteY654" fmla="*/ 840426 h 1349276"/>
                <a:gd name="connsiteX655" fmla="*/ 158203 w 1569243"/>
                <a:gd name="connsiteY655" fmla="*/ 836092 h 1349276"/>
                <a:gd name="connsiteX656" fmla="*/ 153869 w 1569243"/>
                <a:gd name="connsiteY656" fmla="*/ 831758 h 1349276"/>
                <a:gd name="connsiteX657" fmla="*/ 149534 w 1569243"/>
                <a:gd name="connsiteY657" fmla="*/ 827640 h 1349276"/>
                <a:gd name="connsiteX658" fmla="*/ 145200 w 1569243"/>
                <a:gd name="connsiteY658" fmla="*/ 823306 h 1349276"/>
                <a:gd name="connsiteX659" fmla="*/ 143250 w 1569243"/>
                <a:gd name="connsiteY659" fmla="*/ 816804 h 1349276"/>
                <a:gd name="connsiteX660" fmla="*/ 138915 w 1569243"/>
                <a:gd name="connsiteY660" fmla="*/ 810520 h 1349276"/>
                <a:gd name="connsiteX661" fmla="*/ 136748 w 1569243"/>
                <a:gd name="connsiteY661" fmla="*/ 806185 h 1349276"/>
                <a:gd name="connsiteX662" fmla="*/ 130247 w 1569243"/>
                <a:gd name="connsiteY662" fmla="*/ 799684 h 1349276"/>
                <a:gd name="connsiteX663" fmla="*/ 126129 w 1569243"/>
                <a:gd name="connsiteY663" fmla="*/ 795566 h 1349276"/>
                <a:gd name="connsiteX664" fmla="*/ 123962 w 1569243"/>
                <a:gd name="connsiteY664" fmla="*/ 789065 h 1349276"/>
                <a:gd name="connsiteX665" fmla="*/ 123962 w 1569243"/>
                <a:gd name="connsiteY665" fmla="*/ 776278 h 1349276"/>
                <a:gd name="connsiteX666" fmla="*/ 121795 w 1569243"/>
                <a:gd name="connsiteY666" fmla="*/ 771944 h 1349276"/>
                <a:gd name="connsiteX667" fmla="*/ 119627 w 1569243"/>
                <a:gd name="connsiteY667" fmla="*/ 765659 h 1349276"/>
                <a:gd name="connsiteX668" fmla="*/ 113126 w 1569243"/>
                <a:gd name="connsiteY668" fmla="*/ 761325 h 1349276"/>
                <a:gd name="connsiteX669" fmla="*/ 111176 w 1569243"/>
                <a:gd name="connsiteY669" fmla="*/ 759158 h 1349276"/>
                <a:gd name="connsiteX670" fmla="*/ 106841 w 1569243"/>
                <a:gd name="connsiteY670" fmla="*/ 752656 h 1349276"/>
                <a:gd name="connsiteX671" fmla="*/ 104674 w 1569243"/>
                <a:gd name="connsiteY671" fmla="*/ 746372 h 1349276"/>
                <a:gd name="connsiteX672" fmla="*/ 106841 w 1569243"/>
                <a:gd name="connsiteY672" fmla="*/ 739870 h 1349276"/>
                <a:gd name="connsiteX673" fmla="*/ 106841 w 1569243"/>
                <a:gd name="connsiteY673" fmla="*/ 729251 h 1349276"/>
                <a:gd name="connsiteX674" fmla="*/ 104674 w 1569243"/>
                <a:gd name="connsiteY674" fmla="*/ 722749 h 1349276"/>
                <a:gd name="connsiteX675" fmla="*/ 100340 w 1569243"/>
                <a:gd name="connsiteY675" fmla="*/ 716465 h 1349276"/>
                <a:gd name="connsiteX676" fmla="*/ 96222 w 1569243"/>
                <a:gd name="connsiteY676" fmla="*/ 712130 h 1349276"/>
                <a:gd name="connsiteX677" fmla="*/ 89721 w 1569243"/>
                <a:gd name="connsiteY677" fmla="*/ 707796 h 1349276"/>
                <a:gd name="connsiteX678" fmla="*/ 85386 w 1569243"/>
                <a:gd name="connsiteY678" fmla="*/ 705629 h 1349276"/>
                <a:gd name="connsiteX679" fmla="*/ 79102 w 1569243"/>
                <a:gd name="connsiteY679" fmla="*/ 703462 h 1349276"/>
                <a:gd name="connsiteX680" fmla="*/ 72600 w 1569243"/>
                <a:gd name="connsiteY680" fmla="*/ 699344 h 1349276"/>
                <a:gd name="connsiteX681" fmla="*/ 68266 w 1569243"/>
                <a:gd name="connsiteY681" fmla="*/ 692843 h 1349276"/>
                <a:gd name="connsiteX682" fmla="*/ 61981 w 1569243"/>
                <a:gd name="connsiteY682" fmla="*/ 680056 h 1349276"/>
                <a:gd name="connsiteX683" fmla="*/ 59814 w 1569243"/>
                <a:gd name="connsiteY683" fmla="*/ 673555 h 1349276"/>
                <a:gd name="connsiteX684" fmla="*/ 48978 w 1569243"/>
                <a:gd name="connsiteY684" fmla="*/ 635196 h 1349276"/>
                <a:gd name="connsiteX685" fmla="*/ 51145 w 1569243"/>
                <a:gd name="connsiteY685" fmla="*/ 630862 h 1349276"/>
                <a:gd name="connsiteX686" fmla="*/ 44860 w 1569243"/>
                <a:gd name="connsiteY686" fmla="*/ 622193 h 1349276"/>
                <a:gd name="connsiteX687" fmla="*/ 42693 w 1569243"/>
                <a:gd name="connsiteY687" fmla="*/ 618076 h 1349276"/>
                <a:gd name="connsiteX688" fmla="*/ 40526 w 1569243"/>
                <a:gd name="connsiteY688" fmla="*/ 598788 h 1349276"/>
                <a:gd name="connsiteX689" fmla="*/ 48978 w 1569243"/>
                <a:gd name="connsiteY689" fmla="*/ 592286 h 1349276"/>
                <a:gd name="connsiteX690" fmla="*/ 55479 w 1569243"/>
                <a:gd name="connsiteY690" fmla="*/ 586001 h 1349276"/>
                <a:gd name="connsiteX691" fmla="*/ 57647 w 1569243"/>
                <a:gd name="connsiteY691" fmla="*/ 581667 h 1349276"/>
                <a:gd name="connsiteX692" fmla="*/ 57647 w 1569243"/>
                <a:gd name="connsiteY692" fmla="*/ 575166 h 1349276"/>
                <a:gd name="connsiteX693" fmla="*/ 70433 w 1569243"/>
                <a:gd name="connsiteY693" fmla="*/ 564547 h 1349276"/>
                <a:gd name="connsiteX694" fmla="*/ 89721 w 1569243"/>
                <a:gd name="connsiteY694" fmla="*/ 568881 h 1349276"/>
                <a:gd name="connsiteX695" fmla="*/ 94055 w 1569243"/>
                <a:gd name="connsiteY695" fmla="*/ 571048 h 1349276"/>
                <a:gd name="connsiteX696" fmla="*/ 98173 w 1569243"/>
                <a:gd name="connsiteY696" fmla="*/ 573215 h 1349276"/>
                <a:gd name="connsiteX697" fmla="*/ 102507 w 1569243"/>
                <a:gd name="connsiteY697" fmla="*/ 568881 h 1349276"/>
                <a:gd name="connsiteX698" fmla="*/ 100340 w 1569243"/>
                <a:gd name="connsiteY698" fmla="*/ 564547 h 1349276"/>
                <a:gd name="connsiteX699" fmla="*/ 91888 w 1569243"/>
                <a:gd name="connsiteY699" fmla="*/ 549593 h 1349276"/>
                <a:gd name="connsiteX700" fmla="*/ 91888 w 1569243"/>
                <a:gd name="connsiteY700" fmla="*/ 543091 h 1349276"/>
                <a:gd name="connsiteX701" fmla="*/ 98173 w 1569243"/>
                <a:gd name="connsiteY701" fmla="*/ 530305 h 1349276"/>
                <a:gd name="connsiteX702" fmla="*/ 100340 w 1569243"/>
                <a:gd name="connsiteY702" fmla="*/ 526188 h 1349276"/>
                <a:gd name="connsiteX703" fmla="*/ 102507 w 1569243"/>
                <a:gd name="connsiteY703" fmla="*/ 513185 h 1349276"/>
                <a:gd name="connsiteX704" fmla="*/ 98173 w 1569243"/>
                <a:gd name="connsiteY704" fmla="*/ 509067 h 1349276"/>
                <a:gd name="connsiteX705" fmla="*/ 94055 w 1569243"/>
                <a:gd name="connsiteY705" fmla="*/ 509067 h 1349276"/>
                <a:gd name="connsiteX706" fmla="*/ 85386 w 1569243"/>
                <a:gd name="connsiteY706" fmla="*/ 519686 h 1349276"/>
                <a:gd name="connsiteX707" fmla="*/ 81052 w 1569243"/>
                <a:gd name="connsiteY707" fmla="*/ 524020 h 1349276"/>
                <a:gd name="connsiteX708" fmla="*/ 66099 w 1569243"/>
                <a:gd name="connsiteY708" fmla="*/ 532472 h 1349276"/>
                <a:gd name="connsiteX709" fmla="*/ 59814 w 1569243"/>
                <a:gd name="connsiteY709" fmla="*/ 532472 h 1349276"/>
                <a:gd name="connsiteX710" fmla="*/ 44860 w 1569243"/>
                <a:gd name="connsiteY710" fmla="*/ 515352 h 1349276"/>
                <a:gd name="connsiteX711" fmla="*/ 36192 w 1569243"/>
                <a:gd name="connsiteY711" fmla="*/ 504733 h 1349276"/>
                <a:gd name="connsiteX712" fmla="*/ 23405 w 1569243"/>
                <a:gd name="connsiteY712" fmla="*/ 481111 h 1349276"/>
                <a:gd name="connsiteX713" fmla="*/ 23405 w 1569243"/>
                <a:gd name="connsiteY713" fmla="*/ 468324 h 1349276"/>
                <a:gd name="connsiteX714" fmla="*/ 53312 w 1569243"/>
                <a:gd name="connsiteY714" fmla="*/ 457705 h 1349276"/>
                <a:gd name="connsiteX715" fmla="*/ 59814 w 1569243"/>
                <a:gd name="connsiteY715" fmla="*/ 457705 h 1349276"/>
                <a:gd name="connsiteX716" fmla="*/ 74767 w 1569243"/>
                <a:gd name="connsiteY716" fmla="*/ 444919 h 1349276"/>
                <a:gd name="connsiteX717" fmla="*/ 72600 w 1569243"/>
                <a:gd name="connsiteY717" fmla="*/ 440585 h 1349276"/>
                <a:gd name="connsiteX718" fmla="*/ 57647 w 1569243"/>
                <a:gd name="connsiteY718" fmla="*/ 436250 h 1349276"/>
                <a:gd name="connsiteX719" fmla="*/ 53312 w 1569243"/>
                <a:gd name="connsiteY719" fmla="*/ 436250 h 1349276"/>
                <a:gd name="connsiteX720" fmla="*/ 44860 w 1569243"/>
                <a:gd name="connsiteY720" fmla="*/ 427798 h 1349276"/>
                <a:gd name="connsiteX721" fmla="*/ 42693 w 1569243"/>
                <a:gd name="connsiteY721" fmla="*/ 423464 h 1349276"/>
                <a:gd name="connsiteX722" fmla="*/ 44860 w 1569243"/>
                <a:gd name="connsiteY722" fmla="*/ 406343 h 1349276"/>
                <a:gd name="connsiteX723" fmla="*/ 42693 w 1569243"/>
                <a:gd name="connsiteY723" fmla="*/ 389223 h 1349276"/>
                <a:gd name="connsiteX724" fmla="*/ 40526 w 1569243"/>
                <a:gd name="connsiteY724" fmla="*/ 384889 h 1349276"/>
                <a:gd name="connsiteX725" fmla="*/ 32074 w 1569243"/>
                <a:gd name="connsiteY725" fmla="*/ 363650 h 1349276"/>
                <a:gd name="connsiteX726" fmla="*/ 25573 w 1569243"/>
                <a:gd name="connsiteY726" fmla="*/ 359316 h 1349276"/>
                <a:gd name="connsiteX727" fmla="*/ 4118 w 1569243"/>
                <a:gd name="connsiteY727" fmla="*/ 337861 h 1349276"/>
                <a:gd name="connsiteX728" fmla="*/ 0 w 1569243"/>
                <a:gd name="connsiteY728" fmla="*/ 331576 h 1349276"/>
                <a:gd name="connsiteX729" fmla="*/ 4118 w 1569243"/>
                <a:gd name="connsiteY729" fmla="*/ 297335 h 1349276"/>
                <a:gd name="connsiteX730" fmla="*/ 23405 w 1569243"/>
                <a:gd name="connsiteY730" fmla="*/ 303620 h 1349276"/>
                <a:gd name="connsiteX731" fmla="*/ 25573 w 1569243"/>
                <a:gd name="connsiteY731" fmla="*/ 305787 h 1349276"/>
                <a:gd name="connsiteX732" fmla="*/ 36192 w 1569243"/>
                <a:gd name="connsiteY732" fmla="*/ 318573 h 1349276"/>
                <a:gd name="connsiteX733" fmla="*/ 40526 w 1569243"/>
                <a:gd name="connsiteY733" fmla="*/ 316623 h 1349276"/>
                <a:gd name="connsiteX734" fmla="*/ 42693 w 1569243"/>
                <a:gd name="connsiteY734" fmla="*/ 299502 h 1349276"/>
                <a:gd name="connsiteX735" fmla="*/ 51145 w 1569243"/>
                <a:gd name="connsiteY735" fmla="*/ 303620 h 1349276"/>
                <a:gd name="connsiteX736" fmla="*/ 55479 w 1569243"/>
                <a:gd name="connsiteY736" fmla="*/ 301669 h 1349276"/>
                <a:gd name="connsiteX737" fmla="*/ 59814 w 1569243"/>
                <a:gd name="connsiteY737" fmla="*/ 297335 h 1349276"/>
                <a:gd name="connsiteX738" fmla="*/ 59814 w 1569243"/>
                <a:gd name="connsiteY738" fmla="*/ 280214 h 1349276"/>
                <a:gd name="connsiteX739" fmla="*/ 61981 w 1569243"/>
                <a:gd name="connsiteY739" fmla="*/ 275880 h 1349276"/>
                <a:gd name="connsiteX740" fmla="*/ 66099 w 1569243"/>
                <a:gd name="connsiteY740" fmla="*/ 269595 h 1349276"/>
                <a:gd name="connsiteX741" fmla="*/ 68266 w 1569243"/>
                <a:gd name="connsiteY741" fmla="*/ 265261 h 1349276"/>
                <a:gd name="connsiteX742" fmla="*/ 72600 w 1569243"/>
                <a:gd name="connsiteY742" fmla="*/ 258760 h 1349276"/>
                <a:gd name="connsiteX743" fmla="*/ 74767 w 1569243"/>
                <a:gd name="connsiteY743" fmla="*/ 254642 h 1349276"/>
                <a:gd name="connsiteX744" fmla="*/ 79102 w 1569243"/>
                <a:gd name="connsiteY744" fmla="*/ 250308 h 1349276"/>
                <a:gd name="connsiteX745" fmla="*/ 83219 w 1569243"/>
                <a:gd name="connsiteY745" fmla="*/ 248140 h 1349276"/>
                <a:gd name="connsiteX746" fmla="*/ 89721 w 1569243"/>
                <a:gd name="connsiteY746" fmla="*/ 243806 h 1349276"/>
                <a:gd name="connsiteX747" fmla="*/ 94055 w 1569243"/>
                <a:gd name="connsiteY747" fmla="*/ 239472 h 1349276"/>
                <a:gd name="connsiteX748" fmla="*/ 100340 w 1569243"/>
                <a:gd name="connsiteY748" fmla="*/ 237521 h 1349276"/>
                <a:gd name="connsiteX749" fmla="*/ 104674 w 1569243"/>
                <a:gd name="connsiteY749" fmla="*/ 233187 h 1349276"/>
                <a:gd name="connsiteX750" fmla="*/ 109008 w 1569243"/>
                <a:gd name="connsiteY750" fmla="*/ 231020 h 1349276"/>
                <a:gd name="connsiteX751" fmla="*/ 113126 w 1569243"/>
                <a:gd name="connsiteY751" fmla="*/ 224518 h 1349276"/>
                <a:gd name="connsiteX752" fmla="*/ 115293 w 1569243"/>
                <a:gd name="connsiteY752" fmla="*/ 220401 h 1349276"/>
                <a:gd name="connsiteX753" fmla="*/ 117460 w 1569243"/>
                <a:gd name="connsiteY753" fmla="*/ 216066 h 1349276"/>
                <a:gd name="connsiteX754" fmla="*/ 119627 w 1569243"/>
                <a:gd name="connsiteY754" fmla="*/ 209565 h 1349276"/>
                <a:gd name="connsiteX755" fmla="*/ 119627 w 1569243"/>
                <a:gd name="connsiteY755" fmla="*/ 203280 h 1349276"/>
                <a:gd name="connsiteX756" fmla="*/ 121795 w 1569243"/>
                <a:gd name="connsiteY756" fmla="*/ 196779 h 1349276"/>
                <a:gd name="connsiteX757" fmla="*/ 126129 w 1569243"/>
                <a:gd name="connsiteY757" fmla="*/ 192444 h 1349276"/>
                <a:gd name="connsiteX758" fmla="*/ 132414 w 1569243"/>
                <a:gd name="connsiteY758" fmla="*/ 190494 h 1349276"/>
                <a:gd name="connsiteX759" fmla="*/ 151702 w 1569243"/>
                <a:gd name="connsiteY759" fmla="*/ 190494 h 1349276"/>
                <a:gd name="connsiteX760" fmla="*/ 160370 w 1569243"/>
                <a:gd name="connsiteY760" fmla="*/ 194611 h 1349276"/>
                <a:gd name="connsiteX761" fmla="*/ 164488 w 1569243"/>
                <a:gd name="connsiteY761" fmla="*/ 196779 h 1349276"/>
                <a:gd name="connsiteX762" fmla="*/ 168822 w 1569243"/>
                <a:gd name="connsiteY762" fmla="*/ 201113 h 1349276"/>
                <a:gd name="connsiteX763" fmla="*/ 175324 w 1569243"/>
                <a:gd name="connsiteY763" fmla="*/ 203280 h 1349276"/>
                <a:gd name="connsiteX764" fmla="*/ 177274 w 1569243"/>
                <a:gd name="connsiteY764" fmla="*/ 196779 h 1349276"/>
                <a:gd name="connsiteX765" fmla="*/ 181608 w 1569243"/>
                <a:gd name="connsiteY765" fmla="*/ 194611 h 1349276"/>
                <a:gd name="connsiteX766" fmla="*/ 185943 w 1569243"/>
                <a:gd name="connsiteY766" fmla="*/ 190494 h 1349276"/>
                <a:gd name="connsiteX767" fmla="*/ 194395 w 1569243"/>
                <a:gd name="connsiteY767" fmla="*/ 188327 h 1349276"/>
                <a:gd name="connsiteX768" fmla="*/ 198729 w 1569243"/>
                <a:gd name="connsiteY768" fmla="*/ 188327 h 1349276"/>
                <a:gd name="connsiteX769" fmla="*/ 203063 w 1569243"/>
                <a:gd name="connsiteY769" fmla="*/ 192444 h 1349276"/>
                <a:gd name="connsiteX770" fmla="*/ 207398 w 1569243"/>
                <a:gd name="connsiteY770" fmla="*/ 194611 h 1349276"/>
                <a:gd name="connsiteX771" fmla="*/ 209348 w 1569243"/>
                <a:gd name="connsiteY771" fmla="*/ 198946 h 1349276"/>
                <a:gd name="connsiteX772" fmla="*/ 215850 w 1569243"/>
                <a:gd name="connsiteY772" fmla="*/ 201113 h 1349276"/>
                <a:gd name="connsiteX773" fmla="*/ 220184 w 1569243"/>
                <a:gd name="connsiteY773" fmla="*/ 201113 h 1349276"/>
                <a:gd name="connsiteX774" fmla="*/ 226469 w 1569243"/>
                <a:gd name="connsiteY774" fmla="*/ 203280 h 1349276"/>
                <a:gd name="connsiteX775" fmla="*/ 226469 w 1569243"/>
                <a:gd name="connsiteY775" fmla="*/ 207398 h 1349276"/>
                <a:gd name="connsiteX776" fmla="*/ 230803 w 1569243"/>
                <a:gd name="connsiteY776" fmla="*/ 211732 h 1349276"/>
                <a:gd name="connsiteX777" fmla="*/ 235137 w 1569243"/>
                <a:gd name="connsiteY777" fmla="*/ 213899 h 1349276"/>
                <a:gd name="connsiteX778" fmla="*/ 239472 w 1569243"/>
                <a:gd name="connsiteY778" fmla="*/ 209565 h 1349276"/>
                <a:gd name="connsiteX779" fmla="*/ 239472 w 1569243"/>
                <a:gd name="connsiteY779" fmla="*/ 198946 h 1349276"/>
                <a:gd name="connsiteX780" fmla="*/ 237305 w 1569243"/>
                <a:gd name="connsiteY780" fmla="*/ 192444 h 1349276"/>
                <a:gd name="connsiteX781" fmla="*/ 232970 w 1569243"/>
                <a:gd name="connsiteY781" fmla="*/ 186159 h 1349276"/>
                <a:gd name="connsiteX782" fmla="*/ 230803 w 1569243"/>
                <a:gd name="connsiteY782" fmla="*/ 181825 h 1349276"/>
                <a:gd name="connsiteX783" fmla="*/ 228636 w 1569243"/>
                <a:gd name="connsiteY783" fmla="*/ 175324 h 1349276"/>
                <a:gd name="connsiteX784" fmla="*/ 232970 w 1569243"/>
                <a:gd name="connsiteY784" fmla="*/ 169039 h 1349276"/>
                <a:gd name="connsiteX785" fmla="*/ 239472 w 1569243"/>
                <a:gd name="connsiteY785" fmla="*/ 171206 h 1349276"/>
                <a:gd name="connsiteX786" fmla="*/ 243589 w 1569243"/>
                <a:gd name="connsiteY786" fmla="*/ 169039 h 1349276"/>
                <a:gd name="connsiteX787" fmla="*/ 247924 w 1569243"/>
                <a:gd name="connsiteY787" fmla="*/ 162537 h 1349276"/>
                <a:gd name="connsiteX788" fmla="*/ 250091 w 1569243"/>
                <a:gd name="connsiteY788" fmla="*/ 158420 h 1349276"/>
                <a:gd name="connsiteX789" fmla="*/ 252258 w 1569243"/>
                <a:gd name="connsiteY789" fmla="*/ 151918 h 1349276"/>
                <a:gd name="connsiteX790" fmla="*/ 254425 w 1569243"/>
                <a:gd name="connsiteY790" fmla="*/ 147584 h 1349276"/>
                <a:gd name="connsiteX791" fmla="*/ 258543 w 1569243"/>
                <a:gd name="connsiteY791" fmla="*/ 141299 h 1349276"/>
                <a:gd name="connsiteX792" fmla="*/ 260710 w 1569243"/>
                <a:gd name="connsiteY792" fmla="*/ 134798 h 1349276"/>
                <a:gd name="connsiteX793" fmla="*/ 262877 w 1569243"/>
                <a:gd name="connsiteY793" fmla="*/ 128296 h 1349276"/>
                <a:gd name="connsiteX794" fmla="*/ 267211 w 1569243"/>
                <a:gd name="connsiteY794" fmla="*/ 124179 h 1349276"/>
                <a:gd name="connsiteX795" fmla="*/ 269379 w 1569243"/>
                <a:gd name="connsiteY795" fmla="*/ 117677 h 1349276"/>
                <a:gd name="connsiteX796" fmla="*/ 271546 w 1569243"/>
                <a:gd name="connsiteY796" fmla="*/ 111176 h 1349276"/>
                <a:gd name="connsiteX797" fmla="*/ 275663 w 1569243"/>
                <a:gd name="connsiteY797" fmla="*/ 102724 h 1349276"/>
                <a:gd name="connsiteX798" fmla="*/ 282165 w 1569243"/>
                <a:gd name="connsiteY798" fmla="*/ 94272 h 1349276"/>
                <a:gd name="connsiteX799" fmla="*/ 286499 w 1569243"/>
                <a:gd name="connsiteY799" fmla="*/ 87770 h 1349276"/>
                <a:gd name="connsiteX800" fmla="*/ 320524 w 1569243"/>
                <a:gd name="connsiteY800" fmla="*/ 36408 h 1349276"/>
                <a:gd name="connsiteX801" fmla="*/ 331359 w 1569243"/>
                <a:gd name="connsiteY801" fmla="*/ 38576 h 1349276"/>
                <a:gd name="connsiteX802" fmla="*/ 337644 w 1569243"/>
                <a:gd name="connsiteY802" fmla="*/ 38576 h 1349276"/>
                <a:gd name="connsiteX803" fmla="*/ 341979 w 1569243"/>
                <a:gd name="connsiteY803" fmla="*/ 36408 h 1349276"/>
                <a:gd name="connsiteX804" fmla="*/ 348480 w 1569243"/>
                <a:gd name="connsiteY804" fmla="*/ 36408 h 1349276"/>
                <a:gd name="connsiteX805" fmla="*/ 352598 w 1569243"/>
                <a:gd name="connsiteY805" fmla="*/ 32074 h 1349276"/>
                <a:gd name="connsiteX806" fmla="*/ 354765 w 1569243"/>
                <a:gd name="connsiteY806" fmla="*/ 25789 h 1349276"/>
                <a:gd name="connsiteX807" fmla="*/ 359099 w 1569243"/>
                <a:gd name="connsiteY807" fmla="*/ 21455 h 1349276"/>
                <a:gd name="connsiteX808" fmla="*/ 363434 w 1569243"/>
                <a:gd name="connsiteY808" fmla="*/ 19288 h 1349276"/>
                <a:gd name="connsiteX809" fmla="*/ 365601 w 1569243"/>
                <a:gd name="connsiteY809" fmla="*/ 23622 h 1349276"/>
                <a:gd name="connsiteX810" fmla="*/ 369718 w 1569243"/>
                <a:gd name="connsiteY810" fmla="*/ 27956 h 1349276"/>
                <a:gd name="connsiteX811" fmla="*/ 371885 w 1569243"/>
                <a:gd name="connsiteY811" fmla="*/ 32074 h 1349276"/>
                <a:gd name="connsiteX812" fmla="*/ 378387 w 1569243"/>
                <a:gd name="connsiteY812" fmla="*/ 30124 h 1349276"/>
                <a:gd name="connsiteX813" fmla="*/ 384672 w 1569243"/>
                <a:gd name="connsiteY813" fmla="*/ 25789 h 1349276"/>
                <a:gd name="connsiteX814" fmla="*/ 389006 w 1569243"/>
                <a:gd name="connsiteY814" fmla="*/ 23622 h 1349276"/>
                <a:gd name="connsiteX815" fmla="*/ 395508 w 1569243"/>
                <a:gd name="connsiteY815" fmla="*/ 23622 h 1349276"/>
                <a:gd name="connsiteX816" fmla="*/ 401792 w 1569243"/>
                <a:gd name="connsiteY816" fmla="*/ 25789 h 1349276"/>
                <a:gd name="connsiteX817" fmla="*/ 408294 w 1569243"/>
                <a:gd name="connsiteY817" fmla="*/ 27956 h 1349276"/>
                <a:gd name="connsiteX818" fmla="*/ 414795 w 1569243"/>
                <a:gd name="connsiteY818" fmla="*/ 27956 h 1349276"/>
                <a:gd name="connsiteX819" fmla="*/ 421080 w 1569243"/>
                <a:gd name="connsiteY819" fmla="*/ 30124 h 1349276"/>
                <a:gd name="connsiteX820" fmla="*/ 429749 w 1569243"/>
                <a:gd name="connsiteY820" fmla="*/ 30124 h 1349276"/>
                <a:gd name="connsiteX821" fmla="*/ 433866 w 1569243"/>
                <a:gd name="connsiteY821" fmla="*/ 25789 h 1349276"/>
                <a:gd name="connsiteX822" fmla="*/ 438201 w 1569243"/>
                <a:gd name="connsiteY822" fmla="*/ 21455 h 1349276"/>
                <a:gd name="connsiteX823" fmla="*/ 442535 w 1569243"/>
                <a:gd name="connsiteY823" fmla="*/ 19288 h 1349276"/>
                <a:gd name="connsiteX824" fmla="*/ 448820 w 1569243"/>
                <a:gd name="connsiteY824" fmla="*/ 21455 h 1349276"/>
                <a:gd name="connsiteX825" fmla="*/ 450987 w 1569243"/>
                <a:gd name="connsiteY825" fmla="*/ 17121 h 1349276"/>
                <a:gd name="connsiteX826" fmla="*/ 453154 w 1569243"/>
                <a:gd name="connsiteY826" fmla="*/ 10836 h 1349276"/>
                <a:gd name="connsiteX827" fmla="*/ 455321 w 1569243"/>
                <a:gd name="connsiteY827" fmla="*/ 6501 h 1349276"/>
                <a:gd name="connsiteX828" fmla="*/ 457488 w 1569243"/>
                <a:gd name="connsiteY828" fmla="*/ 2167 h 1349276"/>
                <a:gd name="connsiteX829" fmla="*/ 463990 w 1569243"/>
                <a:gd name="connsiteY829" fmla="*/ 0 h 1349276"/>
                <a:gd name="connsiteX830" fmla="*/ 470275 w 1569243"/>
                <a:gd name="connsiteY830" fmla="*/ 0 h 1349276"/>
                <a:gd name="connsiteX831" fmla="*/ 474609 w 1569243"/>
                <a:gd name="connsiteY831" fmla="*/ 2167 h 1349276"/>
                <a:gd name="connsiteX832" fmla="*/ 487395 w 1569243"/>
                <a:gd name="connsiteY832" fmla="*/ 6501 h 1349276"/>
                <a:gd name="connsiteX833" fmla="*/ 487395 w 1569243"/>
                <a:gd name="connsiteY833" fmla="*/ 10836 h 1349276"/>
                <a:gd name="connsiteX834" fmla="*/ 485228 w 1569243"/>
                <a:gd name="connsiteY834" fmla="*/ 17121 h 1349276"/>
                <a:gd name="connsiteX835" fmla="*/ 491730 w 1569243"/>
                <a:gd name="connsiteY835" fmla="*/ 19288 h 1349276"/>
                <a:gd name="connsiteX836" fmla="*/ 500182 w 1569243"/>
                <a:gd name="connsiteY836" fmla="*/ 19288 h 1349276"/>
                <a:gd name="connsiteX837" fmla="*/ 508850 w 1569243"/>
                <a:gd name="connsiteY837" fmla="*/ 17121 h 1349276"/>
                <a:gd name="connsiteX838" fmla="*/ 515135 w 1569243"/>
                <a:gd name="connsiteY838" fmla="*/ 17121 h 1349276"/>
                <a:gd name="connsiteX839" fmla="*/ 521637 w 1569243"/>
                <a:gd name="connsiteY839" fmla="*/ 19288 h 1349276"/>
                <a:gd name="connsiteX840" fmla="*/ 525971 w 1569243"/>
                <a:gd name="connsiteY840" fmla="*/ 23622 h 1349276"/>
                <a:gd name="connsiteX841" fmla="*/ 532256 w 1569243"/>
                <a:gd name="connsiteY841" fmla="*/ 25789 h 1349276"/>
                <a:gd name="connsiteX842" fmla="*/ 536590 w 1569243"/>
                <a:gd name="connsiteY842" fmla="*/ 30124 h 1349276"/>
                <a:gd name="connsiteX843" fmla="*/ 536590 w 1569243"/>
                <a:gd name="connsiteY843" fmla="*/ 40743 h 1349276"/>
                <a:gd name="connsiteX844" fmla="*/ 530088 w 1569243"/>
                <a:gd name="connsiteY844" fmla="*/ 42910 h 1349276"/>
                <a:gd name="connsiteX845" fmla="*/ 521637 w 1569243"/>
                <a:gd name="connsiteY845" fmla="*/ 38576 h 1349276"/>
                <a:gd name="connsiteX846" fmla="*/ 515135 w 1569243"/>
                <a:gd name="connsiteY846" fmla="*/ 38576 h 1349276"/>
                <a:gd name="connsiteX847" fmla="*/ 511017 w 1569243"/>
                <a:gd name="connsiteY847" fmla="*/ 45077 h 1349276"/>
                <a:gd name="connsiteX848" fmla="*/ 506683 w 1569243"/>
                <a:gd name="connsiteY848" fmla="*/ 45077 h 1349276"/>
                <a:gd name="connsiteX849" fmla="*/ 502349 w 1569243"/>
                <a:gd name="connsiteY849" fmla="*/ 40743 h 1349276"/>
                <a:gd name="connsiteX850" fmla="*/ 500182 w 1569243"/>
                <a:gd name="connsiteY850" fmla="*/ 36408 h 1349276"/>
                <a:gd name="connsiteX851" fmla="*/ 493897 w 1569243"/>
                <a:gd name="connsiteY851" fmla="*/ 34241 h 1349276"/>
                <a:gd name="connsiteX852" fmla="*/ 491730 w 1569243"/>
                <a:gd name="connsiteY852" fmla="*/ 40743 h 1349276"/>
                <a:gd name="connsiteX853" fmla="*/ 491730 w 1569243"/>
                <a:gd name="connsiteY853" fmla="*/ 47028 h 1349276"/>
                <a:gd name="connsiteX854" fmla="*/ 493897 w 1569243"/>
                <a:gd name="connsiteY854" fmla="*/ 51362 h 1349276"/>
                <a:gd name="connsiteX855" fmla="*/ 496064 w 1569243"/>
                <a:gd name="connsiteY855" fmla="*/ 60030 h 1349276"/>
                <a:gd name="connsiteX856" fmla="*/ 500182 w 1569243"/>
                <a:gd name="connsiteY856" fmla="*/ 66315 h 1349276"/>
                <a:gd name="connsiteX857" fmla="*/ 504516 w 1569243"/>
                <a:gd name="connsiteY857" fmla="*/ 70650 h 1349276"/>
                <a:gd name="connsiteX858" fmla="*/ 511017 w 1569243"/>
                <a:gd name="connsiteY858" fmla="*/ 68482 h 1349276"/>
                <a:gd name="connsiteX859" fmla="*/ 517302 w 1569243"/>
                <a:gd name="connsiteY859" fmla="*/ 66315 h 1349276"/>
                <a:gd name="connsiteX860" fmla="*/ 521637 w 1569243"/>
                <a:gd name="connsiteY860" fmla="*/ 66315 h 1349276"/>
                <a:gd name="connsiteX861" fmla="*/ 528138 w 1569243"/>
                <a:gd name="connsiteY861" fmla="*/ 68482 h 1349276"/>
                <a:gd name="connsiteX862" fmla="*/ 534423 w 1569243"/>
                <a:gd name="connsiteY862" fmla="*/ 70650 h 1349276"/>
                <a:gd name="connsiteX863" fmla="*/ 538757 w 1569243"/>
                <a:gd name="connsiteY863" fmla="*/ 74984 h 1349276"/>
                <a:gd name="connsiteX864" fmla="*/ 543092 w 1569243"/>
                <a:gd name="connsiteY864" fmla="*/ 77151 h 1349276"/>
                <a:gd name="connsiteX865" fmla="*/ 549376 w 1569243"/>
                <a:gd name="connsiteY865" fmla="*/ 77151 h 1349276"/>
                <a:gd name="connsiteX866" fmla="*/ 555878 w 1569243"/>
                <a:gd name="connsiteY866" fmla="*/ 74984 h 1349276"/>
                <a:gd name="connsiteX867" fmla="*/ 564330 w 1569243"/>
                <a:gd name="connsiteY867" fmla="*/ 62198 h 1349276"/>
                <a:gd name="connsiteX868" fmla="*/ 566497 w 1569243"/>
                <a:gd name="connsiteY868" fmla="*/ 57863 h 134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</a:cxnLst>
              <a:rect l="l" t="t" r="r" b="b"/>
              <a:pathLst>
                <a:path w="1569243" h="1349276">
                  <a:moveTo>
                    <a:pt x="566497" y="57863"/>
                  </a:moveTo>
                  <a:lnTo>
                    <a:pt x="572998" y="66315"/>
                  </a:lnTo>
                  <a:lnTo>
                    <a:pt x="575166" y="72817"/>
                  </a:lnTo>
                  <a:lnTo>
                    <a:pt x="577116" y="77151"/>
                  </a:lnTo>
                  <a:lnTo>
                    <a:pt x="579283" y="83436"/>
                  </a:lnTo>
                  <a:lnTo>
                    <a:pt x="579283" y="89937"/>
                  </a:lnTo>
                  <a:lnTo>
                    <a:pt x="575166" y="94272"/>
                  </a:lnTo>
                  <a:lnTo>
                    <a:pt x="570831" y="96222"/>
                  </a:lnTo>
                  <a:lnTo>
                    <a:pt x="566497" y="100556"/>
                  </a:lnTo>
                  <a:lnTo>
                    <a:pt x="566497" y="104891"/>
                  </a:lnTo>
                  <a:lnTo>
                    <a:pt x="568664" y="111176"/>
                  </a:lnTo>
                  <a:lnTo>
                    <a:pt x="568664" y="122011"/>
                  </a:lnTo>
                  <a:lnTo>
                    <a:pt x="562163" y="124179"/>
                  </a:lnTo>
                  <a:lnTo>
                    <a:pt x="558045" y="122011"/>
                  </a:lnTo>
                  <a:lnTo>
                    <a:pt x="551543" y="122011"/>
                  </a:lnTo>
                  <a:lnTo>
                    <a:pt x="549376" y="126346"/>
                  </a:lnTo>
                  <a:lnTo>
                    <a:pt x="549376" y="132630"/>
                  </a:lnTo>
                  <a:lnTo>
                    <a:pt x="551543" y="136965"/>
                  </a:lnTo>
                  <a:lnTo>
                    <a:pt x="555878" y="141299"/>
                  </a:lnTo>
                  <a:lnTo>
                    <a:pt x="562163" y="139132"/>
                  </a:lnTo>
                  <a:lnTo>
                    <a:pt x="568664" y="136965"/>
                  </a:lnTo>
                  <a:lnTo>
                    <a:pt x="568664" y="143250"/>
                  </a:lnTo>
                  <a:lnTo>
                    <a:pt x="566497" y="147584"/>
                  </a:lnTo>
                  <a:lnTo>
                    <a:pt x="568664" y="154085"/>
                  </a:lnTo>
                  <a:lnTo>
                    <a:pt x="575166" y="158420"/>
                  </a:lnTo>
                  <a:lnTo>
                    <a:pt x="579283" y="160370"/>
                  </a:lnTo>
                  <a:lnTo>
                    <a:pt x="579283" y="166872"/>
                  </a:lnTo>
                  <a:lnTo>
                    <a:pt x="575166" y="171206"/>
                  </a:lnTo>
                  <a:lnTo>
                    <a:pt x="572998" y="173373"/>
                  </a:lnTo>
                  <a:lnTo>
                    <a:pt x="568664" y="179658"/>
                  </a:lnTo>
                  <a:lnTo>
                    <a:pt x="570831" y="183992"/>
                  </a:lnTo>
                  <a:lnTo>
                    <a:pt x="572998" y="190494"/>
                  </a:lnTo>
                  <a:lnTo>
                    <a:pt x="581450" y="190494"/>
                  </a:lnTo>
                  <a:lnTo>
                    <a:pt x="587952" y="188327"/>
                  </a:lnTo>
                  <a:lnTo>
                    <a:pt x="592069" y="188327"/>
                  </a:lnTo>
                  <a:lnTo>
                    <a:pt x="596404" y="183992"/>
                  </a:lnTo>
                  <a:lnTo>
                    <a:pt x="602905" y="179658"/>
                  </a:lnTo>
                  <a:lnTo>
                    <a:pt x="607240" y="175324"/>
                  </a:lnTo>
                  <a:lnTo>
                    <a:pt x="613524" y="177491"/>
                  </a:lnTo>
                  <a:lnTo>
                    <a:pt x="615691" y="181825"/>
                  </a:lnTo>
                  <a:lnTo>
                    <a:pt x="613524" y="188327"/>
                  </a:lnTo>
                  <a:lnTo>
                    <a:pt x="613524" y="198946"/>
                  </a:lnTo>
                  <a:lnTo>
                    <a:pt x="617859" y="203280"/>
                  </a:lnTo>
                  <a:lnTo>
                    <a:pt x="630645" y="203280"/>
                  </a:lnTo>
                  <a:lnTo>
                    <a:pt x="632812" y="209565"/>
                  </a:lnTo>
                  <a:lnTo>
                    <a:pt x="634979" y="213899"/>
                  </a:lnTo>
                  <a:lnTo>
                    <a:pt x="641264" y="213899"/>
                  </a:lnTo>
                  <a:lnTo>
                    <a:pt x="645598" y="211732"/>
                  </a:lnTo>
                  <a:lnTo>
                    <a:pt x="649933" y="209565"/>
                  </a:lnTo>
                  <a:lnTo>
                    <a:pt x="652100" y="203280"/>
                  </a:lnTo>
                  <a:lnTo>
                    <a:pt x="656218" y="198946"/>
                  </a:lnTo>
                  <a:lnTo>
                    <a:pt x="662719" y="198946"/>
                  </a:lnTo>
                  <a:lnTo>
                    <a:pt x="667053" y="201113"/>
                  </a:lnTo>
                  <a:lnTo>
                    <a:pt x="669220" y="207398"/>
                  </a:lnTo>
                  <a:lnTo>
                    <a:pt x="671388" y="213899"/>
                  </a:lnTo>
                  <a:lnTo>
                    <a:pt x="675505" y="216066"/>
                  </a:lnTo>
                  <a:lnTo>
                    <a:pt x="682007" y="216066"/>
                  </a:lnTo>
                  <a:lnTo>
                    <a:pt x="686341" y="211732"/>
                  </a:lnTo>
                  <a:lnTo>
                    <a:pt x="686341" y="207398"/>
                  </a:lnTo>
                  <a:lnTo>
                    <a:pt x="684174" y="201113"/>
                  </a:lnTo>
                  <a:lnTo>
                    <a:pt x="688292" y="192444"/>
                  </a:lnTo>
                  <a:lnTo>
                    <a:pt x="694793" y="188327"/>
                  </a:lnTo>
                  <a:lnTo>
                    <a:pt x="699127" y="186159"/>
                  </a:lnTo>
                  <a:lnTo>
                    <a:pt x="705412" y="188327"/>
                  </a:lnTo>
                  <a:lnTo>
                    <a:pt x="711914" y="190494"/>
                  </a:lnTo>
                  <a:lnTo>
                    <a:pt x="714081" y="194611"/>
                  </a:lnTo>
                  <a:lnTo>
                    <a:pt x="711914" y="201113"/>
                  </a:lnTo>
                  <a:lnTo>
                    <a:pt x="711914" y="207398"/>
                  </a:lnTo>
                  <a:lnTo>
                    <a:pt x="714081" y="211732"/>
                  </a:lnTo>
                  <a:lnTo>
                    <a:pt x="718415" y="216066"/>
                  </a:lnTo>
                  <a:lnTo>
                    <a:pt x="724700" y="218233"/>
                  </a:lnTo>
                  <a:lnTo>
                    <a:pt x="729034" y="220401"/>
                  </a:lnTo>
                  <a:lnTo>
                    <a:pt x="726867" y="224518"/>
                  </a:lnTo>
                  <a:lnTo>
                    <a:pt x="724700" y="231020"/>
                  </a:lnTo>
                  <a:lnTo>
                    <a:pt x="722533" y="235354"/>
                  </a:lnTo>
                  <a:lnTo>
                    <a:pt x="722533" y="248140"/>
                  </a:lnTo>
                  <a:lnTo>
                    <a:pt x="724700" y="252475"/>
                  </a:lnTo>
                  <a:lnTo>
                    <a:pt x="726867" y="256592"/>
                  </a:lnTo>
                  <a:lnTo>
                    <a:pt x="731201" y="258760"/>
                  </a:lnTo>
                  <a:lnTo>
                    <a:pt x="737486" y="254642"/>
                  </a:lnTo>
                  <a:lnTo>
                    <a:pt x="741820" y="252475"/>
                  </a:lnTo>
                  <a:lnTo>
                    <a:pt x="748322" y="252475"/>
                  </a:lnTo>
                  <a:lnTo>
                    <a:pt x="750489" y="256592"/>
                  </a:lnTo>
                  <a:lnTo>
                    <a:pt x="748322" y="260927"/>
                  </a:lnTo>
                  <a:lnTo>
                    <a:pt x="748322" y="267428"/>
                  </a:lnTo>
                  <a:lnTo>
                    <a:pt x="746155" y="273713"/>
                  </a:lnTo>
                  <a:lnTo>
                    <a:pt x="746155" y="286499"/>
                  </a:lnTo>
                  <a:lnTo>
                    <a:pt x="748322" y="290834"/>
                  </a:lnTo>
                  <a:lnTo>
                    <a:pt x="748322" y="297335"/>
                  </a:lnTo>
                  <a:lnTo>
                    <a:pt x="752440" y="301669"/>
                  </a:lnTo>
                  <a:lnTo>
                    <a:pt x="756774" y="303620"/>
                  </a:lnTo>
                  <a:lnTo>
                    <a:pt x="763275" y="305787"/>
                  </a:lnTo>
                  <a:lnTo>
                    <a:pt x="767610" y="305787"/>
                  </a:lnTo>
                  <a:lnTo>
                    <a:pt x="778229" y="307954"/>
                  </a:lnTo>
                  <a:lnTo>
                    <a:pt x="782563" y="307954"/>
                  </a:lnTo>
                  <a:lnTo>
                    <a:pt x="788848" y="305787"/>
                  </a:lnTo>
                  <a:lnTo>
                    <a:pt x="795349" y="305787"/>
                  </a:lnTo>
                  <a:lnTo>
                    <a:pt x="801634" y="303620"/>
                  </a:lnTo>
                  <a:lnTo>
                    <a:pt x="816588" y="303620"/>
                  </a:lnTo>
                  <a:lnTo>
                    <a:pt x="823089" y="307954"/>
                  </a:lnTo>
                  <a:lnTo>
                    <a:pt x="844544" y="314456"/>
                  </a:lnTo>
                  <a:lnTo>
                    <a:pt x="861665" y="314456"/>
                  </a:lnTo>
                  <a:lnTo>
                    <a:pt x="867949" y="310121"/>
                  </a:lnTo>
                  <a:lnTo>
                    <a:pt x="872284" y="305787"/>
                  </a:lnTo>
                  <a:lnTo>
                    <a:pt x="876618" y="303620"/>
                  </a:lnTo>
                  <a:lnTo>
                    <a:pt x="880736" y="297335"/>
                  </a:lnTo>
                  <a:lnTo>
                    <a:pt x="885070" y="290834"/>
                  </a:lnTo>
                  <a:lnTo>
                    <a:pt x="889404" y="286499"/>
                  </a:lnTo>
                  <a:lnTo>
                    <a:pt x="891572" y="282382"/>
                  </a:lnTo>
                  <a:lnTo>
                    <a:pt x="893739" y="275880"/>
                  </a:lnTo>
                  <a:lnTo>
                    <a:pt x="895689" y="271546"/>
                  </a:lnTo>
                  <a:lnTo>
                    <a:pt x="897856" y="265261"/>
                  </a:lnTo>
                  <a:lnTo>
                    <a:pt x="900024" y="258760"/>
                  </a:lnTo>
                  <a:lnTo>
                    <a:pt x="900024" y="252475"/>
                  </a:lnTo>
                  <a:lnTo>
                    <a:pt x="908692" y="243806"/>
                  </a:lnTo>
                  <a:lnTo>
                    <a:pt x="914977" y="239472"/>
                  </a:lnTo>
                  <a:lnTo>
                    <a:pt x="921478" y="233187"/>
                  </a:lnTo>
                  <a:lnTo>
                    <a:pt x="929930" y="228853"/>
                  </a:lnTo>
                  <a:lnTo>
                    <a:pt x="936432" y="224518"/>
                  </a:lnTo>
                  <a:lnTo>
                    <a:pt x="942933" y="218233"/>
                  </a:lnTo>
                  <a:lnTo>
                    <a:pt x="947051" y="216066"/>
                  </a:lnTo>
                  <a:lnTo>
                    <a:pt x="955720" y="213899"/>
                  </a:lnTo>
                  <a:lnTo>
                    <a:pt x="962004" y="213899"/>
                  </a:lnTo>
                  <a:lnTo>
                    <a:pt x="968506" y="218233"/>
                  </a:lnTo>
                  <a:lnTo>
                    <a:pt x="972840" y="222568"/>
                  </a:lnTo>
                  <a:lnTo>
                    <a:pt x="976958" y="224518"/>
                  </a:lnTo>
                  <a:lnTo>
                    <a:pt x="981292" y="228853"/>
                  </a:lnTo>
                  <a:lnTo>
                    <a:pt x="987794" y="235354"/>
                  </a:lnTo>
                  <a:lnTo>
                    <a:pt x="994078" y="237521"/>
                  </a:lnTo>
                  <a:lnTo>
                    <a:pt x="1000580" y="241639"/>
                  </a:lnTo>
                  <a:lnTo>
                    <a:pt x="1004914" y="245973"/>
                  </a:lnTo>
                  <a:lnTo>
                    <a:pt x="1011199" y="248140"/>
                  </a:lnTo>
                  <a:lnTo>
                    <a:pt x="1015533" y="250308"/>
                  </a:lnTo>
                  <a:lnTo>
                    <a:pt x="1022035" y="250308"/>
                  </a:lnTo>
                  <a:lnTo>
                    <a:pt x="1028320" y="252475"/>
                  </a:lnTo>
                  <a:lnTo>
                    <a:pt x="1034821" y="252475"/>
                  </a:lnTo>
                  <a:lnTo>
                    <a:pt x="1041106" y="250308"/>
                  </a:lnTo>
                  <a:lnTo>
                    <a:pt x="1049775" y="248140"/>
                  </a:lnTo>
                  <a:lnTo>
                    <a:pt x="1054109" y="245973"/>
                  </a:lnTo>
                  <a:lnTo>
                    <a:pt x="1058226" y="239472"/>
                  </a:lnTo>
                  <a:lnTo>
                    <a:pt x="1064728" y="235354"/>
                  </a:lnTo>
                  <a:lnTo>
                    <a:pt x="1069062" y="233187"/>
                  </a:lnTo>
                  <a:lnTo>
                    <a:pt x="1084016" y="209565"/>
                  </a:lnTo>
                  <a:lnTo>
                    <a:pt x="1090301" y="207398"/>
                  </a:lnTo>
                  <a:lnTo>
                    <a:pt x="1094635" y="203280"/>
                  </a:lnTo>
                  <a:lnTo>
                    <a:pt x="1096802" y="198946"/>
                  </a:lnTo>
                  <a:lnTo>
                    <a:pt x="1103304" y="198946"/>
                  </a:lnTo>
                  <a:lnTo>
                    <a:pt x="1109588" y="203280"/>
                  </a:lnTo>
                  <a:lnTo>
                    <a:pt x="1113923" y="205447"/>
                  </a:lnTo>
                  <a:lnTo>
                    <a:pt x="1120207" y="209565"/>
                  </a:lnTo>
                  <a:lnTo>
                    <a:pt x="1133210" y="218233"/>
                  </a:lnTo>
                  <a:lnTo>
                    <a:pt x="1139495" y="224518"/>
                  </a:lnTo>
                  <a:lnTo>
                    <a:pt x="1145997" y="226685"/>
                  </a:lnTo>
                  <a:lnTo>
                    <a:pt x="1150331" y="231020"/>
                  </a:lnTo>
                  <a:lnTo>
                    <a:pt x="1152282" y="235354"/>
                  </a:lnTo>
                  <a:lnTo>
                    <a:pt x="1154449" y="241639"/>
                  </a:lnTo>
                  <a:lnTo>
                    <a:pt x="1154449" y="248140"/>
                  </a:lnTo>
                  <a:lnTo>
                    <a:pt x="1156616" y="254642"/>
                  </a:lnTo>
                  <a:lnTo>
                    <a:pt x="1156616" y="260927"/>
                  </a:lnTo>
                  <a:lnTo>
                    <a:pt x="1160950" y="269595"/>
                  </a:lnTo>
                  <a:lnTo>
                    <a:pt x="1165284" y="275880"/>
                  </a:lnTo>
                  <a:lnTo>
                    <a:pt x="1169402" y="280214"/>
                  </a:lnTo>
                  <a:lnTo>
                    <a:pt x="1173736" y="286499"/>
                  </a:lnTo>
                  <a:lnTo>
                    <a:pt x="1175904" y="290834"/>
                  </a:lnTo>
                  <a:lnTo>
                    <a:pt x="1182405" y="295168"/>
                  </a:lnTo>
                  <a:lnTo>
                    <a:pt x="1188690" y="295168"/>
                  </a:lnTo>
                  <a:lnTo>
                    <a:pt x="1193024" y="290834"/>
                  </a:lnTo>
                  <a:lnTo>
                    <a:pt x="1197359" y="282382"/>
                  </a:lnTo>
                  <a:lnTo>
                    <a:pt x="1197359" y="275880"/>
                  </a:lnTo>
                  <a:lnTo>
                    <a:pt x="1199526" y="269595"/>
                  </a:lnTo>
                  <a:lnTo>
                    <a:pt x="1199526" y="265261"/>
                  </a:lnTo>
                  <a:lnTo>
                    <a:pt x="1203643" y="258760"/>
                  </a:lnTo>
                  <a:lnTo>
                    <a:pt x="1207978" y="254642"/>
                  </a:lnTo>
                  <a:lnTo>
                    <a:pt x="1212312" y="252475"/>
                  </a:lnTo>
                  <a:lnTo>
                    <a:pt x="1218597" y="248140"/>
                  </a:lnTo>
                  <a:lnTo>
                    <a:pt x="1222931" y="245973"/>
                  </a:lnTo>
                  <a:lnTo>
                    <a:pt x="1229433" y="243806"/>
                  </a:lnTo>
                  <a:lnTo>
                    <a:pt x="1233550" y="243806"/>
                  </a:lnTo>
                  <a:lnTo>
                    <a:pt x="1242219" y="241639"/>
                  </a:lnTo>
                  <a:lnTo>
                    <a:pt x="1248504" y="241639"/>
                  </a:lnTo>
                  <a:lnTo>
                    <a:pt x="1257172" y="239472"/>
                  </a:lnTo>
                  <a:lnTo>
                    <a:pt x="1263457" y="237521"/>
                  </a:lnTo>
                  <a:lnTo>
                    <a:pt x="1272126" y="235354"/>
                  </a:lnTo>
                  <a:lnTo>
                    <a:pt x="1284912" y="228853"/>
                  </a:lnTo>
                  <a:lnTo>
                    <a:pt x="1289246" y="222568"/>
                  </a:lnTo>
                  <a:lnTo>
                    <a:pt x="1293581" y="216066"/>
                  </a:lnTo>
                  <a:lnTo>
                    <a:pt x="1297698" y="209565"/>
                  </a:lnTo>
                  <a:lnTo>
                    <a:pt x="1299865" y="205447"/>
                  </a:lnTo>
                  <a:lnTo>
                    <a:pt x="1304200" y="198946"/>
                  </a:lnTo>
                  <a:lnTo>
                    <a:pt x="1306367" y="194611"/>
                  </a:lnTo>
                  <a:lnTo>
                    <a:pt x="1310701" y="190494"/>
                  </a:lnTo>
                  <a:lnTo>
                    <a:pt x="1314819" y="194611"/>
                  </a:lnTo>
                  <a:lnTo>
                    <a:pt x="1316986" y="201113"/>
                  </a:lnTo>
                  <a:lnTo>
                    <a:pt x="1321320" y="207398"/>
                  </a:lnTo>
                  <a:lnTo>
                    <a:pt x="1323488" y="213899"/>
                  </a:lnTo>
                  <a:lnTo>
                    <a:pt x="1327605" y="222568"/>
                  </a:lnTo>
                  <a:lnTo>
                    <a:pt x="1329772" y="231020"/>
                  </a:lnTo>
                  <a:lnTo>
                    <a:pt x="1331939" y="239472"/>
                  </a:lnTo>
                  <a:lnTo>
                    <a:pt x="1346893" y="269595"/>
                  </a:lnTo>
                  <a:lnTo>
                    <a:pt x="1353394" y="278047"/>
                  </a:lnTo>
                  <a:lnTo>
                    <a:pt x="1364013" y="290834"/>
                  </a:lnTo>
                  <a:lnTo>
                    <a:pt x="1368348" y="293001"/>
                  </a:lnTo>
                  <a:lnTo>
                    <a:pt x="1374849" y="297335"/>
                  </a:lnTo>
                  <a:lnTo>
                    <a:pt x="1383301" y="301669"/>
                  </a:lnTo>
                  <a:lnTo>
                    <a:pt x="1391753" y="307954"/>
                  </a:lnTo>
                  <a:lnTo>
                    <a:pt x="1398255" y="312288"/>
                  </a:lnTo>
                  <a:lnTo>
                    <a:pt x="1402589" y="314456"/>
                  </a:lnTo>
                  <a:lnTo>
                    <a:pt x="1408874" y="320740"/>
                  </a:lnTo>
                  <a:lnTo>
                    <a:pt x="1411041" y="327242"/>
                  </a:lnTo>
                  <a:lnTo>
                    <a:pt x="1413208" y="333743"/>
                  </a:lnTo>
                  <a:lnTo>
                    <a:pt x="1413208" y="346530"/>
                  </a:lnTo>
                  <a:lnTo>
                    <a:pt x="1411041" y="352814"/>
                  </a:lnTo>
                  <a:lnTo>
                    <a:pt x="1411041" y="357149"/>
                  </a:lnTo>
                  <a:lnTo>
                    <a:pt x="1408874" y="361483"/>
                  </a:lnTo>
                  <a:lnTo>
                    <a:pt x="1406923" y="365817"/>
                  </a:lnTo>
                  <a:lnTo>
                    <a:pt x="1404756" y="372102"/>
                  </a:lnTo>
                  <a:lnTo>
                    <a:pt x="1400422" y="378604"/>
                  </a:lnTo>
                  <a:lnTo>
                    <a:pt x="1398255" y="384889"/>
                  </a:lnTo>
                  <a:lnTo>
                    <a:pt x="1381134" y="412845"/>
                  </a:lnTo>
                  <a:lnTo>
                    <a:pt x="1368348" y="399842"/>
                  </a:lnTo>
                  <a:lnTo>
                    <a:pt x="1366181" y="395724"/>
                  </a:lnTo>
                  <a:lnTo>
                    <a:pt x="1361846" y="391390"/>
                  </a:lnTo>
                  <a:lnTo>
                    <a:pt x="1357729" y="384889"/>
                  </a:lnTo>
                  <a:lnTo>
                    <a:pt x="1355561" y="378604"/>
                  </a:lnTo>
                  <a:lnTo>
                    <a:pt x="1351227" y="374269"/>
                  </a:lnTo>
                  <a:lnTo>
                    <a:pt x="1346893" y="372102"/>
                  </a:lnTo>
                  <a:lnTo>
                    <a:pt x="1338441" y="369935"/>
                  </a:lnTo>
                  <a:lnTo>
                    <a:pt x="1334107" y="367768"/>
                  </a:lnTo>
                  <a:lnTo>
                    <a:pt x="1327605" y="369935"/>
                  </a:lnTo>
                  <a:lnTo>
                    <a:pt x="1316986" y="369935"/>
                  </a:lnTo>
                  <a:lnTo>
                    <a:pt x="1310701" y="372102"/>
                  </a:lnTo>
                  <a:lnTo>
                    <a:pt x="1304200" y="374269"/>
                  </a:lnTo>
                  <a:lnTo>
                    <a:pt x="1297698" y="376437"/>
                  </a:lnTo>
                  <a:lnTo>
                    <a:pt x="1291413" y="378604"/>
                  </a:lnTo>
                  <a:lnTo>
                    <a:pt x="1284912" y="382721"/>
                  </a:lnTo>
                  <a:lnTo>
                    <a:pt x="1278627" y="389223"/>
                  </a:lnTo>
                  <a:lnTo>
                    <a:pt x="1276460" y="395724"/>
                  </a:lnTo>
                  <a:lnTo>
                    <a:pt x="1272126" y="404176"/>
                  </a:lnTo>
                  <a:lnTo>
                    <a:pt x="1272126" y="410678"/>
                  </a:lnTo>
                  <a:lnTo>
                    <a:pt x="1267791" y="416962"/>
                  </a:lnTo>
                  <a:lnTo>
                    <a:pt x="1265624" y="421297"/>
                  </a:lnTo>
                  <a:lnTo>
                    <a:pt x="1261507" y="427798"/>
                  </a:lnTo>
                  <a:lnTo>
                    <a:pt x="1235717" y="440585"/>
                  </a:lnTo>
                  <a:lnTo>
                    <a:pt x="1240052" y="453371"/>
                  </a:lnTo>
                  <a:lnTo>
                    <a:pt x="1244386" y="459872"/>
                  </a:lnTo>
                  <a:lnTo>
                    <a:pt x="1248504" y="463990"/>
                  </a:lnTo>
                  <a:lnTo>
                    <a:pt x="1250671" y="468324"/>
                  </a:lnTo>
                  <a:lnTo>
                    <a:pt x="1255005" y="474826"/>
                  </a:lnTo>
                  <a:lnTo>
                    <a:pt x="1259339" y="478943"/>
                  </a:lnTo>
                  <a:lnTo>
                    <a:pt x="1265624" y="483278"/>
                  </a:lnTo>
                  <a:lnTo>
                    <a:pt x="1272126" y="489779"/>
                  </a:lnTo>
                  <a:lnTo>
                    <a:pt x="1284912" y="498231"/>
                  </a:lnTo>
                  <a:lnTo>
                    <a:pt x="1289246" y="500398"/>
                  </a:lnTo>
                  <a:lnTo>
                    <a:pt x="1306367" y="500398"/>
                  </a:lnTo>
                  <a:lnTo>
                    <a:pt x="1312652" y="498231"/>
                  </a:lnTo>
                  <a:lnTo>
                    <a:pt x="1321320" y="496064"/>
                  </a:lnTo>
                  <a:lnTo>
                    <a:pt x="1327605" y="496064"/>
                  </a:lnTo>
                  <a:lnTo>
                    <a:pt x="1334107" y="494114"/>
                  </a:lnTo>
                  <a:lnTo>
                    <a:pt x="1368348" y="494114"/>
                  </a:lnTo>
                  <a:lnTo>
                    <a:pt x="1372682" y="496064"/>
                  </a:lnTo>
                  <a:lnTo>
                    <a:pt x="1381134" y="498231"/>
                  </a:lnTo>
                  <a:lnTo>
                    <a:pt x="1389803" y="502566"/>
                  </a:lnTo>
                  <a:lnTo>
                    <a:pt x="1400422" y="506900"/>
                  </a:lnTo>
                  <a:lnTo>
                    <a:pt x="1406923" y="513185"/>
                  </a:lnTo>
                  <a:lnTo>
                    <a:pt x="1411041" y="515352"/>
                  </a:lnTo>
                  <a:lnTo>
                    <a:pt x="1415375" y="519686"/>
                  </a:lnTo>
                  <a:lnTo>
                    <a:pt x="1419710" y="528138"/>
                  </a:lnTo>
                  <a:lnTo>
                    <a:pt x="1421877" y="536807"/>
                  </a:lnTo>
                  <a:lnTo>
                    <a:pt x="1425994" y="545259"/>
                  </a:lnTo>
                  <a:lnTo>
                    <a:pt x="1430329" y="551760"/>
                  </a:lnTo>
                  <a:lnTo>
                    <a:pt x="1434663" y="553927"/>
                  </a:lnTo>
                  <a:lnTo>
                    <a:pt x="1440948" y="560212"/>
                  </a:lnTo>
                  <a:lnTo>
                    <a:pt x="1447449" y="562379"/>
                  </a:lnTo>
                  <a:lnTo>
                    <a:pt x="1451784" y="564547"/>
                  </a:lnTo>
                  <a:lnTo>
                    <a:pt x="1458068" y="568881"/>
                  </a:lnTo>
                  <a:lnTo>
                    <a:pt x="1468904" y="573215"/>
                  </a:lnTo>
                  <a:lnTo>
                    <a:pt x="1473022" y="577333"/>
                  </a:lnTo>
                  <a:lnTo>
                    <a:pt x="1479523" y="581667"/>
                  </a:lnTo>
                  <a:lnTo>
                    <a:pt x="1483858" y="588169"/>
                  </a:lnTo>
                  <a:lnTo>
                    <a:pt x="1486025" y="592286"/>
                  </a:lnTo>
                  <a:lnTo>
                    <a:pt x="1487975" y="598788"/>
                  </a:lnTo>
                  <a:lnTo>
                    <a:pt x="1490142" y="605289"/>
                  </a:lnTo>
                  <a:lnTo>
                    <a:pt x="1492310" y="611574"/>
                  </a:lnTo>
                  <a:lnTo>
                    <a:pt x="1494477" y="645815"/>
                  </a:lnTo>
                  <a:lnTo>
                    <a:pt x="1477356" y="652317"/>
                  </a:lnTo>
                  <a:lnTo>
                    <a:pt x="1471071" y="654267"/>
                  </a:lnTo>
                  <a:lnTo>
                    <a:pt x="1464570" y="654267"/>
                  </a:lnTo>
                  <a:lnTo>
                    <a:pt x="1460236" y="656434"/>
                  </a:lnTo>
                  <a:lnTo>
                    <a:pt x="1453951" y="658601"/>
                  </a:lnTo>
                  <a:lnTo>
                    <a:pt x="1447449" y="662936"/>
                  </a:lnTo>
                  <a:lnTo>
                    <a:pt x="1440948" y="665103"/>
                  </a:lnTo>
                  <a:lnTo>
                    <a:pt x="1438997" y="669437"/>
                  </a:lnTo>
                  <a:lnTo>
                    <a:pt x="1436830" y="675722"/>
                  </a:lnTo>
                  <a:lnTo>
                    <a:pt x="1434663" y="682224"/>
                  </a:lnTo>
                  <a:lnTo>
                    <a:pt x="1434663" y="690675"/>
                  </a:lnTo>
                  <a:lnTo>
                    <a:pt x="1436830" y="695010"/>
                  </a:lnTo>
                  <a:lnTo>
                    <a:pt x="1438997" y="703462"/>
                  </a:lnTo>
                  <a:lnTo>
                    <a:pt x="1440948" y="709963"/>
                  </a:lnTo>
                  <a:lnTo>
                    <a:pt x="1445282" y="714298"/>
                  </a:lnTo>
                  <a:lnTo>
                    <a:pt x="1449617" y="722749"/>
                  </a:lnTo>
                  <a:lnTo>
                    <a:pt x="1451784" y="729251"/>
                  </a:lnTo>
                  <a:lnTo>
                    <a:pt x="1455901" y="733585"/>
                  </a:lnTo>
                  <a:lnTo>
                    <a:pt x="1460236" y="737703"/>
                  </a:lnTo>
                  <a:lnTo>
                    <a:pt x="1462403" y="742037"/>
                  </a:lnTo>
                  <a:lnTo>
                    <a:pt x="1466737" y="746372"/>
                  </a:lnTo>
                  <a:lnTo>
                    <a:pt x="1475189" y="763492"/>
                  </a:lnTo>
                  <a:lnTo>
                    <a:pt x="1477356" y="769777"/>
                  </a:lnTo>
                  <a:lnTo>
                    <a:pt x="1479523" y="778446"/>
                  </a:lnTo>
                  <a:lnTo>
                    <a:pt x="1481690" y="786897"/>
                  </a:lnTo>
                  <a:lnTo>
                    <a:pt x="1481690" y="791232"/>
                  </a:lnTo>
                  <a:lnTo>
                    <a:pt x="1479523" y="801851"/>
                  </a:lnTo>
                  <a:lnTo>
                    <a:pt x="1481690" y="806185"/>
                  </a:lnTo>
                  <a:lnTo>
                    <a:pt x="1481690" y="812687"/>
                  </a:lnTo>
                  <a:lnTo>
                    <a:pt x="1483858" y="818972"/>
                  </a:lnTo>
                  <a:lnTo>
                    <a:pt x="1492310" y="827640"/>
                  </a:lnTo>
                  <a:lnTo>
                    <a:pt x="1498811" y="829807"/>
                  </a:lnTo>
                  <a:lnTo>
                    <a:pt x="1505096" y="831758"/>
                  </a:lnTo>
                  <a:lnTo>
                    <a:pt x="1509430" y="836092"/>
                  </a:lnTo>
                  <a:lnTo>
                    <a:pt x="1515932" y="838259"/>
                  </a:lnTo>
                  <a:lnTo>
                    <a:pt x="1524384" y="840426"/>
                  </a:lnTo>
                  <a:lnTo>
                    <a:pt x="1530885" y="842594"/>
                  </a:lnTo>
                  <a:lnTo>
                    <a:pt x="1535219" y="846711"/>
                  </a:lnTo>
                  <a:lnTo>
                    <a:pt x="1537170" y="851046"/>
                  </a:lnTo>
                  <a:lnTo>
                    <a:pt x="1535219" y="857547"/>
                  </a:lnTo>
                  <a:lnTo>
                    <a:pt x="1535219" y="863832"/>
                  </a:lnTo>
                  <a:lnTo>
                    <a:pt x="1533052" y="870333"/>
                  </a:lnTo>
                  <a:lnTo>
                    <a:pt x="1533052" y="874668"/>
                  </a:lnTo>
                  <a:lnTo>
                    <a:pt x="1535219" y="880953"/>
                  </a:lnTo>
                  <a:lnTo>
                    <a:pt x="1535219" y="887454"/>
                  </a:lnTo>
                  <a:lnTo>
                    <a:pt x="1537170" y="893739"/>
                  </a:lnTo>
                  <a:lnTo>
                    <a:pt x="1543671" y="900240"/>
                  </a:lnTo>
                  <a:lnTo>
                    <a:pt x="1550173" y="902407"/>
                  </a:lnTo>
                  <a:lnTo>
                    <a:pt x="1567294" y="917361"/>
                  </a:lnTo>
                  <a:lnTo>
                    <a:pt x="1567294" y="936649"/>
                  </a:lnTo>
                  <a:lnTo>
                    <a:pt x="1565126" y="942933"/>
                  </a:lnTo>
                  <a:lnTo>
                    <a:pt x="1565126" y="962221"/>
                  </a:lnTo>
                  <a:lnTo>
                    <a:pt x="1567294" y="970890"/>
                  </a:lnTo>
                  <a:lnTo>
                    <a:pt x="1567294" y="979342"/>
                  </a:lnTo>
                  <a:lnTo>
                    <a:pt x="1569244" y="992128"/>
                  </a:lnTo>
                  <a:lnTo>
                    <a:pt x="1567294" y="998630"/>
                  </a:lnTo>
                  <a:lnTo>
                    <a:pt x="1565126" y="1028536"/>
                  </a:lnTo>
                  <a:lnTo>
                    <a:pt x="1537170" y="1024202"/>
                  </a:lnTo>
                  <a:lnTo>
                    <a:pt x="1528718" y="1028536"/>
                  </a:lnTo>
                  <a:lnTo>
                    <a:pt x="1522216" y="1030704"/>
                  </a:lnTo>
                  <a:lnTo>
                    <a:pt x="1518099" y="1032871"/>
                  </a:lnTo>
                  <a:lnTo>
                    <a:pt x="1511597" y="1037205"/>
                  </a:lnTo>
                  <a:lnTo>
                    <a:pt x="1507263" y="1041323"/>
                  </a:lnTo>
                  <a:lnTo>
                    <a:pt x="1503146" y="1045657"/>
                  </a:lnTo>
                  <a:lnTo>
                    <a:pt x="1496644" y="1049991"/>
                  </a:lnTo>
                  <a:lnTo>
                    <a:pt x="1490142" y="1052159"/>
                  </a:lnTo>
                  <a:lnTo>
                    <a:pt x="1471071" y="1052159"/>
                  </a:lnTo>
                  <a:lnTo>
                    <a:pt x="1464570" y="1049991"/>
                  </a:lnTo>
                  <a:lnTo>
                    <a:pt x="1458068" y="1052159"/>
                  </a:lnTo>
                  <a:lnTo>
                    <a:pt x="1451784" y="1056276"/>
                  </a:lnTo>
                  <a:lnTo>
                    <a:pt x="1447449" y="1060611"/>
                  </a:lnTo>
                  <a:lnTo>
                    <a:pt x="1440948" y="1069279"/>
                  </a:lnTo>
                  <a:lnTo>
                    <a:pt x="1440948" y="1075564"/>
                  </a:lnTo>
                  <a:lnTo>
                    <a:pt x="1438997" y="1082065"/>
                  </a:lnTo>
                  <a:lnTo>
                    <a:pt x="1434663" y="1086183"/>
                  </a:lnTo>
                  <a:lnTo>
                    <a:pt x="1432496" y="1090517"/>
                  </a:lnTo>
                  <a:lnTo>
                    <a:pt x="1428161" y="1097019"/>
                  </a:lnTo>
                  <a:lnTo>
                    <a:pt x="1421877" y="1101353"/>
                  </a:lnTo>
                  <a:lnTo>
                    <a:pt x="1417542" y="1107638"/>
                  </a:lnTo>
                  <a:lnTo>
                    <a:pt x="1413208" y="1111972"/>
                  </a:lnTo>
                  <a:lnTo>
                    <a:pt x="1411041" y="1118257"/>
                  </a:lnTo>
                  <a:lnTo>
                    <a:pt x="1406923" y="1122591"/>
                  </a:lnTo>
                  <a:lnTo>
                    <a:pt x="1402589" y="1133427"/>
                  </a:lnTo>
                  <a:lnTo>
                    <a:pt x="1383301" y="1159000"/>
                  </a:lnTo>
                  <a:lnTo>
                    <a:pt x="1383301" y="1163334"/>
                  </a:lnTo>
                  <a:lnTo>
                    <a:pt x="1381134" y="1169619"/>
                  </a:lnTo>
                  <a:lnTo>
                    <a:pt x="1381134" y="1173953"/>
                  </a:lnTo>
                  <a:lnTo>
                    <a:pt x="1378967" y="1180455"/>
                  </a:lnTo>
                  <a:lnTo>
                    <a:pt x="1381134" y="1186740"/>
                  </a:lnTo>
                  <a:lnTo>
                    <a:pt x="1381134" y="1191074"/>
                  </a:lnTo>
                  <a:lnTo>
                    <a:pt x="1383301" y="1197359"/>
                  </a:lnTo>
                  <a:lnTo>
                    <a:pt x="1381134" y="1203860"/>
                  </a:lnTo>
                  <a:lnTo>
                    <a:pt x="1381134" y="1208194"/>
                  </a:lnTo>
                  <a:lnTo>
                    <a:pt x="1372682" y="1229433"/>
                  </a:lnTo>
                  <a:lnTo>
                    <a:pt x="1364013" y="1233767"/>
                  </a:lnTo>
                  <a:lnTo>
                    <a:pt x="1357729" y="1238101"/>
                  </a:lnTo>
                  <a:lnTo>
                    <a:pt x="1353394" y="1240269"/>
                  </a:lnTo>
                  <a:lnTo>
                    <a:pt x="1346893" y="1242436"/>
                  </a:lnTo>
                  <a:lnTo>
                    <a:pt x="1340608" y="1244603"/>
                  </a:lnTo>
                  <a:lnTo>
                    <a:pt x="1336274" y="1246553"/>
                  </a:lnTo>
                  <a:lnTo>
                    <a:pt x="1329772" y="1242436"/>
                  </a:lnTo>
                  <a:lnTo>
                    <a:pt x="1323488" y="1240269"/>
                  </a:lnTo>
                  <a:lnTo>
                    <a:pt x="1319153" y="1235934"/>
                  </a:lnTo>
                  <a:lnTo>
                    <a:pt x="1312652" y="1231600"/>
                  </a:lnTo>
                  <a:lnTo>
                    <a:pt x="1308534" y="1229433"/>
                  </a:lnTo>
                  <a:lnTo>
                    <a:pt x="1302032" y="1225315"/>
                  </a:lnTo>
                  <a:lnTo>
                    <a:pt x="1297698" y="1225315"/>
                  </a:lnTo>
                  <a:lnTo>
                    <a:pt x="1282745" y="1218813"/>
                  </a:lnTo>
                  <a:lnTo>
                    <a:pt x="1225098" y="1225315"/>
                  </a:lnTo>
                  <a:lnTo>
                    <a:pt x="1214479" y="1225315"/>
                  </a:lnTo>
                  <a:lnTo>
                    <a:pt x="1205810" y="1223148"/>
                  </a:lnTo>
                  <a:lnTo>
                    <a:pt x="1197359" y="1223148"/>
                  </a:lnTo>
                  <a:lnTo>
                    <a:pt x="1193024" y="1220981"/>
                  </a:lnTo>
                  <a:lnTo>
                    <a:pt x="1182405" y="1218813"/>
                  </a:lnTo>
                  <a:lnTo>
                    <a:pt x="1178071" y="1216646"/>
                  </a:lnTo>
                  <a:lnTo>
                    <a:pt x="1171569" y="1216646"/>
                  </a:lnTo>
                  <a:lnTo>
                    <a:pt x="1165284" y="1214479"/>
                  </a:lnTo>
                  <a:lnTo>
                    <a:pt x="1160950" y="1212529"/>
                  </a:lnTo>
                  <a:lnTo>
                    <a:pt x="1154449" y="1210362"/>
                  </a:lnTo>
                  <a:lnTo>
                    <a:pt x="1150331" y="1210362"/>
                  </a:lnTo>
                  <a:lnTo>
                    <a:pt x="1145997" y="1208194"/>
                  </a:lnTo>
                  <a:lnTo>
                    <a:pt x="1139495" y="1206027"/>
                  </a:lnTo>
                  <a:lnTo>
                    <a:pt x="1135378" y="1206027"/>
                  </a:lnTo>
                  <a:lnTo>
                    <a:pt x="1124542" y="1203860"/>
                  </a:lnTo>
                  <a:lnTo>
                    <a:pt x="1118257" y="1201693"/>
                  </a:lnTo>
                  <a:lnTo>
                    <a:pt x="1109588" y="1199526"/>
                  </a:lnTo>
                  <a:lnTo>
                    <a:pt x="1103304" y="1197359"/>
                  </a:lnTo>
                  <a:lnTo>
                    <a:pt x="1094635" y="1195408"/>
                  </a:lnTo>
                  <a:lnTo>
                    <a:pt x="1086183" y="1193241"/>
                  </a:lnTo>
                  <a:lnTo>
                    <a:pt x="1075347" y="1191074"/>
                  </a:lnTo>
                  <a:lnTo>
                    <a:pt x="1069062" y="1188907"/>
                  </a:lnTo>
                  <a:lnTo>
                    <a:pt x="1060394" y="1188907"/>
                  </a:lnTo>
                  <a:lnTo>
                    <a:pt x="1049775" y="1186740"/>
                  </a:lnTo>
                  <a:lnTo>
                    <a:pt x="1041106" y="1184572"/>
                  </a:lnTo>
                  <a:lnTo>
                    <a:pt x="1028320" y="1184572"/>
                  </a:lnTo>
                  <a:lnTo>
                    <a:pt x="1022035" y="1182405"/>
                  </a:lnTo>
                  <a:lnTo>
                    <a:pt x="1015533" y="1184572"/>
                  </a:lnTo>
                  <a:lnTo>
                    <a:pt x="981292" y="1184572"/>
                  </a:lnTo>
                  <a:lnTo>
                    <a:pt x="914977" y="1182405"/>
                  </a:lnTo>
                  <a:lnTo>
                    <a:pt x="908692" y="1184572"/>
                  </a:lnTo>
                  <a:lnTo>
                    <a:pt x="900024" y="1186740"/>
                  </a:lnTo>
                  <a:lnTo>
                    <a:pt x="891572" y="1188907"/>
                  </a:lnTo>
                  <a:lnTo>
                    <a:pt x="882903" y="1188907"/>
                  </a:lnTo>
                  <a:lnTo>
                    <a:pt x="874451" y="1191074"/>
                  </a:lnTo>
                  <a:lnTo>
                    <a:pt x="863832" y="1193241"/>
                  </a:lnTo>
                  <a:lnTo>
                    <a:pt x="855163" y="1195408"/>
                  </a:lnTo>
                  <a:lnTo>
                    <a:pt x="850829" y="1197359"/>
                  </a:lnTo>
                  <a:lnTo>
                    <a:pt x="842377" y="1201693"/>
                  </a:lnTo>
                  <a:lnTo>
                    <a:pt x="831758" y="1206027"/>
                  </a:lnTo>
                  <a:lnTo>
                    <a:pt x="825256" y="1210362"/>
                  </a:lnTo>
                  <a:lnTo>
                    <a:pt x="820922" y="1212529"/>
                  </a:lnTo>
                  <a:lnTo>
                    <a:pt x="814637" y="1214479"/>
                  </a:lnTo>
                  <a:lnTo>
                    <a:pt x="808136" y="1216646"/>
                  </a:lnTo>
                  <a:lnTo>
                    <a:pt x="799684" y="1220981"/>
                  </a:lnTo>
                  <a:lnTo>
                    <a:pt x="791015" y="1223148"/>
                  </a:lnTo>
                  <a:lnTo>
                    <a:pt x="782563" y="1227482"/>
                  </a:lnTo>
                  <a:lnTo>
                    <a:pt x="773894" y="1229433"/>
                  </a:lnTo>
                  <a:lnTo>
                    <a:pt x="767610" y="1231600"/>
                  </a:lnTo>
                  <a:lnTo>
                    <a:pt x="758941" y="1235934"/>
                  </a:lnTo>
                  <a:lnTo>
                    <a:pt x="752440" y="1238101"/>
                  </a:lnTo>
                  <a:lnTo>
                    <a:pt x="743988" y="1242436"/>
                  </a:lnTo>
                  <a:lnTo>
                    <a:pt x="731201" y="1246553"/>
                  </a:lnTo>
                  <a:lnTo>
                    <a:pt x="722533" y="1250888"/>
                  </a:lnTo>
                  <a:lnTo>
                    <a:pt x="714081" y="1253055"/>
                  </a:lnTo>
                  <a:lnTo>
                    <a:pt x="707579" y="1257389"/>
                  </a:lnTo>
                  <a:lnTo>
                    <a:pt x="701294" y="1259556"/>
                  </a:lnTo>
                  <a:lnTo>
                    <a:pt x="694793" y="1261507"/>
                  </a:lnTo>
                  <a:lnTo>
                    <a:pt x="688292" y="1265841"/>
                  </a:lnTo>
                  <a:lnTo>
                    <a:pt x="682007" y="1270175"/>
                  </a:lnTo>
                  <a:lnTo>
                    <a:pt x="675505" y="1274510"/>
                  </a:lnTo>
                  <a:lnTo>
                    <a:pt x="669220" y="1276677"/>
                  </a:lnTo>
                  <a:lnTo>
                    <a:pt x="660552" y="1280794"/>
                  </a:lnTo>
                  <a:lnTo>
                    <a:pt x="647766" y="1280794"/>
                  </a:lnTo>
                  <a:lnTo>
                    <a:pt x="634979" y="1285129"/>
                  </a:lnTo>
                  <a:lnTo>
                    <a:pt x="628478" y="1287296"/>
                  </a:lnTo>
                  <a:lnTo>
                    <a:pt x="622193" y="1289463"/>
                  </a:lnTo>
                  <a:lnTo>
                    <a:pt x="615691" y="1293581"/>
                  </a:lnTo>
                  <a:lnTo>
                    <a:pt x="611357" y="1295748"/>
                  </a:lnTo>
                  <a:lnTo>
                    <a:pt x="607240" y="1300082"/>
                  </a:lnTo>
                  <a:lnTo>
                    <a:pt x="600738" y="1302249"/>
                  </a:lnTo>
                  <a:lnTo>
                    <a:pt x="594237" y="1306584"/>
                  </a:lnTo>
                  <a:lnTo>
                    <a:pt x="590119" y="1310701"/>
                  </a:lnTo>
                  <a:lnTo>
                    <a:pt x="585785" y="1312869"/>
                  </a:lnTo>
                  <a:lnTo>
                    <a:pt x="579283" y="1317203"/>
                  </a:lnTo>
                  <a:lnTo>
                    <a:pt x="545042" y="1349277"/>
                  </a:lnTo>
                  <a:lnTo>
                    <a:pt x="528138" y="1329989"/>
                  </a:lnTo>
                  <a:lnTo>
                    <a:pt x="523804" y="1327822"/>
                  </a:lnTo>
                  <a:lnTo>
                    <a:pt x="521637" y="1323704"/>
                  </a:lnTo>
                  <a:lnTo>
                    <a:pt x="515135" y="1317203"/>
                  </a:lnTo>
                  <a:lnTo>
                    <a:pt x="508850" y="1312869"/>
                  </a:lnTo>
                  <a:lnTo>
                    <a:pt x="504516" y="1308751"/>
                  </a:lnTo>
                  <a:lnTo>
                    <a:pt x="502349" y="1304417"/>
                  </a:lnTo>
                  <a:lnTo>
                    <a:pt x="496064" y="1297915"/>
                  </a:lnTo>
                  <a:lnTo>
                    <a:pt x="489562" y="1293581"/>
                  </a:lnTo>
                  <a:lnTo>
                    <a:pt x="483061" y="1287296"/>
                  </a:lnTo>
                  <a:lnTo>
                    <a:pt x="478943" y="1285129"/>
                  </a:lnTo>
                  <a:lnTo>
                    <a:pt x="474609" y="1280794"/>
                  </a:lnTo>
                  <a:lnTo>
                    <a:pt x="470275" y="1276677"/>
                  </a:lnTo>
                  <a:lnTo>
                    <a:pt x="465940" y="1272342"/>
                  </a:lnTo>
                  <a:lnTo>
                    <a:pt x="459656" y="1268008"/>
                  </a:lnTo>
                  <a:lnTo>
                    <a:pt x="455321" y="1265841"/>
                  </a:lnTo>
                  <a:lnTo>
                    <a:pt x="448820" y="1263674"/>
                  </a:lnTo>
                  <a:lnTo>
                    <a:pt x="442535" y="1261507"/>
                  </a:lnTo>
                  <a:lnTo>
                    <a:pt x="412628" y="1261507"/>
                  </a:lnTo>
                  <a:lnTo>
                    <a:pt x="406127" y="1263674"/>
                  </a:lnTo>
                  <a:lnTo>
                    <a:pt x="397675" y="1268008"/>
                  </a:lnTo>
                  <a:lnTo>
                    <a:pt x="389006" y="1270175"/>
                  </a:lnTo>
                  <a:lnTo>
                    <a:pt x="384672" y="1272342"/>
                  </a:lnTo>
                  <a:lnTo>
                    <a:pt x="376220" y="1276677"/>
                  </a:lnTo>
                  <a:lnTo>
                    <a:pt x="371885" y="1280794"/>
                  </a:lnTo>
                  <a:lnTo>
                    <a:pt x="365601" y="1287296"/>
                  </a:lnTo>
                  <a:lnTo>
                    <a:pt x="363434" y="1291630"/>
                  </a:lnTo>
                  <a:lnTo>
                    <a:pt x="361266" y="1297915"/>
                  </a:lnTo>
                  <a:lnTo>
                    <a:pt x="356932" y="1302249"/>
                  </a:lnTo>
                  <a:lnTo>
                    <a:pt x="350647" y="1304417"/>
                  </a:lnTo>
                  <a:lnTo>
                    <a:pt x="346313" y="1302249"/>
                  </a:lnTo>
                  <a:lnTo>
                    <a:pt x="337644" y="1297915"/>
                  </a:lnTo>
                  <a:lnTo>
                    <a:pt x="333527" y="1304417"/>
                  </a:lnTo>
                  <a:lnTo>
                    <a:pt x="331359" y="1308751"/>
                  </a:lnTo>
                  <a:lnTo>
                    <a:pt x="331359" y="1315036"/>
                  </a:lnTo>
                  <a:lnTo>
                    <a:pt x="324858" y="1319370"/>
                  </a:lnTo>
                  <a:lnTo>
                    <a:pt x="320524" y="1319370"/>
                  </a:lnTo>
                  <a:lnTo>
                    <a:pt x="314239" y="1315036"/>
                  </a:lnTo>
                  <a:lnTo>
                    <a:pt x="312072" y="1308751"/>
                  </a:lnTo>
                  <a:lnTo>
                    <a:pt x="307737" y="1302249"/>
                  </a:lnTo>
                  <a:lnTo>
                    <a:pt x="303620" y="1295748"/>
                  </a:lnTo>
                  <a:lnTo>
                    <a:pt x="301453" y="1289463"/>
                  </a:lnTo>
                  <a:lnTo>
                    <a:pt x="301453" y="1276677"/>
                  </a:lnTo>
                  <a:lnTo>
                    <a:pt x="307737" y="1268008"/>
                  </a:lnTo>
                  <a:lnTo>
                    <a:pt x="309905" y="1261507"/>
                  </a:lnTo>
                  <a:lnTo>
                    <a:pt x="312072" y="1255222"/>
                  </a:lnTo>
                  <a:lnTo>
                    <a:pt x="312072" y="1250888"/>
                  </a:lnTo>
                  <a:lnTo>
                    <a:pt x="309905" y="1244603"/>
                  </a:lnTo>
                  <a:lnTo>
                    <a:pt x="309905" y="1238101"/>
                  </a:lnTo>
                  <a:lnTo>
                    <a:pt x="307737" y="1233767"/>
                  </a:lnTo>
                  <a:lnTo>
                    <a:pt x="309905" y="1227482"/>
                  </a:lnTo>
                  <a:lnTo>
                    <a:pt x="312072" y="1220981"/>
                  </a:lnTo>
                  <a:lnTo>
                    <a:pt x="312072" y="1210362"/>
                  </a:lnTo>
                  <a:lnTo>
                    <a:pt x="307737" y="1203860"/>
                  </a:lnTo>
                  <a:lnTo>
                    <a:pt x="303620" y="1199526"/>
                  </a:lnTo>
                  <a:lnTo>
                    <a:pt x="297118" y="1197359"/>
                  </a:lnTo>
                  <a:lnTo>
                    <a:pt x="292784" y="1195408"/>
                  </a:lnTo>
                  <a:lnTo>
                    <a:pt x="297118" y="1182405"/>
                  </a:lnTo>
                  <a:lnTo>
                    <a:pt x="301453" y="1176120"/>
                  </a:lnTo>
                  <a:lnTo>
                    <a:pt x="303620" y="1171786"/>
                  </a:lnTo>
                  <a:lnTo>
                    <a:pt x="309905" y="1171786"/>
                  </a:lnTo>
                  <a:lnTo>
                    <a:pt x="312072" y="1176120"/>
                  </a:lnTo>
                  <a:lnTo>
                    <a:pt x="318573" y="1173953"/>
                  </a:lnTo>
                  <a:lnTo>
                    <a:pt x="320524" y="1169619"/>
                  </a:lnTo>
                  <a:lnTo>
                    <a:pt x="322691" y="1165285"/>
                  </a:lnTo>
                  <a:lnTo>
                    <a:pt x="329192" y="1165285"/>
                  </a:lnTo>
                  <a:lnTo>
                    <a:pt x="333527" y="1163334"/>
                  </a:lnTo>
                  <a:lnTo>
                    <a:pt x="335694" y="1156833"/>
                  </a:lnTo>
                  <a:lnTo>
                    <a:pt x="329192" y="1152498"/>
                  </a:lnTo>
                  <a:lnTo>
                    <a:pt x="324858" y="1152498"/>
                  </a:lnTo>
                  <a:lnTo>
                    <a:pt x="320524" y="1148381"/>
                  </a:lnTo>
                  <a:lnTo>
                    <a:pt x="320524" y="1141879"/>
                  </a:lnTo>
                  <a:lnTo>
                    <a:pt x="324858" y="1139712"/>
                  </a:lnTo>
                  <a:lnTo>
                    <a:pt x="331359" y="1139712"/>
                  </a:lnTo>
                  <a:lnTo>
                    <a:pt x="333527" y="1135378"/>
                  </a:lnTo>
                  <a:lnTo>
                    <a:pt x="331359" y="1131260"/>
                  </a:lnTo>
                  <a:lnTo>
                    <a:pt x="335694" y="1126926"/>
                  </a:lnTo>
                  <a:lnTo>
                    <a:pt x="337644" y="1131260"/>
                  </a:lnTo>
                  <a:lnTo>
                    <a:pt x="350647" y="1131260"/>
                  </a:lnTo>
                  <a:lnTo>
                    <a:pt x="350647" y="1126926"/>
                  </a:lnTo>
                  <a:lnTo>
                    <a:pt x="348480" y="1120424"/>
                  </a:lnTo>
                  <a:lnTo>
                    <a:pt x="346313" y="1116307"/>
                  </a:lnTo>
                  <a:lnTo>
                    <a:pt x="346313" y="1103304"/>
                  </a:lnTo>
                  <a:lnTo>
                    <a:pt x="341979" y="1099186"/>
                  </a:lnTo>
                  <a:lnTo>
                    <a:pt x="337644" y="1097019"/>
                  </a:lnTo>
                  <a:lnTo>
                    <a:pt x="331359" y="1099186"/>
                  </a:lnTo>
                  <a:lnTo>
                    <a:pt x="324858" y="1099186"/>
                  </a:lnTo>
                  <a:lnTo>
                    <a:pt x="318573" y="1097019"/>
                  </a:lnTo>
                  <a:lnTo>
                    <a:pt x="318573" y="1092684"/>
                  </a:lnTo>
                  <a:lnTo>
                    <a:pt x="320524" y="1086183"/>
                  </a:lnTo>
                  <a:lnTo>
                    <a:pt x="324858" y="1079898"/>
                  </a:lnTo>
                  <a:lnTo>
                    <a:pt x="329192" y="1075564"/>
                  </a:lnTo>
                  <a:lnTo>
                    <a:pt x="333527" y="1079898"/>
                  </a:lnTo>
                  <a:lnTo>
                    <a:pt x="339811" y="1082065"/>
                  </a:lnTo>
                  <a:lnTo>
                    <a:pt x="341979" y="1077731"/>
                  </a:lnTo>
                  <a:lnTo>
                    <a:pt x="341979" y="1073397"/>
                  </a:lnTo>
                  <a:lnTo>
                    <a:pt x="344146" y="1064945"/>
                  </a:lnTo>
                  <a:lnTo>
                    <a:pt x="348480" y="1067112"/>
                  </a:lnTo>
                  <a:lnTo>
                    <a:pt x="354765" y="1064945"/>
                  </a:lnTo>
                  <a:lnTo>
                    <a:pt x="359099" y="1060611"/>
                  </a:lnTo>
                  <a:lnTo>
                    <a:pt x="367768" y="1069279"/>
                  </a:lnTo>
                  <a:lnTo>
                    <a:pt x="371885" y="1079898"/>
                  </a:lnTo>
                  <a:lnTo>
                    <a:pt x="376220" y="1084233"/>
                  </a:lnTo>
                  <a:lnTo>
                    <a:pt x="382721" y="1086183"/>
                  </a:lnTo>
                  <a:lnTo>
                    <a:pt x="384672" y="1090517"/>
                  </a:lnTo>
                  <a:lnTo>
                    <a:pt x="389006" y="1099186"/>
                  </a:lnTo>
                  <a:lnTo>
                    <a:pt x="395508" y="1101353"/>
                  </a:lnTo>
                  <a:lnTo>
                    <a:pt x="399842" y="1097019"/>
                  </a:lnTo>
                  <a:lnTo>
                    <a:pt x="403959" y="1094852"/>
                  </a:lnTo>
                  <a:lnTo>
                    <a:pt x="410461" y="1097019"/>
                  </a:lnTo>
                  <a:lnTo>
                    <a:pt x="414795" y="1099186"/>
                  </a:lnTo>
                  <a:lnTo>
                    <a:pt x="418913" y="1097019"/>
                  </a:lnTo>
                  <a:lnTo>
                    <a:pt x="418913" y="1090517"/>
                  </a:lnTo>
                  <a:lnTo>
                    <a:pt x="416746" y="1086183"/>
                  </a:lnTo>
                  <a:lnTo>
                    <a:pt x="410461" y="1082065"/>
                  </a:lnTo>
                  <a:lnTo>
                    <a:pt x="410461" y="1077731"/>
                  </a:lnTo>
                  <a:lnTo>
                    <a:pt x="414795" y="1073397"/>
                  </a:lnTo>
                  <a:lnTo>
                    <a:pt x="433866" y="1073397"/>
                  </a:lnTo>
                  <a:lnTo>
                    <a:pt x="438201" y="1075564"/>
                  </a:lnTo>
                  <a:lnTo>
                    <a:pt x="440368" y="1082065"/>
                  </a:lnTo>
                  <a:lnTo>
                    <a:pt x="442535" y="1086183"/>
                  </a:lnTo>
                  <a:lnTo>
                    <a:pt x="448820" y="1092684"/>
                  </a:lnTo>
                  <a:lnTo>
                    <a:pt x="455321" y="1094852"/>
                  </a:lnTo>
                  <a:lnTo>
                    <a:pt x="459656" y="1092684"/>
                  </a:lnTo>
                  <a:lnTo>
                    <a:pt x="463990" y="1086183"/>
                  </a:lnTo>
                  <a:lnTo>
                    <a:pt x="468108" y="1077731"/>
                  </a:lnTo>
                  <a:lnTo>
                    <a:pt x="470275" y="1071230"/>
                  </a:lnTo>
                  <a:lnTo>
                    <a:pt x="470275" y="1067112"/>
                  </a:lnTo>
                  <a:lnTo>
                    <a:pt x="468108" y="1060611"/>
                  </a:lnTo>
                  <a:lnTo>
                    <a:pt x="465940" y="1056276"/>
                  </a:lnTo>
                  <a:lnTo>
                    <a:pt x="463990" y="1052159"/>
                  </a:lnTo>
                  <a:lnTo>
                    <a:pt x="461823" y="1045657"/>
                  </a:lnTo>
                  <a:lnTo>
                    <a:pt x="463990" y="1041323"/>
                  </a:lnTo>
                  <a:lnTo>
                    <a:pt x="465940" y="1035038"/>
                  </a:lnTo>
                  <a:lnTo>
                    <a:pt x="468108" y="1026369"/>
                  </a:lnTo>
                  <a:lnTo>
                    <a:pt x="461823" y="1024202"/>
                  </a:lnTo>
                  <a:lnTo>
                    <a:pt x="457488" y="1022035"/>
                  </a:lnTo>
                  <a:lnTo>
                    <a:pt x="461823" y="1013583"/>
                  </a:lnTo>
                  <a:lnTo>
                    <a:pt x="457488" y="1002964"/>
                  </a:lnTo>
                  <a:lnTo>
                    <a:pt x="448820" y="994295"/>
                  </a:lnTo>
                  <a:lnTo>
                    <a:pt x="444702" y="989961"/>
                  </a:lnTo>
                  <a:lnTo>
                    <a:pt x="440368" y="988011"/>
                  </a:lnTo>
                  <a:lnTo>
                    <a:pt x="431916" y="979342"/>
                  </a:lnTo>
                  <a:lnTo>
                    <a:pt x="425414" y="977175"/>
                  </a:lnTo>
                  <a:lnTo>
                    <a:pt x="418913" y="975007"/>
                  </a:lnTo>
                  <a:lnTo>
                    <a:pt x="412628" y="970890"/>
                  </a:lnTo>
                  <a:lnTo>
                    <a:pt x="403959" y="966555"/>
                  </a:lnTo>
                  <a:lnTo>
                    <a:pt x="395508" y="964388"/>
                  </a:lnTo>
                  <a:lnTo>
                    <a:pt x="389006" y="960054"/>
                  </a:lnTo>
                  <a:lnTo>
                    <a:pt x="380554" y="955936"/>
                  </a:lnTo>
                  <a:lnTo>
                    <a:pt x="376220" y="953769"/>
                  </a:lnTo>
                  <a:lnTo>
                    <a:pt x="369718" y="949435"/>
                  </a:lnTo>
                  <a:lnTo>
                    <a:pt x="363434" y="947268"/>
                  </a:lnTo>
                  <a:lnTo>
                    <a:pt x="359099" y="942933"/>
                  </a:lnTo>
                  <a:lnTo>
                    <a:pt x="352598" y="938816"/>
                  </a:lnTo>
                  <a:lnTo>
                    <a:pt x="350647" y="934482"/>
                  </a:lnTo>
                  <a:lnTo>
                    <a:pt x="346313" y="927980"/>
                  </a:lnTo>
                  <a:lnTo>
                    <a:pt x="341979" y="919528"/>
                  </a:lnTo>
                  <a:lnTo>
                    <a:pt x="339811" y="910859"/>
                  </a:lnTo>
                  <a:lnTo>
                    <a:pt x="339811" y="904575"/>
                  </a:lnTo>
                  <a:lnTo>
                    <a:pt x="337644" y="900240"/>
                  </a:lnTo>
                  <a:lnTo>
                    <a:pt x="339811" y="891788"/>
                  </a:lnTo>
                  <a:lnTo>
                    <a:pt x="339811" y="872501"/>
                  </a:lnTo>
                  <a:lnTo>
                    <a:pt x="331359" y="870333"/>
                  </a:lnTo>
                  <a:lnTo>
                    <a:pt x="316406" y="872501"/>
                  </a:lnTo>
                  <a:lnTo>
                    <a:pt x="312072" y="874668"/>
                  </a:lnTo>
                  <a:lnTo>
                    <a:pt x="305570" y="878785"/>
                  </a:lnTo>
                  <a:lnTo>
                    <a:pt x="299285" y="883120"/>
                  </a:lnTo>
                  <a:lnTo>
                    <a:pt x="294951" y="885287"/>
                  </a:lnTo>
                  <a:lnTo>
                    <a:pt x="290617" y="883120"/>
                  </a:lnTo>
                  <a:lnTo>
                    <a:pt x="282165" y="880953"/>
                  </a:lnTo>
                  <a:lnTo>
                    <a:pt x="277831" y="878785"/>
                  </a:lnTo>
                  <a:lnTo>
                    <a:pt x="271546" y="878785"/>
                  </a:lnTo>
                  <a:lnTo>
                    <a:pt x="265044" y="876835"/>
                  </a:lnTo>
                  <a:lnTo>
                    <a:pt x="256592" y="874668"/>
                  </a:lnTo>
                  <a:lnTo>
                    <a:pt x="243589" y="872501"/>
                  </a:lnTo>
                  <a:lnTo>
                    <a:pt x="235137" y="870333"/>
                  </a:lnTo>
                  <a:lnTo>
                    <a:pt x="228636" y="865999"/>
                  </a:lnTo>
                  <a:lnTo>
                    <a:pt x="215850" y="861665"/>
                  </a:lnTo>
                  <a:lnTo>
                    <a:pt x="203063" y="857547"/>
                  </a:lnTo>
                  <a:lnTo>
                    <a:pt x="198729" y="855380"/>
                  </a:lnTo>
                  <a:lnTo>
                    <a:pt x="192444" y="853213"/>
                  </a:lnTo>
                  <a:lnTo>
                    <a:pt x="188110" y="851046"/>
                  </a:lnTo>
                  <a:lnTo>
                    <a:pt x="179441" y="848878"/>
                  </a:lnTo>
                  <a:lnTo>
                    <a:pt x="173156" y="844761"/>
                  </a:lnTo>
                  <a:lnTo>
                    <a:pt x="166655" y="840426"/>
                  </a:lnTo>
                  <a:lnTo>
                    <a:pt x="158203" y="836092"/>
                  </a:lnTo>
                  <a:lnTo>
                    <a:pt x="153869" y="831758"/>
                  </a:lnTo>
                  <a:lnTo>
                    <a:pt x="149534" y="827640"/>
                  </a:lnTo>
                  <a:lnTo>
                    <a:pt x="145200" y="823306"/>
                  </a:lnTo>
                  <a:lnTo>
                    <a:pt x="143250" y="816804"/>
                  </a:lnTo>
                  <a:lnTo>
                    <a:pt x="138915" y="810520"/>
                  </a:lnTo>
                  <a:lnTo>
                    <a:pt x="136748" y="806185"/>
                  </a:lnTo>
                  <a:lnTo>
                    <a:pt x="130247" y="799684"/>
                  </a:lnTo>
                  <a:lnTo>
                    <a:pt x="126129" y="795566"/>
                  </a:lnTo>
                  <a:lnTo>
                    <a:pt x="123962" y="789065"/>
                  </a:lnTo>
                  <a:lnTo>
                    <a:pt x="123962" y="776278"/>
                  </a:lnTo>
                  <a:lnTo>
                    <a:pt x="121795" y="771944"/>
                  </a:lnTo>
                  <a:lnTo>
                    <a:pt x="119627" y="765659"/>
                  </a:lnTo>
                  <a:lnTo>
                    <a:pt x="113126" y="761325"/>
                  </a:lnTo>
                  <a:lnTo>
                    <a:pt x="111176" y="759158"/>
                  </a:lnTo>
                  <a:lnTo>
                    <a:pt x="106841" y="752656"/>
                  </a:lnTo>
                  <a:lnTo>
                    <a:pt x="104674" y="746372"/>
                  </a:lnTo>
                  <a:lnTo>
                    <a:pt x="106841" y="739870"/>
                  </a:lnTo>
                  <a:lnTo>
                    <a:pt x="106841" y="729251"/>
                  </a:lnTo>
                  <a:lnTo>
                    <a:pt x="104674" y="722749"/>
                  </a:lnTo>
                  <a:lnTo>
                    <a:pt x="100340" y="716465"/>
                  </a:lnTo>
                  <a:lnTo>
                    <a:pt x="96222" y="712130"/>
                  </a:lnTo>
                  <a:lnTo>
                    <a:pt x="89721" y="707796"/>
                  </a:lnTo>
                  <a:lnTo>
                    <a:pt x="85386" y="705629"/>
                  </a:lnTo>
                  <a:lnTo>
                    <a:pt x="79102" y="703462"/>
                  </a:lnTo>
                  <a:lnTo>
                    <a:pt x="72600" y="699344"/>
                  </a:lnTo>
                  <a:lnTo>
                    <a:pt x="68266" y="692843"/>
                  </a:lnTo>
                  <a:lnTo>
                    <a:pt x="61981" y="680056"/>
                  </a:lnTo>
                  <a:lnTo>
                    <a:pt x="59814" y="673555"/>
                  </a:lnTo>
                  <a:lnTo>
                    <a:pt x="48978" y="635196"/>
                  </a:lnTo>
                  <a:lnTo>
                    <a:pt x="51145" y="630862"/>
                  </a:lnTo>
                  <a:lnTo>
                    <a:pt x="44860" y="622193"/>
                  </a:lnTo>
                  <a:lnTo>
                    <a:pt x="42693" y="618076"/>
                  </a:lnTo>
                  <a:lnTo>
                    <a:pt x="40526" y="598788"/>
                  </a:lnTo>
                  <a:lnTo>
                    <a:pt x="48978" y="592286"/>
                  </a:lnTo>
                  <a:lnTo>
                    <a:pt x="55479" y="586001"/>
                  </a:lnTo>
                  <a:lnTo>
                    <a:pt x="57647" y="581667"/>
                  </a:lnTo>
                  <a:lnTo>
                    <a:pt x="57647" y="575166"/>
                  </a:lnTo>
                  <a:lnTo>
                    <a:pt x="70433" y="564547"/>
                  </a:lnTo>
                  <a:lnTo>
                    <a:pt x="89721" y="568881"/>
                  </a:lnTo>
                  <a:lnTo>
                    <a:pt x="94055" y="571048"/>
                  </a:lnTo>
                  <a:lnTo>
                    <a:pt x="98173" y="573215"/>
                  </a:lnTo>
                  <a:lnTo>
                    <a:pt x="102507" y="568881"/>
                  </a:lnTo>
                  <a:lnTo>
                    <a:pt x="100340" y="564547"/>
                  </a:lnTo>
                  <a:lnTo>
                    <a:pt x="91888" y="549593"/>
                  </a:lnTo>
                  <a:lnTo>
                    <a:pt x="91888" y="543091"/>
                  </a:lnTo>
                  <a:lnTo>
                    <a:pt x="98173" y="530305"/>
                  </a:lnTo>
                  <a:lnTo>
                    <a:pt x="100340" y="526188"/>
                  </a:lnTo>
                  <a:lnTo>
                    <a:pt x="102507" y="513185"/>
                  </a:lnTo>
                  <a:lnTo>
                    <a:pt x="98173" y="509067"/>
                  </a:lnTo>
                  <a:lnTo>
                    <a:pt x="94055" y="509067"/>
                  </a:lnTo>
                  <a:lnTo>
                    <a:pt x="85386" y="519686"/>
                  </a:lnTo>
                  <a:lnTo>
                    <a:pt x="81052" y="524020"/>
                  </a:lnTo>
                  <a:lnTo>
                    <a:pt x="66099" y="532472"/>
                  </a:lnTo>
                  <a:lnTo>
                    <a:pt x="59814" y="532472"/>
                  </a:lnTo>
                  <a:lnTo>
                    <a:pt x="44860" y="515352"/>
                  </a:lnTo>
                  <a:lnTo>
                    <a:pt x="36192" y="504733"/>
                  </a:lnTo>
                  <a:lnTo>
                    <a:pt x="23405" y="481111"/>
                  </a:lnTo>
                  <a:lnTo>
                    <a:pt x="23405" y="468324"/>
                  </a:lnTo>
                  <a:lnTo>
                    <a:pt x="53312" y="457705"/>
                  </a:lnTo>
                  <a:lnTo>
                    <a:pt x="59814" y="457705"/>
                  </a:lnTo>
                  <a:lnTo>
                    <a:pt x="74767" y="444919"/>
                  </a:lnTo>
                  <a:lnTo>
                    <a:pt x="72600" y="440585"/>
                  </a:lnTo>
                  <a:lnTo>
                    <a:pt x="57647" y="436250"/>
                  </a:lnTo>
                  <a:lnTo>
                    <a:pt x="53312" y="436250"/>
                  </a:lnTo>
                  <a:lnTo>
                    <a:pt x="44860" y="427798"/>
                  </a:lnTo>
                  <a:lnTo>
                    <a:pt x="42693" y="423464"/>
                  </a:lnTo>
                  <a:lnTo>
                    <a:pt x="44860" y="406343"/>
                  </a:lnTo>
                  <a:lnTo>
                    <a:pt x="42693" y="389223"/>
                  </a:lnTo>
                  <a:lnTo>
                    <a:pt x="40526" y="384889"/>
                  </a:lnTo>
                  <a:lnTo>
                    <a:pt x="32074" y="363650"/>
                  </a:lnTo>
                  <a:lnTo>
                    <a:pt x="25573" y="359316"/>
                  </a:lnTo>
                  <a:lnTo>
                    <a:pt x="4118" y="337861"/>
                  </a:lnTo>
                  <a:lnTo>
                    <a:pt x="0" y="331576"/>
                  </a:lnTo>
                  <a:lnTo>
                    <a:pt x="4118" y="297335"/>
                  </a:lnTo>
                  <a:lnTo>
                    <a:pt x="23405" y="303620"/>
                  </a:lnTo>
                  <a:lnTo>
                    <a:pt x="25573" y="305787"/>
                  </a:lnTo>
                  <a:lnTo>
                    <a:pt x="36192" y="318573"/>
                  </a:lnTo>
                  <a:lnTo>
                    <a:pt x="40526" y="316623"/>
                  </a:lnTo>
                  <a:lnTo>
                    <a:pt x="42693" y="299502"/>
                  </a:lnTo>
                  <a:lnTo>
                    <a:pt x="51145" y="303620"/>
                  </a:lnTo>
                  <a:lnTo>
                    <a:pt x="55479" y="301669"/>
                  </a:lnTo>
                  <a:lnTo>
                    <a:pt x="59814" y="297335"/>
                  </a:lnTo>
                  <a:lnTo>
                    <a:pt x="59814" y="280214"/>
                  </a:lnTo>
                  <a:lnTo>
                    <a:pt x="61981" y="275880"/>
                  </a:lnTo>
                  <a:lnTo>
                    <a:pt x="66099" y="269595"/>
                  </a:lnTo>
                  <a:lnTo>
                    <a:pt x="68266" y="265261"/>
                  </a:lnTo>
                  <a:lnTo>
                    <a:pt x="72600" y="258760"/>
                  </a:lnTo>
                  <a:lnTo>
                    <a:pt x="74767" y="254642"/>
                  </a:lnTo>
                  <a:lnTo>
                    <a:pt x="79102" y="250308"/>
                  </a:lnTo>
                  <a:lnTo>
                    <a:pt x="83219" y="248140"/>
                  </a:lnTo>
                  <a:lnTo>
                    <a:pt x="89721" y="243806"/>
                  </a:lnTo>
                  <a:lnTo>
                    <a:pt x="94055" y="239472"/>
                  </a:lnTo>
                  <a:lnTo>
                    <a:pt x="100340" y="237521"/>
                  </a:lnTo>
                  <a:lnTo>
                    <a:pt x="104674" y="233187"/>
                  </a:lnTo>
                  <a:lnTo>
                    <a:pt x="109008" y="231020"/>
                  </a:lnTo>
                  <a:lnTo>
                    <a:pt x="113126" y="224518"/>
                  </a:lnTo>
                  <a:lnTo>
                    <a:pt x="115293" y="220401"/>
                  </a:lnTo>
                  <a:lnTo>
                    <a:pt x="117460" y="216066"/>
                  </a:lnTo>
                  <a:lnTo>
                    <a:pt x="119627" y="209565"/>
                  </a:lnTo>
                  <a:lnTo>
                    <a:pt x="119627" y="203280"/>
                  </a:lnTo>
                  <a:lnTo>
                    <a:pt x="121795" y="196779"/>
                  </a:lnTo>
                  <a:lnTo>
                    <a:pt x="126129" y="192444"/>
                  </a:lnTo>
                  <a:lnTo>
                    <a:pt x="132414" y="190494"/>
                  </a:lnTo>
                  <a:lnTo>
                    <a:pt x="151702" y="190494"/>
                  </a:lnTo>
                  <a:lnTo>
                    <a:pt x="160370" y="194611"/>
                  </a:lnTo>
                  <a:lnTo>
                    <a:pt x="164488" y="196779"/>
                  </a:lnTo>
                  <a:lnTo>
                    <a:pt x="168822" y="201113"/>
                  </a:lnTo>
                  <a:lnTo>
                    <a:pt x="175324" y="203280"/>
                  </a:lnTo>
                  <a:lnTo>
                    <a:pt x="177274" y="196779"/>
                  </a:lnTo>
                  <a:lnTo>
                    <a:pt x="181608" y="194611"/>
                  </a:lnTo>
                  <a:lnTo>
                    <a:pt x="185943" y="190494"/>
                  </a:lnTo>
                  <a:lnTo>
                    <a:pt x="194395" y="188327"/>
                  </a:lnTo>
                  <a:lnTo>
                    <a:pt x="198729" y="188327"/>
                  </a:lnTo>
                  <a:lnTo>
                    <a:pt x="203063" y="192444"/>
                  </a:lnTo>
                  <a:lnTo>
                    <a:pt x="207398" y="194611"/>
                  </a:lnTo>
                  <a:lnTo>
                    <a:pt x="209348" y="198946"/>
                  </a:lnTo>
                  <a:lnTo>
                    <a:pt x="215850" y="201113"/>
                  </a:lnTo>
                  <a:lnTo>
                    <a:pt x="220184" y="201113"/>
                  </a:lnTo>
                  <a:lnTo>
                    <a:pt x="226469" y="203280"/>
                  </a:lnTo>
                  <a:lnTo>
                    <a:pt x="226469" y="207398"/>
                  </a:lnTo>
                  <a:lnTo>
                    <a:pt x="230803" y="211732"/>
                  </a:lnTo>
                  <a:lnTo>
                    <a:pt x="235137" y="213899"/>
                  </a:lnTo>
                  <a:lnTo>
                    <a:pt x="239472" y="209565"/>
                  </a:lnTo>
                  <a:lnTo>
                    <a:pt x="239472" y="198946"/>
                  </a:lnTo>
                  <a:lnTo>
                    <a:pt x="237305" y="192444"/>
                  </a:lnTo>
                  <a:lnTo>
                    <a:pt x="232970" y="186159"/>
                  </a:lnTo>
                  <a:lnTo>
                    <a:pt x="230803" y="181825"/>
                  </a:lnTo>
                  <a:lnTo>
                    <a:pt x="228636" y="175324"/>
                  </a:lnTo>
                  <a:lnTo>
                    <a:pt x="232970" y="169039"/>
                  </a:lnTo>
                  <a:lnTo>
                    <a:pt x="239472" y="171206"/>
                  </a:lnTo>
                  <a:lnTo>
                    <a:pt x="243589" y="169039"/>
                  </a:lnTo>
                  <a:lnTo>
                    <a:pt x="247924" y="162537"/>
                  </a:lnTo>
                  <a:lnTo>
                    <a:pt x="250091" y="158420"/>
                  </a:lnTo>
                  <a:lnTo>
                    <a:pt x="252258" y="151918"/>
                  </a:lnTo>
                  <a:lnTo>
                    <a:pt x="254425" y="147584"/>
                  </a:lnTo>
                  <a:lnTo>
                    <a:pt x="258543" y="141299"/>
                  </a:lnTo>
                  <a:lnTo>
                    <a:pt x="260710" y="134798"/>
                  </a:lnTo>
                  <a:lnTo>
                    <a:pt x="262877" y="128296"/>
                  </a:lnTo>
                  <a:lnTo>
                    <a:pt x="267211" y="124179"/>
                  </a:lnTo>
                  <a:lnTo>
                    <a:pt x="269379" y="117677"/>
                  </a:lnTo>
                  <a:lnTo>
                    <a:pt x="271546" y="111176"/>
                  </a:lnTo>
                  <a:lnTo>
                    <a:pt x="275663" y="102724"/>
                  </a:lnTo>
                  <a:lnTo>
                    <a:pt x="282165" y="94272"/>
                  </a:lnTo>
                  <a:lnTo>
                    <a:pt x="286499" y="87770"/>
                  </a:lnTo>
                  <a:lnTo>
                    <a:pt x="320524" y="36408"/>
                  </a:lnTo>
                  <a:lnTo>
                    <a:pt x="331359" y="38576"/>
                  </a:lnTo>
                  <a:lnTo>
                    <a:pt x="337644" y="38576"/>
                  </a:lnTo>
                  <a:lnTo>
                    <a:pt x="341979" y="36408"/>
                  </a:lnTo>
                  <a:lnTo>
                    <a:pt x="348480" y="36408"/>
                  </a:lnTo>
                  <a:lnTo>
                    <a:pt x="352598" y="32074"/>
                  </a:lnTo>
                  <a:lnTo>
                    <a:pt x="354765" y="25789"/>
                  </a:lnTo>
                  <a:lnTo>
                    <a:pt x="359099" y="21455"/>
                  </a:lnTo>
                  <a:lnTo>
                    <a:pt x="363434" y="19288"/>
                  </a:lnTo>
                  <a:lnTo>
                    <a:pt x="365601" y="23622"/>
                  </a:lnTo>
                  <a:lnTo>
                    <a:pt x="369718" y="27956"/>
                  </a:lnTo>
                  <a:lnTo>
                    <a:pt x="371885" y="32074"/>
                  </a:lnTo>
                  <a:lnTo>
                    <a:pt x="378387" y="30124"/>
                  </a:lnTo>
                  <a:lnTo>
                    <a:pt x="384672" y="25789"/>
                  </a:lnTo>
                  <a:lnTo>
                    <a:pt x="389006" y="23622"/>
                  </a:lnTo>
                  <a:lnTo>
                    <a:pt x="395508" y="23622"/>
                  </a:lnTo>
                  <a:lnTo>
                    <a:pt x="401792" y="25789"/>
                  </a:lnTo>
                  <a:lnTo>
                    <a:pt x="408294" y="27956"/>
                  </a:lnTo>
                  <a:lnTo>
                    <a:pt x="414795" y="27956"/>
                  </a:lnTo>
                  <a:lnTo>
                    <a:pt x="421080" y="30124"/>
                  </a:lnTo>
                  <a:lnTo>
                    <a:pt x="429749" y="30124"/>
                  </a:lnTo>
                  <a:lnTo>
                    <a:pt x="433866" y="25789"/>
                  </a:lnTo>
                  <a:lnTo>
                    <a:pt x="438201" y="21455"/>
                  </a:lnTo>
                  <a:lnTo>
                    <a:pt x="442535" y="19288"/>
                  </a:lnTo>
                  <a:lnTo>
                    <a:pt x="448820" y="21455"/>
                  </a:lnTo>
                  <a:lnTo>
                    <a:pt x="450987" y="17121"/>
                  </a:lnTo>
                  <a:lnTo>
                    <a:pt x="453154" y="10836"/>
                  </a:lnTo>
                  <a:lnTo>
                    <a:pt x="455321" y="6501"/>
                  </a:lnTo>
                  <a:lnTo>
                    <a:pt x="457488" y="2167"/>
                  </a:lnTo>
                  <a:lnTo>
                    <a:pt x="463990" y="0"/>
                  </a:lnTo>
                  <a:lnTo>
                    <a:pt x="470275" y="0"/>
                  </a:lnTo>
                  <a:lnTo>
                    <a:pt x="474609" y="2167"/>
                  </a:lnTo>
                  <a:lnTo>
                    <a:pt x="487395" y="6501"/>
                  </a:lnTo>
                  <a:lnTo>
                    <a:pt x="487395" y="10836"/>
                  </a:lnTo>
                  <a:lnTo>
                    <a:pt x="485228" y="17121"/>
                  </a:lnTo>
                  <a:lnTo>
                    <a:pt x="491730" y="19288"/>
                  </a:lnTo>
                  <a:lnTo>
                    <a:pt x="500182" y="19288"/>
                  </a:lnTo>
                  <a:lnTo>
                    <a:pt x="508850" y="17121"/>
                  </a:lnTo>
                  <a:lnTo>
                    <a:pt x="515135" y="17121"/>
                  </a:lnTo>
                  <a:lnTo>
                    <a:pt x="521637" y="19288"/>
                  </a:lnTo>
                  <a:lnTo>
                    <a:pt x="525971" y="23622"/>
                  </a:lnTo>
                  <a:lnTo>
                    <a:pt x="532256" y="25789"/>
                  </a:lnTo>
                  <a:lnTo>
                    <a:pt x="536590" y="30124"/>
                  </a:lnTo>
                  <a:lnTo>
                    <a:pt x="536590" y="40743"/>
                  </a:lnTo>
                  <a:lnTo>
                    <a:pt x="530088" y="42910"/>
                  </a:lnTo>
                  <a:lnTo>
                    <a:pt x="521637" y="38576"/>
                  </a:lnTo>
                  <a:lnTo>
                    <a:pt x="515135" y="38576"/>
                  </a:lnTo>
                  <a:lnTo>
                    <a:pt x="511017" y="45077"/>
                  </a:lnTo>
                  <a:lnTo>
                    <a:pt x="506683" y="45077"/>
                  </a:lnTo>
                  <a:lnTo>
                    <a:pt x="502349" y="40743"/>
                  </a:lnTo>
                  <a:lnTo>
                    <a:pt x="500182" y="36408"/>
                  </a:lnTo>
                  <a:lnTo>
                    <a:pt x="493897" y="34241"/>
                  </a:lnTo>
                  <a:lnTo>
                    <a:pt x="491730" y="40743"/>
                  </a:lnTo>
                  <a:lnTo>
                    <a:pt x="491730" y="47028"/>
                  </a:lnTo>
                  <a:lnTo>
                    <a:pt x="493897" y="51362"/>
                  </a:lnTo>
                  <a:lnTo>
                    <a:pt x="496064" y="60030"/>
                  </a:lnTo>
                  <a:lnTo>
                    <a:pt x="500182" y="66315"/>
                  </a:lnTo>
                  <a:lnTo>
                    <a:pt x="504516" y="70650"/>
                  </a:lnTo>
                  <a:lnTo>
                    <a:pt x="511017" y="68482"/>
                  </a:lnTo>
                  <a:lnTo>
                    <a:pt x="517302" y="66315"/>
                  </a:lnTo>
                  <a:lnTo>
                    <a:pt x="521637" y="66315"/>
                  </a:lnTo>
                  <a:lnTo>
                    <a:pt x="528138" y="68482"/>
                  </a:lnTo>
                  <a:lnTo>
                    <a:pt x="534423" y="70650"/>
                  </a:lnTo>
                  <a:lnTo>
                    <a:pt x="538757" y="74984"/>
                  </a:lnTo>
                  <a:lnTo>
                    <a:pt x="543092" y="77151"/>
                  </a:lnTo>
                  <a:lnTo>
                    <a:pt x="549376" y="77151"/>
                  </a:lnTo>
                  <a:lnTo>
                    <a:pt x="555878" y="74984"/>
                  </a:lnTo>
                  <a:lnTo>
                    <a:pt x="564330" y="62198"/>
                  </a:lnTo>
                  <a:lnTo>
                    <a:pt x="566497" y="57863"/>
                  </a:lnTo>
                </a:path>
              </a:pathLst>
            </a:custGeom>
            <a:solidFill>
              <a:schemeClr val="accent2"/>
            </a:solidFill>
            <a:ln w="10831" cap="rnd">
              <a:solidFill>
                <a:schemeClr val="bg1">
                  <a:lumMod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Graphic 2">
              <a:extLst>
                <a:ext uri="{FF2B5EF4-FFF2-40B4-BE49-F238E27FC236}">
                  <a16:creationId xmlns:a16="http://schemas.microsoft.com/office/drawing/2014/main" id="{37A6A7AA-0E00-44B4-8DA4-19AD10ADA6DD}"/>
                </a:ext>
              </a:extLst>
            </p:cNvPr>
            <p:cNvSpPr/>
            <p:nvPr/>
          </p:nvSpPr>
          <p:spPr>
            <a:xfrm>
              <a:off x="7478122" y="2307059"/>
              <a:ext cx="859714" cy="1300082"/>
            </a:xfrm>
            <a:custGeom>
              <a:avLst/>
              <a:gdLst>
                <a:gd name="connsiteX0" fmla="*/ 286716 w 859714"/>
                <a:gd name="connsiteY0" fmla="*/ 0 h 1300082"/>
                <a:gd name="connsiteX1" fmla="*/ 297335 w 859714"/>
                <a:gd name="connsiteY1" fmla="*/ 38576 h 1300082"/>
                <a:gd name="connsiteX2" fmla="*/ 299502 w 859714"/>
                <a:gd name="connsiteY2" fmla="*/ 44860 h 1300082"/>
                <a:gd name="connsiteX3" fmla="*/ 305787 w 859714"/>
                <a:gd name="connsiteY3" fmla="*/ 57863 h 1300082"/>
                <a:gd name="connsiteX4" fmla="*/ 310121 w 859714"/>
                <a:gd name="connsiteY4" fmla="*/ 64148 h 1300082"/>
                <a:gd name="connsiteX5" fmla="*/ 316623 w 859714"/>
                <a:gd name="connsiteY5" fmla="*/ 68482 h 1300082"/>
                <a:gd name="connsiteX6" fmla="*/ 322908 w 859714"/>
                <a:gd name="connsiteY6" fmla="*/ 70650 h 1300082"/>
                <a:gd name="connsiteX7" fmla="*/ 327242 w 859714"/>
                <a:gd name="connsiteY7" fmla="*/ 72817 h 1300082"/>
                <a:gd name="connsiteX8" fmla="*/ 333743 w 859714"/>
                <a:gd name="connsiteY8" fmla="*/ 76934 h 1300082"/>
                <a:gd name="connsiteX9" fmla="*/ 337861 w 859714"/>
                <a:gd name="connsiteY9" fmla="*/ 81269 h 1300082"/>
                <a:gd name="connsiteX10" fmla="*/ 342195 w 859714"/>
                <a:gd name="connsiteY10" fmla="*/ 87770 h 1300082"/>
                <a:gd name="connsiteX11" fmla="*/ 344362 w 859714"/>
                <a:gd name="connsiteY11" fmla="*/ 94055 h 1300082"/>
                <a:gd name="connsiteX12" fmla="*/ 344362 w 859714"/>
                <a:gd name="connsiteY12" fmla="*/ 104891 h 1300082"/>
                <a:gd name="connsiteX13" fmla="*/ 342195 w 859714"/>
                <a:gd name="connsiteY13" fmla="*/ 111176 h 1300082"/>
                <a:gd name="connsiteX14" fmla="*/ 344362 w 859714"/>
                <a:gd name="connsiteY14" fmla="*/ 117677 h 1300082"/>
                <a:gd name="connsiteX15" fmla="*/ 348697 w 859714"/>
                <a:gd name="connsiteY15" fmla="*/ 123962 h 1300082"/>
                <a:gd name="connsiteX16" fmla="*/ 350864 w 859714"/>
                <a:gd name="connsiteY16" fmla="*/ 126129 h 1300082"/>
                <a:gd name="connsiteX17" fmla="*/ 357149 w 859714"/>
                <a:gd name="connsiteY17" fmla="*/ 130463 h 1300082"/>
                <a:gd name="connsiteX18" fmla="*/ 359316 w 859714"/>
                <a:gd name="connsiteY18" fmla="*/ 136965 h 1300082"/>
                <a:gd name="connsiteX19" fmla="*/ 361483 w 859714"/>
                <a:gd name="connsiteY19" fmla="*/ 141082 h 1300082"/>
                <a:gd name="connsiteX20" fmla="*/ 361483 w 859714"/>
                <a:gd name="connsiteY20" fmla="*/ 153869 h 1300082"/>
                <a:gd name="connsiteX21" fmla="*/ 363650 w 859714"/>
                <a:gd name="connsiteY21" fmla="*/ 160370 h 1300082"/>
                <a:gd name="connsiteX22" fmla="*/ 367768 w 859714"/>
                <a:gd name="connsiteY22" fmla="*/ 164704 h 1300082"/>
                <a:gd name="connsiteX23" fmla="*/ 374269 w 859714"/>
                <a:gd name="connsiteY23" fmla="*/ 170989 h 1300082"/>
                <a:gd name="connsiteX24" fmla="*/ 376436 w 859714"/>
                <a:gd name="connsiteY24" fmla="*/ 175324 h 1300082"/>
                <a:gd name="connsiteX25" fmla="*/ 380771 w 859714"/>
                <a:gd name="connsiteY25" fmla="*/ 181825 h 1300082"/>
                <a:gd name="connsiteX26" fmla="*/ 382938 w 859714"/>
                <a:gd name="connsiteY26" fmla="*/ 188110 h 1300082"/>
                <a:gd name="connsiteX27" fmla="*/ 387056 w 859714"/>
                <a:gd name="connsiteY27" fmla="*/ 192444 h 1300082"/>
                <a:gd name="connsiteX28" fmla="*/ 391390 w 859714"/>
                <a:gd name="connsiteY28" fmla="*/ 196779 h 1300082"/>
                <a:gd name="connsiteX29" fmla="*/ 395724 w 859714"/>
                <a:gd name="connsiteY29" fmla="*/ 201113 h 1300082"/>
                <a:gd name="connsiteX30" fmla="*/ 404176 w 859714"/>
                <a:gd name="connsiteY30" fmla="*/ 205231 h 1300082"/>
                <a:gd name="connsiteX31" fmla="*/ 410678 w 859714"/>
                <a:gd name="connsiteY31" fmla="*/ 209565 h 1300082"/>
                <a:gd name="connsiteX32" fmla="*/ 416962 w 859714"/>
                <a:gd name="connsiteY32" fmla="*/ 213899 h 1300082"/>
                <a:gd name="connsiteX33" fmla="*/ 425631 w 859714"/>
                <a:gd name="connsiteY33" fmla="*/ 216066 h 1300082"/>
                <a:gd name="connsiteX34" fmla="*/ 429965 w 859714"/>
                <a:gd name="connsiteY34" fmla="*/ 218017 h 1300082"/>
                <a:gd name="connsiteX35" fmla="*/ 436250 w 859714"/>
                <a:gd name="connsiteY35" fmla="*/ 220184 h 1300082"/>
                <a:gd name="connsiteX36" fmla="*/ 440585 w 859714"/>
                <a:gd name="connsiteY36" fmla="*/ 222351 h 1300082"/>
                <a:gd name="connsiteX37" fmla="*/ 453371 w 859714"/>
                <a:gd name="connsiteY37" fmla="*/ 226685 h 1300082"/>
                <a:gd name="connsiteX38" fmla="*/ 466157 w 859714"/>
                <a:gd name="connsiteY38" fmla="*/ 231020 h 1300082"/>
                <a:gd name="connsiteX39" fmla="*/ 472659 w 859714"/>
                <a:gd name="connsiteY39" fmla="*/ 235137 h 1300082"/>
                <a:gd name="connsiteX40" fmla="*/ 481111 w 859714"/>
                <a:gd name="connsiteY40" fmla="*/ 237305 h 1300082"/>
                <a:gd name="connsiteX41" fmla="*/ 494114 w 859714"/>
                <a:gd name="connsiteY41" fmla="*/ 239472 h 1300082"/>
                <a:gd name="connsiteX42" fmla="*/ 502565 w 859714"/>
                <a:gd name="connsiteY42" fmla="*/ 241639 h 1300082"/>
                <a:gd name="connsiteX43" fmla="*/ 509067 w 859714"/>
                <a:gd name="connsiteY43" fmla="*/ 243806 h 1300082"/>
                <a:gd name="connsiteX44" fmla="*/ 515352 w 859714"/>
                <a:gd name="connsiteY44" fmla="*/ 243806 h 1300082"/>
                <a:gd name="connsiteX45" fmla="*/ 519686 w 859714"/>
                <a:gd name="connsiteY45" fmla="*/ 245973 h 1300082"/>
                <a:gd name="connsiteX46" fmla="*/ 528138 w 859714"/>
                <a:gd name="connsiteY46" fmla="*/ 248140 h 1300082"/>
                <a:gd name="connsiteX47" fmla="*/ 532472 w 859714"/>
                <a:gd name="connsiteY47" fmla="*/ 250091 h 1300082"/>
                <a:gd name="connsiteX48" fmla="*/ 536807 w 859714"/>
                <a:gd name="connsiteY48" fmla="*/ 248140 h 1300082"/>
                <a:gd name="connsiteX49" fmla="*/ 543091 w 859714"/>
                <a:gd name="connsiteY49" fmla="*/ 243806 h 1300082"/>
                <a:gd name="connsiteX50" fmla="*/ 549593 w 859714"/>
                <a:gd name="connsiteY50" fmla="*/ 239472 h 1300082"/>
                <a:gd name="connsiteX51" fmla="*/ 553927 w 859714"/>
                <a:gd name="connsiteY51" fmla="*/ 237305 h 1300082"/>
                <a:gd name="connsiteX52" fmla="*/ 568881 w 859714"/>
                <a:gd name="connsiteY52" fmla="*/ 235137 h 1300082"/>
                <a:gd name="connsiteX53" fmla="*/ 577333 w 859714"/>
                <a:gd name="connsiteY53" fmla="*/ 237305 h 1300082"/>
                <a:gd name="connsiteX54" fmla="*/ 577333 w 859714"/>
                <a:gd name="connsiteY54" fmla="*/ 256592 h 1300082"/>
                <a:gd name="connsiteX55" fmla="*/ 575166 w 859714"/>
                <a:gd name="connsiteY55" fmla="*/ 265261 h 1300082"/>
                <a:gd name="connsiteX56" fmla="*/ 577333 w 859714"/>
                <a:gd name="connsiteY56" fmla="*/ 269379 h 1300082"/>
                <a:gd name="connsiteX57" fmla="*/ 577333 w 859714"/>
                <a:gd name="connsiteY57" fmla="*/ 275880 h 1300082"/>
                <a:gd name="connsiteX58" fmla="*/ 579500 w 859714"/>
                <a:gd name="connsiteY58" fmla="*/ 284332 h 1300082"/>
                <a:gd name="connsiteX59" fmla="*/ 583834 w 859714"/>
                <a:gd name="connsiteY59" fmla="*/ 293001 h 1300082"/>
                <a:gd name="connsiteX60" fmla="*/ 588169 w 859714"/>
                <a:gd name="connsiteY60" fmla="*/ 299285 h 1300082"/>
                <a:gd name="connsiteX61" fmla="*/ 590336 w 859714"/>
                <a:gd name="connsiteY61" fmla="*/ 303620 h 1300082"/>
                <a:gd name="connsiteX62" fmla="*/ 596620 w 859714"/>
                <a:gd name="connsiteY62" fmla="*/ 307954 h 1300082"/>
                <a:gd name="connsiteX63" fmla="*/ 600955 w 859714"/>
                <a:gd name="connsiteY63" fmla="*/ 312289 h 1300082"/>
                <a:gd name="connsiteX64" fmla="*/ 607240 w 859714"/>
                <a:gd name="connsiteY64" fmla="*/ 314239 h 1300082"/>
                <a:gd name="connsiteX65" fmla="*/ 613741 w 859714"/>
                <a:gd name="connsiteY65" fmla="*/ 318573 h 1300082"/>
                <a:gd name="connsiteX66" fmla="*/ 618075 w 859714"/>
                <a:gd name="connsiteY66" fmla="*/ 320740 h 1300082"/>
                <a:gd name="connsiteX67" fmla="*/ 626527 w 859714"/>
                <a:gd name="connsiteY67" fmla="*/ 325075 h 1300082"/>
                <a:gd name="connsiteX68" fmla="*/ 633029 w 859714"/>
                <a:gd name="connsiteY68" fmla="*/ 329409 h 1300082"/>
                <a:gd name="connsiteX69" fmla="*/ 641481 w 859714"/>
                <a:gd name="connsiteY69" fmla="*/ 331360 h 1300082"/>
                <a:gd name="connsiteX70" fmla="*/ 650149 w 859714"/>
                <a:gd name="connsiteY70" fmla="*/ 335694 h 1300082"/>
                <a:gd name="connsiteX71" fmla="*/ 656434 w 859714"/>
                <a:gd name="connsiteY71" fmla="*/ 340028 h 1300082"/>
                <a:gd name="connsiteX72" fmla="*/ 662936 w 859714"/>
                <a:gd name="connsiteY72" fmla="*/ 342195 h 1300082"/>
                <a:gd name="connsiteX73" fmla="*/ 669437 w 859714"/>
                <a:gd name="connsiteY73" fmla="*/ 344362 h 1300082"/>
                <a:gd name="connsiteX74" fmla="*/ 677889 w 859714"/>
                <a:gd name="connsiteY74" fmla="*/ 352814 h 1300082"/>
                <a:gd name="connsiteX75" fmla="*/ 682223 w 859714"/>
                <a:gd name="connsiteY75" fmla="*/ 354982 h 1300082"/>
                <a:gd name="connsiteX76" fmla="*/ 686558 w 859714"/>
                <a:gd name="connsiteY76" fmla="*/ 359316 h 1300082"/>
                <a:gd name="connsiteX77" fmla="*/ 695010 w 859714"/>
                <a:gd name="connsiteY77" fmla="*/ 367768 h 1300082"/>
                <a:gd name="connsiteX78" fmla="*/ 699344 w 859714"/>
                <a:gd name="connsiteY78" fmla="*/ 378387 h 1300082"/>
                <a:gd name="connsiteX79" fmla="*/ 695010 w 859714"/>
                <a:gd name="connsiteY79" fmla="*/ 387056 h 1300082"/>
                <a:gd name="connsiteX80" fmla="*/ 699344 w 859714"/>
                <a:gd name="connsiteY80" fmla="*/ 389223 h 1300082"/>
                <a:gd name="connsiteX81" fmla="*/ 705629 w 859714"/>
                <a:gd name="connsiteY81" fmla="*/ 391390 h 1300082"/>
                <a:gd name="connsiteX82" fmla="*/ 703462 w 859714"/>
                <a:gd name="connsiteY82" fmla="*/ 399842 h 1300082"/>
                <a:gd name="connsiteX83" fmla="*/ 701511 w 859714"/>
                <a:gd name="connsiteY83" fmla="*/ 406343 h 1300082"/>
                <a:gd name="connsiteX84" fmla="*/ 699344 w 859714"/>
                <a:gd name="connsiteY84" fmla="*/ 410461 h 1300082"/>
                <a:gd name="connsiteX85" fmla="*/ 701511 w 859714"/>
                <a:gd name="connsiteY85" fmla="*/ 416962 h 1300082"/>
                <a:gd name="connsiteX86" fmla="*/ 703462 w 859714"/>
                <a:gd name="connsiteY86" fmla="*/ 421297 h 1300082"/>
                <a:gd name="connsiteX87" fmla="*/ 705629 w 859714"/>
                <a:gd name="connsiteY87" fmla="*/ 425631 h 1300082"/>
                <a:gd name="connsiteX88" fmla="*/ 707796 w 859714"/>
                <a:gd name="connsiteY88" fmla="*/ 431916 h 1300082"/>
                <a:gd name="connsiteX89" fmla="*/ 707796 w 859714"/>
                <a:gd name="connsiteY89" fmla="*/ 436250 h 1300082"/>
                <a:gd name="connsiteX90" fmla="*/ 705629 w 859714"/>
                <a:gd name="connsiteY90" fmla="*/ 442535 h 1300082"/>
                <a:gd name="connsiteX91" fmla="*/ 701511 w 859714"/>
                <a:gd name="connsiteY91" fmla="*/ 451204 h 1300082"/>
                <a:gd name="connsiteX92" fmla="*/ 697177 w 859714"/>
                <a:gd name="connsiteY92" fmla="*/ 457705 h 1300082"/>
                <a:gd name="connsiteX93" fmla="*/ 692843 w 859714"/>
                <a:gd name="connsiteY93" fmla="*/ 459656 h 1300082"/>
                <a:gd name="connsiteX94" fmla="*/ 686558 w 859714"/>
                <a:gd name="connsiteY94" fmla="*/ 457705 h 1300082"/>
                <a:gd name="connsiteX95" fmla="*/ 680056 w 859714"/>
                <a:gd name="connsiteY95" fmla="*/ 451204 h 1300082"/>
                <a:gd name="connsiteX96" fmla="*/ 677889 w 859714"/>
                <a:gd name="connsiteY96" fmla="*/ 446869 h 1300082"/>
                <a:gd name="connsiteX97" fmla="*/ 675722 w 859714"/>
                <a:gd name="connsiteY97" fmla="*/ 440585 h 1300082"/>
                <a:gd name="connsiteX98" fmla="*/ 671388 w 859714"/>
                <a:gd name="connsiteY98" fmla="*/ 438418 h 1300082"/>
                <a:gd name="connsiteX99" fmla="*/ 652317 w 859714"/>
                <a:gd name="connsiteY99" fmla="*/ 438418 h 1300082"/>
                <a:gd name="connsiteX100" fmla="*/ 647982 w 859714"/>
                <a:gd name="connsiteY100" fmla="*/ 442535 h 1300082"/>
                <a:gd name="connsiteX101" fmla="*/ 647982 w 859714"/>
                <a:gd name="connsiteY101" fmla="*/ 446869 h 1300082"/>
                <a:gd name="connsiteX102" fmla="*/ 654484 w 859714"/>
                <a:gd name="connsiteY102" fmla="*/ 451204 h 1300082"/>
                <a:gd name="connsiteX103" fmla="*/ 656434 w 859714"/>
                <a:gd name="connsiteY103" fmla="*/ 455538 h 1300082"/>
                <a:gd name="connsiteX104" fmla="*/ 656434 w 859714"/>
                <a:gd name="connsiteY104" fmla="*/ 461823 h 1300082"/>
                <a:gd name="connsiteX105" fmla="*/ 652317 w 859714"/>
                <a:gd name="connsiteY105" fmla="*/ 463990 h 1300082"/>
                <a:gd name="connsiteX106" fmla="*/ 647982 w 859714"/>
                <a:gd name="connsiteY106" fmla="*/ 461823 h 1300082"/>
                <a:gd name="connsiteX107" fmla="*/ 641481 w 859714"/>
                <a:gd name="connsiteY107" fmla="*/ 459656 h 1300082"/>
                <a:gd name="connsiteX108" fmla="*/ 637363 w 859714"/>
                <a:gd name="connsiteY108" fmla="*/ 461823 h 1300082"/>
                <a:gd name="connsiteX109" fmla="*/ 633029 w 859714"/>
                <a:gd name="connsiteY109" fmla="*/ 466157 h 1300082"/>
                <a:gd name="connsiteX110" fmla="*/ 626527 w 859714"/>
                <a:gd name="connsiteY110" fmla="*/ 463990 h 1300082"/>
                <a:gd name="connsiteX111" fmla="*/ 622410 w 859714"/>
                <a:gd name="connsiteY111" fmla="*/ 455538 h 1300082"/>
                <a:gd name="connsiteX112" fmla="*/ 620243 w 859714"/>
                <a:gd name="connsiteY112" fmla="*/ 451204 h 1300082"/>
                <a:gd name="connsiteX113" fmla="*/ 613741 w 859714"/>
                <a:gd name="connsiteY113" fmla="*/ 449037 h 1300082"/>
                <a:gd name="connsiteX114" fmla="*/ 609407 w 859714"/>
                <a:gd name="connsiteY114" fmla="*/ 444702 h 1300082"/>
                <a:gd name="connsiteX115" fmla="*/ 605289 w 859714"/>
                <a:gd name="connsiteY115" fmla="*/ 434083 h 1300082"/>
                <a:gd name="connsiteX116" fmla="*/ 596620 w 859714"/>
                <a:gd name="connsiteY116" fmla="*/ 425631 h 1300082"/>
                <a:gd name="connsiteX117" fmla="*/ 592286 w 859714"/>
                <a:gd name="connsiteY117" fmla="*/ 429749 h 1300082"/>
                <a:gd name="connsiteX118" fmla="*/ 586001 w 859714"/>
                <a:gd name="connsiteY118" fmla="*/ 431916 h 1300082"/>
                <a:gd name="connsiteX119" fmla="*/ 581667 w 859714"/>
                <a:gd name="connsiteY119" fmla="*/ 429749 h 1300082"/>
                <a:gd name="connsiteX120" fmla="*/ 579500 w 859714"/>
                <a:gd name="connsiteY120" fmla="*/ 438418 h 1300082"/>
                <a:gd name="connsiteX121" fmla="*/ 579500 w 859714"/>
                <a:gd name="connsiteY121" fmla="*/ 442535 h 1300082"/>
                <a:gd name="connsiteX122" fmla="*/ 577333 w 859714"/>
                <a:gd name="connsiteY122" fmla="*/ 446869 h 1300082"/>
                <a:gd name="connsiteX123" fmla="*/ 571048 w 859714"/>
                <a:gd name="connsiteY123" fmla="*/ 444702 h 1300082"/>
                <a:gd name="connsiteX124" fmla="*/ 566714 w 859714"/>
                <a:gd name="connsiteY124" fmla="*/ 440585 h 1300082"/>
                <a:gd name="connsiteX125" fmla="*/ 562379 w 859714"/>
                <a:gd name="connsiteY125" fmla="*/ 444702 h 1300082"/>
                <a:gd name="connsiteX126" fmla="*/ 558262 w 859714"/>
                <a:gd name="connsiteY126" fmla="*/ 451204 h 1300082"/>
                <a:gd name="connsiteX127" fmla="*/ 556094 w 859714"/>
                <a:gd name="connsiteY127" fmla="*/ 457705 h 1300082"/>
                <a:gd name="connsiteX128" fmla="*/ 556094 w 859714"/>
                <a:gd name="connsiteY128" fmla="*/ 461823 h 1300082"/>
                <a:gd name="connsiteX129" fmla="*/ 562379 w 859714"/>
                <a:gd name="connsiteY129" fmla="*/ 463990 h 1300082"/>
                <a:gd name="connsiteX130" fmla="*/ 568881 w 859714"/>
                <a:gd name="connsiteY130" fmla="*/ 463990 h 1300082"/>
                <a:gd name="connsiteX131" fmla="*/ 575166 w 859714"/>
                <a:gd name="connsiteY131" fmla="*/ 461823 h 1300082"/>
                <a:gd name="connsiteX132" fmla="*/ 579500 w 859714"/>
                <a:gd name="connsiteY132" fmla="*/ 463990 h 1300082"/>
                <a:gd name="connsiteX133" fmla="*/ 583834 w 859714"/>
                <a:gd name="connsiteY133" fmla="*/ 468324 h 1300082"/>
                <a:gd name="connsiteX134" fmla="*/ 583834 w 859714"/>
                <a:gd name="connsiteY134" fmla="*/ 481111 h 1300082"/>
                <a:gd name="connsiteX135" fmla="*/ 586001 w 859714"/>
                <a:gd name="connsiteY135" fmla="*/ 485445 h 1300082"/>
                <a:gd name="connsiteX136" fmla="*/ 588169 w 859714"/>
                <a:gd name="connsiteY136" fmla="*/ 491730 h 1300082"/>
                <a:gd name="connsiteX137" fmla="*/ 588169 w 859714"/>
                <a:gd name="connsiteY137" fmla="*/ 496064 h 1300082"/>
                <a:gd name="connsiteX138" fmla="*/ 575166 w 859714"/>
                <a:gd name="connsiteY138" fmla="*/ 496064 h 1300082"/>
                <a:gd name="connsiteX139" fmla="*/ 573215 w 859714"/>
                <a:gd name="connsiteY139" fmla="*/ 491730 h 1300082"/>
                <a:gd name="connsiteX140" fmla="*/ 568881 w 859714"/>
                <a:gd name="connsiteY140" fmla="*/ 496064 h 1300082"/>
                <a:gd name="connsiteX141" fmla="*/ 571048 w 859714"/>
                <a:gd name="connsiteY141" fmla="*/ 500398 h 1300082"/>
                <a:gd name="connsiteX142" fmla="*/ 568881 w 859714"/>
                <a:gd name="connsiteY142" fmla="*/ 504733 h 1300082"/>
                <a:gd name="connsiteX143" fmla="*/ 562379 w 859714"/>
                <a:gd name="connsiteY143" fmla="*/ 504733 h 1300082"/>
                <a:gd name="connsiteX144" fmla="*/ 558262 w 859714"/>
                <a:gd name="connsiteY144" fmla="*/ 506683 h 1300082"/>
                <a:gd name="connsiteX145" fmla="*/ 558262 w 859714"/>
                <a:gd name="connsiteY145" fmla="*/ 513185 h 1300082"/>
                <a:gd name="connsiteX146" fmla="*/ 562379 w 859714"/>
                <a:gd name="connsiteY146" fmla="*/ 517519 h 1300082"/>
                <a:gd name="connsiteX147" fmla="*/ 566714 w 859714"/>
                <a:gd name="connsiteY147" fmla="*/ 517519 h 1300082"/>
                <a:gd name="connsiteX148" fmla="*/ 573215 w 859714"/>
                <a:gd name="connsiteY148" fmla="*/ 521637 h 1300082"/>
                <a:gd name="connsiteX149" fmla="*/ 571048 w 859714"/>
                <a:gd name="connsiteY149" fmla="*/ 528138 h 1300082"/>
                <a:gd name="connsiteX150" fmla="*/ 566714 w 859714"/>
                <a:gd name="connsiteY150" fmla="*/ 530305 h 1300082"/>
                <a:gd name="connsiteX151" fmla="*/ 560212 w 859714"/>
                <a:gd name="connsiteY151" fmla="*/ 530305 h 1300082"/>
                <a:gd name="connsiteX152" fmla="*/ 558262 w 859714"/>
                <a:gd name="connsiteY152" fmla="*/ 534640 h 1300082"/>
                <a:gd name="connsiteX153" fmla="*/ 556094 w 859714"/>
                <a:gd name="connsiteY153" fmla="*/ 538757 h 1300082"/>
                <a:gd name="connsiteX154" fmla="*/ 549593 w 859714"/>
                <a:gd name="connsiteY154" fmla="*/ 540924 h 1300082"/>
                <a:gd name="connsiteX155" fmla="*/ 547426 w 859714"/>
                <a:gd name="connsiteY155" fmla="*/ 536807 h 1300082"/>
                <a:gd name="connsiteX156" fmla="*/ 541141 w 859714"/>
                <a:gd name="connsiteY156" fmla="*/ 536807 h 1300082"/>
                <a:gd name="connsiteX157" fmla="*/ 538974 w 859714"/>
                <a:gd name="connsiteY157" fmla="*/ 540924 h 1300082"/>
                <a:gd name="connsiteX158" fmla="*/ 534640 w 859714"/>
                <a:gd name="connsiteY158" fmla="*/ 547426 h 1300082"/>
                <a:gd name="connsiteX159" fmla="*/ 530305 w 859714"/>
                <a:gd name="connsiteY159" fmla="*/ 560212 h 1300082"/>
                <a:gd name="connsiteX160" fmla="*/ 534640 w 859714"/>
                <a:gd name="connsiteY160" fmla="*/ 562379 h 1300082"/>
                <a:gd name="connsiteX161" fmla="*/ 541141 w 859714"/>
                <a:gd name="connsiteY161" fmla="*/ 564547 h 1300082"/>
                <a:gd name="connsiteX162" fmla="*/ 545259 w 859714"/>
                <a:gd name="connsiteY162" fmla="*/ 568881 h 1300082"/>
                <a:gd name="connsiteX163" fmla="*/ 549593 w 859714"/>
                <a:gd name="connsiteY163" fmla="*/ 575166 h 1300082"/>
                <a:gd name="connsiteX164" fmla="*/ 549593 w 859714"/>
                <a:gd name="connsiteY164" fmla="*/ 585785 h 1300082"/>
                <a:gd name="connsiteX165" fmla="*/ 547426 w 859714"/>
                <a:gd name="connsiteY165" fmla="*/ 592286 h 1300082"/>
                <a:gd name="connsiteX166" fmla="*/ 545259 w 859714"/>
                <a:gd name="connsiteY166" fmla="*/ 598788 h 1300082"/>
                <a:gd name="connsiteX167" fmla="*/ 547426 w 859714"/>
                <a:gd name="connsiteY167" fmla="*/ 602905 h 1300082"/>
                <a:gd name="connsiteX168" fmla="*/ 547426 w 859714"/>
                <a:gd name="connsiteY168" fmla="*/ 609407 h 1300082"/>
                <a:gd name="connsiteX169" fmla="*/ 549593 w 859714"/>
                <a:gd name="connsiteY169" fmla="*/ 615908 h 1300082"/>
                <a:gd name="connsiteX170" fmla="*/ 549593 w 859714"/>
                <a:gd name="connsiteY170" fmla="*/ 620026 h 1300082"/>
                <a:gd name="connsiteX171" fmla="*/ 547426 w 859714"/>
                <a:gd name="connsiteY171" fmla="*/ 626527 h 1300082"/>
                <a:gd name="connsiteX172" fmla="*/ 545259 w 859714"/>
                <a:gd name="connsiteY172" fmla="*/ 633029 h 1300082"/>
                <a:gd name="connsiteX173" fmla="*/ 538974 w 859714"/>
                <a:gd name="connsiteY173" fmla="*/ 641481 h 1300082"/>
                <a:gd name="connsiteX174" fmla="*/ 538974 w 859714"/>
                <a:gd name="connsiteY174" fmla="*/ 654267 h 1300082"/>
                <a:gd name="connsiteX175" fmla="*/ 541141 w 859714"/>
                <a:gd name="connsiteY175" fmla="*/ 660769 h 1300082"/>
                <a:gd name="connsiteX176" fmla="*/ 545259 w 859714"/>
                <a:gd name="connsiteY176" fmla="*/ 667053 h 1300082"/>
                <a:gd name="connsiteX177" fmla="*/ 549593 w 859714"/>
                <a:gd name="connsiteY177" fmla="*/ 673555 h 1300082"/>
                <a:gd name="connsiteX178" fmla="*/ 551760 w 859714"/>
                <a:gd name="connsiteY178" fmla="*/ 680056 h 1300082"/>
                <a:gd name="connsiteX179" fmla="*/ 558262 w 859714"/>
                <a:gd name="connsiteY179" fmla="*/ 684174 h 1300082"/>
                <a:gd name="connsiteX180" fmla="*/ 562379 w 859714"/>
                <a:gd name="connsiteY180" fmla="*/ 684174 h 1300082"/>
                <a:gd name="connsiteX181" fmla="*/ 568881 w 859714"/>
                <a:gd name="connsiteY181" fmla="*/ 680056 h 1300082"/>
                <a:gd name="connsiteX182" fmla="*/ 568881 w 859714"/>
                <a:gd name="connsiteY182" fmla="*/ 673555 h 1300082"/>
                <a:gd name="connsiteX183" fmla="*/ 571048 w 859714"/>
                <a:gd name="connsiteY183" fmla="*/ 669221 h 1300082"/>
                <a:gd name="connsiteX184" fmla="*/ 575166 w 859714"/>
                <a:gd name="connsiteY184" fmla="*/ 662936 h 1300082"/>
                <a:gd name="connsiteX185" fmla="*/ 583834 w 859714"/>
                <a:gd name="connsiteY185" fmla="*/ 667053 h 1300082"/>
                <a:gd name="connsiteX186" fmla="*/ 588169 w 859714"/>
                <a:gd name="connsiteY186" fmla="*/ 669221 h 1300082"/>
                <a:gd name="connsiteX187" fmla="*/ 594453 w 859714"/>
                <a:gd name="connsiteY187" fmla="*/ 667053 h 1300082"/>
                <a:gd name="connsiteX188" fmla="*/ 598788 w 859714"/>
                <a:gd name="connsiteY188" fmla="*/ 662936 h 1300082"/>
                <a:gd name="connsiteX189" fmla="*/ 600955 w 859714"/>
                <a:gd name="connsiteY189" fmla="*/ 656434 h 1300082"/>
                <a:gd name="connsiteX190" fmla="*/ 603122 w 859714"/>
                <a:gd name="connsiteY190" fmla="*/ 652100 h 1300082"/>
                <a:gd name="connsiteX191" fmla="*/ 609407 w 859714"/>
                <a:gd name="connsiteY191" fmla="*/ 645815 h 1300082"/>
                <a:gd name="connsiteX192" fmla="*/ 613741 w 859714"/>
                <a:gd name="connsiteY192" fmla="*/ 641481 h 1300082"/>
                <a:gd name="connsiteX193" fmla="*/ 622410 w 859714"/>
                <a:gd name="connsiteY193" fmla="*/ 637147 h 1300082"/>
                <a:gd name="connsiteX194" fmla="*/ 626527 w 859714"/>
                <a:gd name="connsiteY194" fmla="*/ 634979 h 1300082"/>
                <a:gd name="connsiteX195" fmla="*/ 635196 w 859714"/>
                <a:gd name="connsiteY195" fmla="*/ 633029 h 1300082"/>
                <a:gd name="connsiteX196" fmla="*/ 643648 w 859714"/>
                <a:gd name="connsiteY196" fmla="*/ 628695 h 1300082"/>
                <a:gd name="connsiteX197" fmla="*/ 650149 w 859714"/>
                <a:gd name="connsiteY197" fmla="*/ 626527 h 1300082"/>
                <a:gd name="connsiteX198" fmla="*/ 680056 w 859714"/>
                <a:gd name="connsiteY198" fmla="*/ 626527 h 1300082"/>
                <a:gd name="connsiteX199" fmla="*/ 686558 w 859714"/>
                <a:gd name="connsiteY199" fmla="*/ 628695 h 1300082"/>
                <a:gd name="connsiteX200" fmla="*/ 692843 w 859714"/>
                <a:gd name="connsiteY200" fmla="*/ 630862 h 1300082"/>
                <a:gd name="connsiteX201" fmla="*/ 697177 w 859714"/>
                <a:gd name="connsiteY201" fmla="*/ 633029 h 1300082"/>
                <a:gd name="connsiteX202" fmla="*/ 703462 w 859714"/>
                <a:gd name="connsiteY202" fmla="*/ 637147 h 1300082"/>
                <a:gd name="connsiteX203" fmla="*/ 707796 w 859714"/>
                <a:gd name="connsiteY203" fmla="*/ 641481 h 1300082"/>
                <a:gd name="connsiteX204" fmla="*/ 712130 w 859714"/>
                <a:gd name="connsiteY204" fmla="*/ 645815 h 1300082"/>
                <a:gd name="connsiteX205" fmla="*/ 716465 w 859714"/>
                <a:gd name="connsiteY205" fmla="*/ 649933 h 1300082"/>
                <a:gd name="connsiteX206" fmla="*/ 720582 w 859714"/>
                <a:gd name="connsiteY206" fmla="*/ 652100 h 1300082"/>
                <a:gd name="connsiteX207" fmla="*/ 727084 w 859714"/>
                <a:gd name="connsiteY207" fmla="*/ 658601 h 1300082"/>
                <a:gd name="connsiteX208" fmla="*/ 733585 w 859714"/>
                <a:gd name="connsiteY208" fmla="*/ 662936 h 1300082"/>
                <a:gd name="connsiteX209" fmla="*/ 739870 w 859714"/>
                <a:gd name="connsiteY209" fmla="*/ 669221 h 1300082"/>
                <a:gd name="connsiteX210" fmla="*/ 742037 w 859714"/>
                <a:gd name="connsiteY210" fmla="*/ 673555 h 1300082"/>
                <a:gd name="connsiteX211" fmla="*/ 746372 w 859714"/>
                <a:gd name="connsiteY211" fmla="*/ 677889 h 1300082"/>
                <a:gd name="connsiteX212" fmla="*/ 752656 w 859714"/>
                <a:gd name="connsiteY212" fmla="*/ 682007 h 1300082"/>
                <a:gd name="connsiteX213" fmla="*/ 759158 w 859714"/>
                <a:gd name="connsiteY213" fmla="*/ 688508 h 1300082"/>
                <a:gd name="connsiteX214" fmla="*/ 761325 w 859714"/>
                <a:gd name="connsiteY214" fmla="*/ 692843 h 1300082"/>
                <a:gd name="connsiteX215" fmla="*/ 765659 w 859714"/>
                <a:gd name="connsiteY215" fmla="*/ 695010 h 1300082"/>
                <a:gd name="connsiteX216" fmla="*/ 782563 w 859714"/>
                <a:gd name="connsiteY216" fmla="*/ 714081 h 1300082"/>
                <a:gd name="connsiteX217" fmla="*/ 831758 w 859714"/>
                <a:gd name="connsiteY217" fmla="*/ 759158 h 1300082"/>
                <a:gd name="connsiteX218" fmla="*/ 833925 w 859714"/>
                <a:gd name="connsiteY218" fmla="*/ 765443 h 1300082"/>
                <a:gd name="connsiteX219" fmla="*/ 836092 w 859714"/>
                <a:gd name="connsiteY219" fmla="*/ 771944 h 1300082"/>
                <a:gd name="connsiteX220" fmla="*/ 836092 w 859714"/>
                <a:gd name="connsiteY220" fmla="*/ 776278 h 1300082"/>
                <a:gd name="connsiteX221" fmla="*/ 838259 w 859714"/>
                <a:gd name="connsiteY221" fmla="*/ 782563 h 1300082"/>
                <a:gd name="connsiteX222" fmla="*/ 838259 w 859714"/>
                <a:gd name="connsiteY222" fmla="*/ 786897 h 1300082"/>
                <a:gd name="connsiteX223" fmla="*/ 840426 w 859714"/>
                <a:gd name="connsiteY223" fmla="*/ 795350 h 1300082"/>
                <a:gd name="connsiteX224" fmla="*/ 842594 w 859714"/>
                <a:gd name="connsiteY224" fmla="*/ 801851 h 1300082"/>
                <a:gd name="connsiteX225" fmla="*/ 844761 w 859714"/>
                <a:gd name="connsiteY225" fmla="*/ 808353 h 1300082"/>
                <a:gd name="connsiteX226" fmla="*/ 844761 w 859714"/>
                <a:gd name="connsiteY226" fmla="*/ 816804 h 1300082"/>
                <a:gd name="connsiteX227" fmla="*/ 846711 w 859714"/>
                <a:gd name="connsiteY227" fmla="*/ 821139 h 1300082"/>
                <a:gd name="connsiteX228" fmla="*/ 846711 w 859714"/>
                <a:gd name="connsiteY228" fmla="*/ 831758 h 1300082"/>
                <a:gd name="connsiteX229" fmla="*/ 848878 w 859714"/>
                <a:gd name="connsiteY229" fmla="*/ 840426 h 1300082"/>
                <a:gd name="connsiteX230" fmla="*/ 848878 w 859714"/>
                <a:gd name="connsiteY230" fmla="*/ 851046 h 1300082"/>
                <a:gd name="connsiteX231" fmla="*/ 851046 w 859714"/>
                <a:gd name="connsiteY231" fmla="*/ 859498 h 1300082"/>
                <a:gd name="connsiteX232" fmla="*/ 851046 w 859714"/>
                <a:gd name="connsiteY232" fmla="*/ 880953 h 1300082"/>
                <a:gd name="connsiteX233" fmla="*/ 848878 w 859714"/>
                <a:gd name="connsiteY233" fmla="*/ 889404 h 1300082"/>
                <a:gd name="connsiteX234" fmla="*/ 848878 w 859714"/>
                <a:gd name="connsiteY234" fmla="*/ 900240 h 1300082"/>
                <a:gd name="connsiteX235" fmla="*/ 846711 w 859714"/>
                <a:gd name="connsiteY235" fmla="*/ 906525 h 1300082"/>
                <a:gd name="connsiteX236" fmla="*/ 844761 w 859714"/>
                <a:gd name="connsiteY236" fmla="*/ 915194 h 1300082"/>
                <a:gd name="connsiteX237" fmla="*/ 842594 w 859714"/>
                <a:gd name="connsiteY237" fmla="*/ 921479 h 1300082"/>
                <a:gd name="connsiteX238" fmla="*/ 842594 w 859714"/>
                <a:gd name="connsiteY238" fmla="*/ 927980 h 1300082"/>
                <a:gd name="connsiteX239" fmla="*/ 840426 w 859714"/>
                <a:gd name="connsiteY239" fmla="*/ 932314 h 1300082"/>
                <a:gd name="connsiteX240" fmla="*/ 840426 w 859714"/>
                <a:gd name="connsiteY240" fmla="*/ 962221 h 1300082"/>
                <a:gd name="connsiteX241" fmla="*/ 842594 w 859714"/>
                <a:gd name="connsiteY241" fmla="*/ 968723 h 1300082"/>
                <a:gd name="connsiteX242" fmla="*/ 844761 w 859714"/>
                <a:gd name="connsiteY242" fmla="*/ 972840 h 1300082"/>
                <a:gd name="connsiteX243" fmla="*/ 846711 w 859714"/>
                <a:gd name="connsiteY243" fmla="*/ 979342 h 1300082"/>
                <a:gd name="connsiteX244" fmla="*/ 848878 w 859714"/>
                <a:gd name="connsiteY244" fmla="*/ 983676 h 1300082"/>
                <a:gd name="connsiteX245" fmla="*/ 853213 w 859714"/>
                <a:gd name="connsiteY245" fmla="*/ 989961 h 1300082"/>
                <a:gd name="connsiteX246" fmla="*/ 855380 w 859714"/>
                <a:gd name="connsiteY246" fmla="*/ 994295 h 1300082"/>
                <a:gd name="connsiteX247" fmla="*/ 857547 w 859714"/>
                <a:gd name="connsiteY247" fmla="*/ 998630 h 1300082"/>
                <a:gd name="connsiteX248" fmla="*/ 859714 w 859714"/>
                <a:gd name="connsiteY248" fmla="*/ 1004914 h 1300082"/>
                <a:gd name="connsiteX249" fmla="*/ 859714 w 859714"/>
                <a:gd name="connsiteY249" fmla="*/ 1022035 h 1300082"/>
                <a:gd name="connsiteX250" fmla="*/ 857547 w 859714"/>
                <a:gd name="connsiteY250" fmla="*/ 1028536 h 1300082"/>
                <a:gd name="connsiteX251" fmla="*/ 857547 w 859714"/>
                <a:gd name="connsiteY251" fmla="*/ 1034821 h 1300082"/>
                <a:gd name="connsiteX252" fmla="*/ 859714 w 859714"/>
                <a:gd name="connsiteY252" fmla="*/ 1051942 h 1300082"/>
                <a:gd name="connsiteX253" fmla="*/ 855380 w 859714"/>
                <a:gd name="connsiteY253" fmla="*/ 1056276 h 1300082"/>
                <a:gd name="connsiteX254" fmla="*/ 851046 w 859714"/>
                <a:gd name="connsiteY254" fmla="*/ 1058443 h 1300082"/>
                <a:gd name="connsiteX255" fmla="*/ 844761 w 859714"/>
                <a:gd name="connsiteY255" fmla="*/ 1064728 h 1300082"/>
                <a:gd name="connsiteX256" fmla="*/ 838259 w 859714"/>
                <a:gd name="connsiteY256" fmla="*/ 1079898 h 1300082"/>
                <a:gd name="connsiteX257" fmla="*/ 825473 w 859714"/>
                <a:gd name="connsiteY257" fmla="*/ 1077731 h 1300082"/>
                <a:gd name="connsiteX258" fmla="*/ 814637 w 859714"/>
                <a:gd name="connsiteY258" fmla="*/ 1062778 h 1300082"/>
                <a:gd name="connsiteX259" fmla="*/ 804018 w 859714"/>
                <a:gd name="connsiteY259" fmla="*/ 1079898 h 1300082"/>
                <a:gd name="connsiteX260" fmla="*/ 797733 w 859714"/>
                <a:gd name="connsiteY260" fmla="*/ 1066895 h 1300082"/>
                <a:gd name="connsiteX261" fmla="*/ 793399 w 859714"/>
                <a:gd name="connsiteY261" fmla="*/ 1049775 h 1300082"/>
                <a:gd name="connsiteX262" fmla="*/ 791232 w 859714"/>
                <a:gd name="connsiteY262" fmla="*/ 1054109 h 1300082"/>
                <a:gd name="connsiteX263" fmla="*/ 784730 w 859714"/>
                <a:gd name="connsiteY263" fmla="*/ 1058443 h 1300082"/>
                <a:gd name="connsiteX264" fmla="*/ 778446 w 859714"/>
                <a:gd name="connsiteY264" fmla="*/ 1064728 h 1300082"/>
                <a:gd name="connsiteX265" fmla="*/ 774111 w 859714"/>
                <a:gd name="connsiteY265" fmla="*/ 1066895 h 1300082"/>
                <a:gd name="connsiteX266" fmla="*/ 765659 w 859714"/>
                <a:gd name="connsiteY266" fmla="*/ 1064728 h 1300082"/>
                <a:gd name="connsiteX267" fmla="*/ 746372 w 859714"/>
                <a:gd name="connsiteY267" fmla="*/ 1051942 h 1300082"/>
                <a:gd name="connsiteX268" fmla="*/ 737703 w 859714"/>
                <a:gd name="connsiteY268" fmla="*/ 1058443 h 1300082"/>
                <a:gd name="connsiteX269" fmla="*/ 737703 w 859714"/>
                <a:gd name="connsiteY269" fmla="*/ 1062778 h 1300082"/>
                <a:gd name="connsiteX270" fmla="*/ 729251 w 859714"/>
                <a:gd name="connsiteY270" fmla="*/ 1069062 h 1300082"/>
                <a:gd name="connsiteX271" fmla="*/ 739870 w 859714"/>
                <a:gd name="connsiteY271" fmla="*/ 1084016 h 1300082"/>
                <a:gd name="connsiteX272" fmla="*/ 746372 w 859714"/>
                <a:gd name="connsiteY272" fmla="*/ 1098969 h 1300082"/>
                <a:gd name="connsiteX273" fmla="*/ 737703 w 859714"/>
                <a:gd name="connsiteY273" fmla="*/ 1116090 h 1300082"/>
                <a:gd name="connsiteX274" fmla="*/ 675722 w 859714"/>
                <a:gd name="connsiteY274" fmla="*/ 1113923 h 1300082"/>
                <a:gd name="connsiteX275" fmla="*/ 669437 w 859714"/>
                <a:gd name="connsiteY275" fmla="*/ 1116090 h 1300082"/>
                <a:gd name="connsiteX276" fmla="*/ 656434 w 859714"/>
                <a:gd name="connsiteY276" fmla="*/ 1137545 h 1300082"/>
                <a:gd name="connsiteX277" fmla="*/ 652317 w 859714"/>
                <a:gd name="connsiteY277" fmla="*/ 1160950 h 1300082"/>
                <a:gd name="connsiteX278" fmla="*/ 647982 w 859714"/>
                <a:gd name="connsiteY278" fmla="*/ 1160950 h 1300082"/>
                <a:gd name="connsiteX279" fmla="*/ 635196 w 859714"/>
                <a:gd name="connsiteY279" fmla="*/ 1152498 h 1300082"/>
                <a:gd name="connsiteX280" fmla="*/ 633029 w 859714"/>
                <a:gd name="connsiteY280" fmla="*/ 1145997 h 1300082"/>
                <a:gd name="connsiteX281" fmla="*/ 611574 w 859714"/>
                <a:gd name="connsiteY281" fmla="*/ 1145997 h 1300082"/>
                <a:gd name="connsiteX282" fmla="*/ 615908 w 859714"/>
                <a:gd name="connsiteY282" fmla="*/ 1165285 h 1300082"/>
                <a:gd name="connsiteX283" fmla="*/ 669437 w 859714"/>
                <a:gd name="connsiteY283" fmla="*/ 1184572 h 1300082"/>
                <a:gd name="connsiteX284" fmla="*/ 669437 w 859714"/>
                <a:gd name="connsiteY284" fmla="*/ 1195191 h 1300082"/>
                <a:gd name="connsiteX285" fmla="*/ 641481 w 859714"/>
                <a:gd name="connsiteY285" fmla="*/ 1212312 h 1300082"/>
                <a:gd name="connsiteX286" fmla="*/ 637363 w 859714"/>
                <a:gd name="connsiteY286" fmla="*/ 1212312 h 1300082"/>
                <a:gd name="connsiteX287" fmla="*/ 630862 w 859714"/>
                <a:gd name="connsiteY287" fmla="*/ 1210145 h 1300082"/>
                <a:gd name="connsiteX288" fmla="*/ 613741 w 859714"/>
                <a:gd name="connsiteY288" fmla="*/ 1201693 h 1300082"/>
                <a:gd name="connsiteX289" fmla="*/ 592286 w 859714"/>
                <a:gd name="connsiteY289" fmla="*/ 1214479 h 1300082"/>
                <a:gd name="connsiteX290" fmla="*/ 588169 w 859714"/>
                <a:gd name="connsiteY290" fmla="*/ 1259340 h 1300082"/>
                <a:gd name="connsiteX291" fmla="*/ 541141 w 859714"/>
                <a:gd name="connsiteY291" fmla="*/ 1259340 h 1300082"/>
                <a:gd name="connsiteX292" fmla="*/ 541141 w 859714"/>
                <a:gd name="connsiteY292" fmla="*/ 1255222 h 1300082"/>
                <a:gd name="connsiteX293" fmla="*/ 530305 w 859714"/>
                <a:gd name="connsiteY293" fmla="*/ 1225098 h 1300082"/>
                <a:gd name="connsiteX294" fmla="*/ 538974 w 859714"/>
                <a:gd name="connsiteY294" fmla="*/ 1197359 h 1300082"/>
                <a:gd name="connsiteX295" fmla="*/ 536807 w 859714"/>
                <a:gd name="connsiteY295" fmla="*/ 1193024 h 1300082"/>
                <a:gd name="connsiteX296" fmla="*/ 515352 w 859714"/>
                <a:gd name="connsiteY296" fmla="*/ 1197359 h 1300082"/>
                <a:gd name="connsiteX297" fmla="*/ 513185 w 859714"/>
                <a:gd name="connsiteY297" fmla="*/ 1201693 h 1300082"/>
                <a:gd name="connsiteX298" fmla="*/ 487612 w 859714"/>
                <a:gd name="connsiteY298" fmla="*/ 1201693 h 1300082"/>
                <a:gd name="connsiteX299" fmla="*/ 476993 w 859714"/>
                <a:gd name="connsiteY299" fmla="*/ 1223148 h 1300082"/>
                <a:gd name="connsiteX300" fmla="*/ 455538 w 859714"/>
                <a:gd name="connsiteY300" fmla="*/ 1214479 h 1300082"/>
                <a:gd name="connsiteX301" fmla="*/ 470491 w 859714"/>
                <a:gd name="connsiteY301" fmla="*/ 1193024 h 1300082"/>
                <a:gd name="connsiteX302" fmla="*/ 459872 w 859714"/>
                <a:gd name="connsiteY302" fmla="*/ 1167452 h 1300082"/>
                <a:gd name="connsiteX303" fmla="*/ 451204 w 859714"/>
                <a:gd name="connsiteY303" fmla="*/ 1169619 h 1300082"/>
                <a:gd name="connsiteX304" fmla="*/ 444919 w 859714"/>
                <a:gd name="connsiteY304" fmla="*/ 1169619 h 1300082"/>
                <a:gd name="connsiteX305" fmla="*/ 427798 w 859714"/>
                <a:gd name="connsiteY305" fmla="*/ 1178071 h 1300082"/>
                <a:gd name="connsiteX306" fmla="*/ 415012 w 859714"/>
                <a:gd name="connsiteY306" fmla="*/ 1171786 h 1300082"/>
                <a:gd name="connsiteX307" fmla="*/ 412845 w 859714"/>
                <a:gd name="connsiteY307" fmla="*/ 1167452 h 1300082"/>
                <a:gd name="connsiteX308" fmla="*/ 391390 w 859714"/>
                <a:gd name="connsiteY308" fmla="*/ 1169619 h 1300082"/>
                <a:gd name="connsiteX309" fmla="*/ 384888 w 859714"/>
                <a:gd name="connsiteY309" fmla="*/ 1171786 h 1300082"/>
                <a:gd name="connsiteX310" fmla="*/ 382938 w 859714"/>
                <a:gd name="connsiteY310" fmla="*/ 1184572 h 1300082"/>
                <a:gd name="connsiteX311" fmla="*/ 387056 w 859714"/>
                <a:gd name="connsiteY311" fmla="*/ 1186739 h 1300082"/>
                <a:gd name="connsiteX312" fmla="*/ 395724 w 859714"/>
                <a:gd name="connsiteY312" fmla="*/ 1208194 h 1300082"/>
                <a:gd name="connsiteX313" fmla="*/ 391390 w 859714"/>
                <a:gd name="connsiteY313" fmla="*/ 1210145 h 1300082"/>
                <a:gd name="connsiteX314" fmla="*/ 387056 w 859714"/>
                <a:gd name="connsiteY314" fmla="*/ 1227266 h 1300082"/>
                <a:gd name="connsiteX315" fmla="*/ 393557 w 859714"/>
                <a:gd name="connsiteY315" fmla="*/ 1231600 h 1300082"/>
                <a:gd name="connsiteX316" fmla="*/ 397891 w 859714"/>
                <a:gd name="connsiteY316" fmla="*/ 1229433 h 1300082"/>
                <a:gd name="connsiteX317" fmla="*/ 408511 w 859714"/>
                <a:gd name="connsiteY317" fmla="*/ 1220981 h 1300082"/>
                <a:gd name="connsiteX318" fmla="*/ 412845 w 859714"/>
                <a:gd name="connsiteY318" fmla="*/ 1216646 h 1300082"/>
                <a:gd name="connsiteX319" fmla="*/ 421297 w 859714"/>
                <a:gd name="connsiteY319" fmla="*/ 1240268 h 1300082"/>
                <a:gd name="connsiteX320" fmla="*/ 415012 w 859714"/>
                <a:gd name="connsiteY320" fmla="*/ 1255222 h 1300082"/>
                <a:gd name="connsiteX321" fmla="*/ 410678 w 859714"/>
                <a:gd name="connsiteY321" fmla="*/ 1257172 h 1300082"/>
                <a:gd name="connsiteX322" fmla="*/ 402009 w 859714"/>
                <a:gd name="connsiteY322" fmla="*/ 1282962 h 1300082"/>
                <a:gd name="connsiteX323" fmla="*/ 378604 w 859714"/>
                <a:gd name="connsiteY323" fmla="*/ 1297915 h 1300082"/>
                <a:gd name="connsiteX324" fmla="*/ 374269 w 859714"/>
                <a:gd name="connsiteY324" fmla="*/ 1300082 h 1300082"/>
                <a:gd name="connsiteX325" fmla="*/ 367768 w 859714"/>
                <a:gd name="connsiteY325" fmla="*/ 1300082 h 1300082"/>
                <a:gd name="connsiteX326" fmla="*/ 361483 w 859714"/>
                <a:gd name="connsiteY326" fmla="*/ 1287296 h 1300082"/>
                <a:gd name="connsiteX327" fmla="*/ 376436 w 859714"/>
                <a:gd name="connsiteY327" fmla="*/ 1259340 h 1300082"/>
                <a:gd name="connsiteX328" fmla="*/ 363650 w 859714"/>
                <a:gd name="connsiteY328" fmla="*/ 1250888 h 1300082"/>
                <a:gd name="connsiteX329" fmla="*/ 346530 w 859714"/>
                <a:gd name="connsiteY329" fmla="*/ 1238101 h 1300082"/>
                <a:gd name="connsiteX330" fmla="*/ 335694 w 859714"/>
                <a:gd name="connsiteY330" fmla="*/ 1218814 h 1300082"/>
                <a:gd name="connsiteX331" fmla="*/ 331576 w 859714"/>
                <a:gd name="connsiteY331" fmla="*/ 1214479 h 1300082"/>
                <a:gd name="connsiteX332" fmla="*/ 327242 w 859714"/>
                <a:gd name="connsiteY332" fmla="*/ 1212312 h 1300082"/>
                <a:gd name="connsiteX333" fmla="*/ 307954 w 859714"/>
                <a:gd name="connsiteY333" fmla="*/ 1220981 h 1300082"/>
                <a:gd name="connsiteX334" fmla="*/ 307954 w 859714"/>
                <a:gd name="connsiteY334" fmla="*/ 1248720 h 1300082"/>
                <a:gd name="connsiteX335" fmla="*/ 303620 w 859714"/>
                <a:gd name="connsiteY335" fmla="*/ 1263674 h 1300082"/>
                <a:gd name="connsiteX336" fmla="*/ 312288 w 859714"/>
                <a:gd name="connsiteY336" fmla="*/ 1285129 h 1300082"/>
                <a:gd name="connsiteX337" fmla="*/ 310121 w 859714"/>
                <a:gd name="connsiteY337" fmla="*/ 1297915 h 1300082"/>
                <a:gd name="connsiteX338" fmla="*/ 305787 w 859714"/>
                <a:gd name="connsiteY338" fmla="*/ 1300082 h 1300082"/>
                <a:gd name="connsiteX339" fmla="*/ 301669 w 859714"/>
                <a:gd name="connsiteY339" fmla="*/ 1300082 h 1300082"/>
                <a:gd name="connsiteX340" fmla="*/ 288666 w 859714"/>
                <a:gd name="connsiteY340" fmla="*/ 1291413 h 1300082"/>
                <a:gd name="connsiteX341" fmla="*/ 282382 w 859714"/>
                <a:gd name="connsiteY341" fmla="*/ 1285129 h 1300082"/>
                <a:gd name="connsiteX342" fmla="*/ 271546 w 859714"/>
                <a:gd name="connsiteY342" fmla="*/ 1272343 h 1300082"/>
                <a:gd name="connsiteX343" fmla="*/ 269595 w 859714"/>
                <a:gd name="connsiteY343" fmla="*/ 1268008 h 1300082"/>
                <a:gd name="connsiteX344" fmla="*/ 267428 w 859714"/>
                <a:gd name="connsiteY344" fmla="*/ 1261507 h 1300082"/>
                <a:gd name="connsiteX345" fmla="*/ 265261 w 859714"/>
                <a:gd name="connsiteY345" fmla="*/ 1238101 h 1300082"/>
                <a:gd name="connsiteX346" fmla="*/ 263094 w 859714"/>
                <a:gd name="connsiteY346" fmla="*/ 1233767 h 1300082"/>
                <a:gd name="connsiteX347" fmla="*/ 256592 w 859714"/>
                <a:gd name="connsiteY347" fmla="*/ 1231600 h 1300082"/>
                <a:gd name="connsiteX348" fmla="*/ 239472 w 859714"/>
                <a:gd name="connsiteY348" fmla="*/ 1244386 h 1300082"/>
                <a:gd name="connsiteX349" fmla="*/ 228853 w 859714"/>
                <a:gd name="connsiteY349" fmla="*/ 1250888 h 1300082"/>
                <a:gd name="connsiteX350" fmla="*/ 209565 w 859714"/>
                <a:gd name="connsiteY350" fmla="*/ 1250888 h 1300082"/>
                <a:gd name="connsiteX351" fmla="*/ 207398 w 859714"/>
                <a:gd name="connsiteY351" fmla="*/ 1248720 h 1300082"/>
                <a:gd name="connsiteX352" fmla="*/ 198946 w 859714"/>
                <a:gd name="connsiteY352" fmla="*/ 1220981 h 1300082"/>
                <a:gd name="connsiteX353" fmla="*/ 203280 w 859714"/>
                <a:gd name="connsiteY353" fmla="*/ 1188907 h 1300082"/>
                <a:gd name="connsiteX354" fmla="*/ 201113 w 859714"/>
                <a:gd name="connsiteY354" fmla="*/ 1165285 h 1300082"/>
                <a:gd name="connsiteX355" fmla="*/ 179658 w 859714"/>
                <a:gd name="connsiteY355" fmla="*/ 1144047 h 1300082"/>
                <a:gd name="connsiteX356" fmla="*/ 177491 w 859714"/>
                <a:gd name="connsiteY356" fmla="*/ 1139712 h 1300082"/>
                <a:gd name="connsiteX357" fmla="*/ 149751 w 859714"/>
                <a:gd name="connsiteY357" fmla="*/ 1107638 h 1300082"/>
                <a:gd name="connsiteX358" fmla="*/ 147584 w 859714"/>
                <a:gd name="connsiteY358" fmla="*/ 1103304 h 1300082"/>
                <a:gd name="connsiteX359" fmla="*/ 122011 w 859714"/>
                <a:gd name="connsiteY359" fmla="*/ 1056276 h 1300082"/>
                <a:gd name="connsiteX360" fmla="*/ 117677 w 859714"/>
                <a:gd name="connsiteY360" fmla="*/ 1049775 h 1300082"/>
                <a:gd name="connsiteX361" fmla="*/ 109225 w 859714"/>
                <a:gd name="connsiteY361" fmla="*/ 1034821 h 1300082"/>
                <a:gd name="connsiteX362" fmla="*/ 98389 w 859714"/>
                <a:gd name="connsiteY362" fmla="*/ 1015750 h 1300082"/>
                <a:gd name="connsiteX363" fmla="*/ 87770 w 859714"/>
                <a:gd name="connsiteY363" fmla="*/ 1002747 h 1300082"/>
                <a:gd name="connsiteX364" fmla="*/ 85603 w 859714"/>
                <a:gd name="connsiteY364" fmla="*/ 996462 h 1300082"/>
                <a:gd name="connsiteX365" fmla="*/ 85603 w 859714"/>
                <a:gd name="connsiteY365" fmla="*/ 992128 h 1300082"/>
                <a:gd name="connsiteX366" fmla="*/ 89937 w 859714"/>
                <a:gd name="connsiteY366" fmla="*/ 962221 h 1300082"/>
                <a:gd name="connsiteX367" fmla="*/ 87770 w 859714"/>
                <a:gd name="connsiteY367" fmla="*/ 957887 h 1300082"/>
                <a:gd name="connsiteX368" fmla="*/ 60030 w 859714"/>
                <a:gd name="connsiteY368" fmla="*/ 936649 h 1300082"/>
                <a:gd name="connsiteX369" fmla="*/ 55696 w 859714"/>
                <a:gd name="connsiteY369" fmla="*/ 932314 h 1300082"/>
                <a:gd name="connsiteX370" fmla="*/ 25789 w 859714"/>
                <a:gd name="connsiteY370" fmla="*/ 891572 h 1300082"/>
                <a:gd name="connsiteX371" fmla="*/ 23622 w 859714"/>
                <a:gd name="connsiteY371" fmla="*/ 883120 h 1300082"/>
                <a:gd name="connsiteX372" fmla="*/ 10836 w 859714"/>
                <a:gd name="connsiteY372" fmla="*/ 836092 h 1300082"/>
                <a:gd name="connsiteX373" fmla="*/ 8669 w 859714"/>
                <a:gd name="connsiteY373" fmla="*/ 831758 h 1300082"/>
                <a:gd name="connsiteX374" fmla="*/ 0 w 859714"/>
                <a:gd name="connsiteY374" fmla="*/ 786897 h 1300082"/>
                <a:gd name="connsiteX375" fmla="*/ 0 w 859714"/>
                <a:gd name="connsiteY375" fmla="*/ 780396 h 1300082"/>
                <a:gd name="connsiteX376" fmla="*/ 23622 w 859714"/>
                <a:gd name="connsiteY376" fmla="*/ 765443 h 1300082"/>
                <a:gd name="connsiteX377" fmla="*/ 38576 w 859714"/>
                <a:gd name="connsiteY377" fmla="*/ 761108 h 1300082"/>
                <a:gd name="connsiteX378" fmla="*/ 57863 w 859714"/>
                <a:gd name="connsiteY378" fmla="*/ 739870 h 1300082"/>
                <a:gd name="connsiteX379" fmla="*/ 55696 w 859714"/>
                <a:gd name="connsiteY379" fmla="*/ 733369 h 1300082"/>
                <a:gd name="connsiteX380" fmla="*/ 68482 w 859714"/>
                <a:gd name="connsiteY380" fmla="*/ 714081 h 1300082"/>
                <a:gd name="connsiteX381" fmla="*/ 74984 w 859714"/>
                <a:gd name="connsiteY381" fmla="*/ 707796 h 1300082"/>
                <a:gd name="connsiteX382" fmla="*/ 92104 w 859714"/>
                <a:gd name="connsiteY382" fmla="*/ 695010 h 1300082"/>
                <a:gd name="connsiteX383" fmla="*/ 107058 w 859714"/>
                <a:gd name="connsiteY383" fmla="*/ 675722 h 1300082"/>
                <a:gd name="connsiteX384" fmla="*/ 111176 w 859714"/>
                <a:gd name="connsiteY384" fmla="*/ 671388 h 1300082"/>
                <a:gd name="connsiteX385" fmla="*/ 122011 w 859714"/>
                <a:gd name="connsiteY385" fmla="*/ 649933 h 1300082"/>
                <a:gd name="connsiteX386" fmla="*/ 119844 w 859714"/>
                <a:gd name="connsiteY386" fmla="*/ 630862 h 1300082"/>
                <a:gd name="connsiteX387" fmla="*/ 117677 w 859714"/>
                <a:gd name="connsiteY387" fmla="*/ 626527 h 1300082"/>
                <a:gd name="connsiteX388" fmla="*/ 115510 w 859714"/>
                <a:gd name="connsiteY388" fmla="*/ 624360 h 1300082"/>
                <a:gd name="connsiteX389" fmla="*/ 124179 w 859714"/>
                <a:gd name="connsiteY389" fmla="*/ 598788 h 1300082"/>
                <a:gd name="connsiteX390" fmla="*/ 147584 w 859714"/>
                <a:gd name="connsiteY390" fmla="*/ 600955 h 1300082"/>
                <a:gd name="connsiteX391" fmla="*/ 149751 w 859714"/>
                <a:gd name="connsiteY391" fmla="*/ 596620 h 1300082"/>
                <a:gd name="connsiteX392" fmla="*/ 149751 w 859714"/>
                <a:gd name="connsiteY392" fmla="*/ 587952 h 1300082"/>
                <a:gd name="connsiteX393" fmla="*/ 147584 w 859714"/>
                <a:gd name="connsiteY393" fmla="*/ 577333 h 1300082"/>
                <a:gd name="connsiteX394" fmla="*/ 145417 w 859714"/>
                <a:gd name="connsiteY394" fmla="*/ 558045 h 1300082"/>
                <a:gd name="connsiteX395" fmla="*/ 145417 w 859714"/>
                <a:gd name="connsiteY395" fmla="*/ 532472 h 1300082"/>
                <a:gd name="connsiteX396" fmla="*/ 143250 w 859714"/>
                <a:gd name="connsiteY396" fmla="*/ 504733 h 1300082"/>
                <a:gd name="connsiteX397" fmla="*/ 143250 w 859714"/>
                <a:gd name="connsiteY397" fmla="*/ 453371 h 1300082"/>
                <a:gd name="connsiteX398" fmla="*/ 145417 w 859714"/>
                <a:gd name="connsiteY398" fmla="*/ 431916 h 1300082"/>
                <a:gd name="connsiteX399" fmla="*/ 147584 w 859714"/>
                <a:gd name="connsiteY399" fmla="*/ 427582 h 1300082"/>
                <a:gd name="connsiteX400" fmla="*/ 149751 w 859714"/>
                <a:gd name="connsiteY400" fmla="*/ 423464 h 1300082"/>
                <a:gd name="connsiteX401" fmla="*/ 169039 w 859714"/>
                <a:gd name="connsiteY401" fmla="*/ 410461 h 1300082"/>
                <a:gd name="connsiteX402" fmla="*/ 173373 w 859714"/>
                <a:gd name="connsiteY402" fmla="*/ 408511 h 1300082"/>
                <a:gd name="connsiteX403" fmla="*/ 194611 w 859714"/>
                <a:gd name="connsiteY403" fmla="*/ 391390 h 1300082"/>
                <a:gd name="connsiteX404" fmla="*/ 201113 w 859714"/>
                <a:gd name="connsiteY404" fmla="*/ 374269 h 1300082"/>
                <a:gd name="connsiteX405" fmla="*/ 201113 w 859714"/>
                <a:gd name="connsiteY405" fmla="*/ 357149 h 1300082"/>
                <a:gd name="connsiteX406" fmla="*/ 203280 w 859714"/>
                <a:gd name="connsiteY406" fmla="*/ 331360 h 1300082"/>
                <a:gd name="connsiteX407" fmla="*/ 203280 w 859714"/>
                <a:gd name="connsiteY407" fmla="*/ 301453 h 1300082"/>
                <a:gd name="connsiteX408" fmla="*/ 201113 w 859714"/>
                <a:gd name="connsiteY408" fmla="*/ 295168 h 1300082"/>
                <a:gd name="connsiteX409" fmla="*/ 188327 w 859714"/>
                <a:gd name="connsiteY409" fmla="*/ 260927 h 1300082"/>
                <a:gd name="connsiteX410" fmla="*/ 186159 w 859714"/>
                <a:gd name="connsiteY410" fmla="*/ 256592 h 1300082"/>
                <a:gd name="connsiteX411" fmla="*/ 162537 w 859714"/>
                <a:gd name="connsiteY411" fmla="*/ 231020 h 1300082"/>
                <a:gd name="connsiteX412" fmla="*/ 136965 w 859714"/>
                <a:gd name="connsiteY412" fmla="*/ 207398 h 1300082"/>
                <a:gd name="connsiteX413" fmla="*/ 124179 w 859714"/>
                <a:gd name="connsiteY413" fmla="*/ 188110 h 1300082"/>
                <a:gd name="connsiteX414" fmla="*/ 122011 w 859714"/>
                <a:gd name="connsiteY414" fmla="*/ 183992 h 1300082"/>
                <a:gd name="connsiteX415" fmla="*/ 115510 w 859714"/>
                <a:gd name="connsiteY415" fmla="*/ 164704 h 1300082"/>
                <a:gd name="connsiteX416" fmla="*/ 113343 w 859714"/>
                <a:gd name="connsiteY416" fmla="*/ 158203 h 1300082"/>
                <a:gd name="connsiteX417" fmla="*/ 113343 w 859714"/>
                <a:gd name="connsiteY417" fmla="*/ 136965 h 1300082"/>
                <a:gd name="connsiteX418" fmla="*/ 115510 w 859714"/>
                <a:gd name="connsiteY418" fmla="*/ 132631 h 1300082"/>
                <a:gd name="connsiteX419" fmla="*/ 117677 w 859714"/>
                <a:gd name="connsiteY419" fmla="*/ 126129 h 1300082"/>
                <a:gd name="connsiteX420" fmla="*/ 115510 w 859714"/>
                <a:gd name="connsiteY420" fmla="*/ 100556 h 1300082"/>
                <a:gd name="connsiteX421" fmla="*/ 111176 w 859714"/>
                <a:gd name="connsiteY421" fmla="*/ 96222 h 1300082"/>
                <a:gd name="connsiteX422" fmla="*/ 100556 w 859714"/>
                <a:gd name="connsiteY422" fmla="*/ 76934 h 1300082"/>
                <a:gd name="connsiteX423" fmla="*/ 100556 w 859714"/>
                <a:gd name="connsiteY423" fmla="*/ 70650 h 1300082"/>
                <a:gd name="connsiteX424" fmla="*/ 117677 w 859714"/>
                <a:gd name="connsiteY424" fmla="*/ 61981 h 1300082"/>
                <a:gd name="connsiteX425" fmla="*/ 141299 w 859714"/>
                <a:gd name="connsiteY425" fmla="*/ 72817 h 1300082"/>
                <a:gd name="connsiteX426" fmla="*/ 147584 w 859714"/>
                <a:gd name="connsiteY426" fmla="*/ 55696 h 1300082"/>
                <a:gd name="connsiteX427" fmla="*/ 151918 w 859714"/>
                <a:gd name="connsiteY427" fmla="*/ 53529 h 1300082"/>
                <a:gd name="connsiteX428" fmla="*/ 171206 w 859714"/>
                <a:gd name="connsiteY428" fmla="*/ 68482 h 1300082"/>
                <a:gd name="connsiteX429" fmla="*/ 177491 w 859714"/>
                <a:gd name="connsiteY429" fmla="*/ 72817 h 1300082"/>
                <a:gd name="connsiteX430" fmla="*/ 192444 w 859714"/>
                <a:gd name="connsiteY430" fmla="*/ 79102 h 1300082"/>
                <a:gd name="connsiteX431" fmla="*/ 209565 w 859714"/>
                <a:gd name="connsiteY431" fmla="*/ 68482 h 1300082"/>
                <a:gd name="connsiteX432" fmla="*/ 213899 w 859714"/>
                <a:gd name="connsiteY432" fmla="*/ 64148 h 1300082"/>
                <a:gd name="connsiteX433" fmla="*/ 235354 w 859714"/>
                <a:gd name="connsiteY433" fmla="*/ 61981 h 1300082"/>
                <a:gd name="connsiteX434" fmla="*/ 248140 w 859714"/>
                <a:gd name="connsiteY434" fmla="*/ 55696 h 1300082"/>
                <a:gd name="connsiteX435" fmla="*/ 265261 w 859714"/>
                <a:gd name="connsiteY435" fmla="*/ 53529 h 1300082"/>
                <a:gd name="connsiteX436" fmla="*/ 269595 w 859714"/>
                <a:gd name="connsiteY436" fmla="*/ 34241 h 1300082"/>
                <a:gd name="connsiteX437" fmla="*/ 273713 w 859714"/>
                <a:gd name="connsiteY437" fmla="*/ 32074 h 1300082"/>
                <a:gd name="connsiteX438" fmla="*/ 286716 w 859714"/>
                <a:gd name="connsiteY438" fmla="*/ 0 h 1300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</a:cxnLst>
              <a:rect l="l" t="t" r="r" b="b"/>
              <a:pathLst>
                <a:path w="859714" h="1300082">
                  <a:moveTo>
                    <a:pt x="286716" y="0"/>
                  </a:moveTo>
                  <a:lnTo>
                    <a:pt x="297335" y="38576"/>
                  </a:lnTo>
                  <a:lnTo>
                    <a:pt x="299502" y="44860"/>
                  </a:lnTo>
                  <a:lnTo>
                    <a:pt x="305787" y="57863"/>
                  </a:lnTo>
                  <a:lnTo>
                    <a:pt x="310121" y="64148"/>
                  </a:lnTo>
                  <a:lnTo>
                    <a:pt x="316623" y="68482"/>
                  </a:lnTo>
                  <a:lnTo>
                    <a:pt x="322908" y="70650"/>
                  </a:lnTo>
                  <a:lnTo>
                    <a:pt x="327242" y="72817"/>
                  </a:lnTo>
                  <a:lnTo>
                    <a:pt x="333743" y="76934"/>
                  </a:lnTo>
                  <a:lnTo>
                    <a:pt x="337861" y="81269"/>
                  </a:lnTo>
                  <a:lnTo>
                    <a:pt x="342195" y="87770"/>
                  </a:lnTo>
                  <a:lnTo>
                    <a:pt x="344362" y="94055"/>
                  </a:lnTo>
                  <a:lnTo>
                    <a:pt x="344362" y="104891"/>
                  </a:lnTo>
                  <a:lnTo>
                    <a:pt x="342195" y="111176"/>
                  </a:lnTo>
                  <a:lnTo>
                    <a:pt x="344362" y="117677"/>
                  </a:lnTo>
                  <a:lnTo>
                    <a:pt x="348697" y="123962"/>
                  </a:lnTo>
                  <a:lnTo>
                    <a:pt x="350864" y="126129"/>
                  </a:lnTo>
                  <a:lnTo>
                    <a:pt x="357149" y="130463"/>
                  </a:lnTo>
                  <a:lnTo>
                    <a:pt x="359316" y="136965"/>
                  </a:lnTo>
                  <a:lnTo>
                    <a:pt x="361483" y="141082"/>
                  </a:lnTo>
                  <a:lnTo>
                    <a:pt x="361483" y="153869"/>
                  </a:lnTo>
                  <a:lnTo>
                    <a:pt x="363650" y="160370"/>
                  </a:lnTo>
                  <a:lnTo>
                    <a:pt x="367768" y="164704"/>
                  </a:lnTo>
                  <a:lnTo>
                    <a:pt x="374269" y="170989"/>
                  </a:lnTo>
                  <a:lnTo>
                    <a:pt x="376436" y="175324"/>
                  </a:lnTo>
                  <a:lnTo>
                    <a:pt x="380771" y="181825"/>
                  </a:lnTo>
                  <a:lnTo>
                    <a:pt x="382938" y="188110"/>
                  </a:lnTo>
                  <a:lnTo>
                    <a:pt x="387056" y="192444"/>
                  </a:lnTo>
                  <a:lnTo>
                    <a:pt x="391390" y="196779"/>
                  </a:lnTo>
                  <a:lnTo>
                    <a:pt x="395724" y="201113"/>
                  </a:lnTo>
                  <a:lnTo>
                    <a:pt x="404176" y="205231"/>
                  </a:lnTo>
                  <a:lnTo>
                    <a:pt x="410678" y="209565"/>
                  </a:lnTo>
                  <a:lnTo>
                    <a:pt x="416962" y="213899"/>
                  </a:lnTo>
                  <a:lnTo>
                    <a:pt x="425631" y="216066"/>
                  </a:lnTo>
                  <a:lnTo>
                    <a:pt x="429965" y="218017"/>
                  </a:lnTo>
                  <a:lnTo>
                    <a:pt x="436250" y="220184"/>
                  </a:lnTo>
                  <a:lnTo>
                    <a:pt x="440585" y="222351"/>
                  </a:lnTo>
                  <a:lnTo>
                    <a:pt x="453371" y="226685"/>
                  </a:lnTo>
                  <a:lnTo>
                    <a:pt x="466157" y="231020"/>
                  </a:lnTo>
                  <a:lnTo>
                    <a:pt x="472659" y="235137"/>
                  </a:lnTo>
                  <a:lnTo>
                    <a:pt x="481111" y="237305"/>
                  </a:lnTo>
                  <a:lnTo>
                    <a:pt x="494114" y="239472"/>
                  </a:lnTo>
                  <a:lnTo>
                    <a:pt x="502565" y="241639"/>
                  </a:lnTo>
                  <a:lnTo>
                    <a:pt x="509067" y="243806"/>
                  </a:lnTo>
                  <a:lnTo>
                    <a:pt x="515352" y="243806"/>
                  </a:lnTo>
                  <a:lnTo>
                    <a:pt x="519686" y="245973"/>
                  </a:lnTo>
                  <a:lnTo>
                    <a:pt x="528138" y="248140"/>
                  </a:lnTo>
                  <a:lnTo>
                    <a:pt x="532472" y="250091"/>
                  </a:lnTo>
                  <a:lnTo>
                    <a:pt x="536807" y="248140"/>
                  </a:lnTo>
                  <a:lnTo>
                    <a:pt x="543091" y="243806"/>
                  </a:lnTo>
                  <a:lnTo>
                    <a:pt x="549593" y="239472"/>
                  </a:lnTo>
                  <a:lnTo>
                    <a:pt x="553927" y="237305"/>
                  </a:lnTo>
                  <a:lnTo>
                    <a:pt x="568881" y="235137"/>
                  </a:lnTo>
                  <a:lnTo>
                    <a:pt x="577333" y="237305"/>
                  </a:lnTo>
                  <a:lnTo>
                    <a:pt x="577333" y="256592"/>
                  </a:lnTo>
                  <a:lnTo>
                    <a:pt x="575166" y="265261"/>
                  </a:lnTo>
                  <a:lnTo>
                    <a:pt x="577333" y="269379"/>
                  </a:lnTo>
                  <a:lnTo>
                    <a:pt x="577333" y="275880"/>
                  </a:lnTo>
                  <a:lnTo>
                    <a:pt x="579500" y="284332"/>
                  </a:lnTo>
                  <a:lnTo>
                    <a:pt x="583834" y="293001"/>
                  </a:lnTo>
                  <a:lnTo>
                    <a:pt x="588169" y="299285"/>
                  </a:lnTo>
                  <a:lnTo>
                    <a:pt x="590336" y="303620"/>
                  </a:lnTo>
                  <a:lnTo>
                    <a:pt x="596620" y="307954"/>
                  </a:lnTo>
                  <a:lnTo>
                    <a:pt x="600955" y="312289"/>
                  </a:lnTo>
                  <a:lnTo>
                    <a:pt x="607240" y="314239"/>
                  </a:lnTo>
                  <a:lnTo>
                    <a:pt x="613741" y="318573"/>
                  </a:lnTo>
                  <a:lnTo>
                    <a:pt x="618075" y="320740"/>
                  </a:lnTo>
                  <a:lnTo>
                    <a:pt x="626527" y="325075"/>
                  </a:lnTo>
                  <a:lnTo>
                    <a:pt x="633029" y="329409"/>
                  </a:lnTo>
                  <a:lnTo>
                    <a:pt x="641481" y="331360"/>
                  </a:lnTo>
                  <a:lnTo>
                    <a:pt x="650149" y="335694"/>
                  </a:lnTo>
                  <a:lnTo>
                    <a:pt x="656434" y="340028"/>
                  </a:lnTo>
                  <a:lnTo>
                    <a:pt x="662936" y="342195"/>
                  </a:lnTo>
                  <a:lnTo>
                    <a:pt x="669437" y="344362"/>
                  </a:lnTo>
                  <a:lnTo>
                    <a:pt x="677889" y="352814"/>
                  </a:lnTo>
                  <a:lnTo>
                    <a:pt x="682223" y="354982"/>
                  </a:lnTo>
                  <a:lnTo>
                    <a:pt x="686558" y="359316"/>
                  </a:lnTo>
                  <a:lnTo>
                    <a:pt x="695010" y="367768"/>
                  </a:lnTo>
                  <a:lnTo>
                    <a:pt x="699344" y="378387"/>
                  </a:lnTo>
                  <a:lnTo>
                    <a:pt x="695010" y="387056"/>
                  </a:lnTo>
                  <a:lnTo>
                    <a:pt x="699344" y="389223"/>
                  </a:lnTo>
                  <a:lnTo>
                    <a:pt x="705629" y="391390"/>
                  </a:lnTo>
                  <a:lnTo>
                    <a:pt x="703462" y="399842"/>
                  </a:lnTo>
                  <a:lnTo>
                    <a:pt x="701511" y="406343"/>
                  </a:lnTo>
                  <a:lnTo>
                    <a:pt x="699344" y="410461"/>
                  </a:lnTo>
                  <a:lnTo>
                    <a:pt x="701511" y="416962"/>
                  </a:lnTo>
                  <a:lnTo>
                    <a:pt x="703462" y="421297"/>
                  </a:lnTo>
                  <a:lnTo>
                    <a:pt x="705629" y="425631"/>
                  </a:lnTo>
                  <a:lnTo>
                    <a:pt x="707796" y="431916"/>
                  </a:lnTo>
                  <a:lnTo>
                    <a:pt x="707796" y="436250"/>
                  </a:lnTo>
                  <a:lnTo>
                    <a:pt x="705629" y="442535"/>
                  </a:lnTo>
                  <a:lnTo>
                    <a:pt x="701511" y="451204"/>
                  </a:lnTo>
                  <a:lnTo>
                    <a:pt x="697177" y="457705"/>
                  </a:lnTo>
                  <a:lnTo>
                    <a:pt x="692843" y="459656"/>
                  </a:lnTo>
                  <a:lnTo>
                    <a:pt x="686558" y="457705"/>
                  </a:lnTo>
                  <a:lnTo>
                    <a:pt x="680056" y="451204"/>
                  </a:lnTo>
                  <a:lnTo>
                    <a:pt x="677889" y="446869"/>
                  </a:lnTo>
                  <a:lnTo>
                    <a:pt x="675722" y="440585"/>
                  </a:lnTo>
                  <a:lnTo>
                    <a:pt x="671388" y="438418"/>
                  </a:lnTo>
                  <a:lnTo>
                    <a:pt x="652317" y="438418"/>
                  </a:lnTo>
                  <a:lnTo>
                    <a:pt x="647982" y="442535"/>
                  </a:lnTo>
                  <a:lnTo>
                    <a:pt x="647982" y="446869"/>
                  </a:lnTo>
                  <a:lnTo>
                    <a:pt x="654484" y="451204"/>
                  </a:lnTo>
                  <a:lnTo>
                    <a:pt x="656434" y="455538"/>
                  </a:lnTo>
                  <a:lnTo>
                    <a:pt x="656434" y="461823"/>
                  </a:lnTo>
                  <a:lnTo>
                    <a:pt x="652317" y="463990"/>
                  </a:lnTo>
                  <a:lnTo>
                    <a:pt x="647982" y="461823"/>
                  </a:lnTo>
                  <a:lnTo>
                    <a:pt x="641481" y="459656"/>
                  </a:lnTo>
                  <a:lnTo>
                    <a:pt x="637363" y="461823"/>
                  </a:lnTo>
                  <a:lnTo>
                    <a:pt x="633029" y="466157"/>
                  </a:lnTo>
                  <a:lnTo>
                    <a:pt x="626527" y="463990"/>
                  </a:lnTo>
                  <a:lnTo>
                    <a:pt x="622410" y="455538"/>
                  </a:lnTo>
                  <a:lnTo>
                    <a:pt x="620243" y="451204"/>
                  </a:lnTo>
                  <a:lnTo>
                    <a:pt x="613741" y="449037"/>
                  </a:lnTo>
                  <a:lnTo>
                    <a:pt x="609407" y="444702"/>
                  </a:lnTo>
                  <a:lnTo>
                    <a:pt x="605289" y="434083"/>
                  </a:lnTo>
                  <a:lnTo>
                    <a:pt x="596620" y="425631"/>
                  </a:lnTo>
                  <a:lnTo>
                    <a:pt x="592286" y="429749"/>
                  </a:lnTo>
                  <a:lnTo>
                    <a:pt x="586001" y="431916"/>
                  </a:lnTo>
                  <a:lnTo>
                    <a:pt x="581667" y="429749"/>
                  </a:lnTo>
                  <a:lnTo>
                    <a:pt x="579500" y="438418"/>
                  </a:lnTo>
                  <a:lnTo>
                    <a:pt x="579500" y="442535"/>
                  </a:lnTo>
                  <a:lnTo>
                    <a:pt x="577333" y="446869"/>
                  </a:lnTo>
                  <a:lnTo>
                    <a:pt x="571048" y="444702"/>
                  </a:lnTo>
                  <a:lnTo>
                    <a:pt x="566714" y="440585"/>
                  </a:lnTo>
                  <a:lnTo>
                    <a:pt x="562379" y="444702"/>
                  </a:lnTo>
                  <a:lnTo>
                    <a:pt x="558262" y="451204"/>
                  </a:lnTo>
                  <a:lnTo>
                    <a:pt x="556094" y="457705"/>
                  </a:lnTo>
                  <a:lnTo>
                    <a:pt x="556094" y="461823"/>
                  </a:lnTo>
                  <a:lnTo>
                    <a:pt x="562379" y="463990"/>
                  </a:lnTo>
                  <a:lnTo>
                    <a:pt x="568881" y="463990"/>
                  </a:lnTo>
                  <a:lnTo>
                    <a:pt x="575166" y="461823"/>
                  </a:lnTo>
                  <a:lnTo>
                    <a:pt x="579500" y="463990"/>
                  </a:lnTo>
                  <a:lnTo>
                    <a:pt x="583834" y="468324"/>
                  </a:lnTo>
                  <a:lnTo>
                    <a:pt x="583834" y="481111"/>
                  </a:lnTo>
                  <a:lnTo>
                    <a:pt x="586001" y="485445"/>
                  </a:lnTo>
                  <a:lnTo>
                    <a:pt x="588169" y="491730"/>
                  </a:lnTo>
                  <a:lnTo>
                    <a:pt x="588169" y="496064"/>
                  </a:lnTo>
                  <a:lnTo>
                    <a:pt x="575166" y="496064"/>
                  </a:lnTo>
                  <a:lnTo>
                    <a:pt x="573215" y="491730"/>
                  </a:lnTo>
                  <a:lnTo>
                    <a:pt x="568881" y="496064"/>
                  </a:lnTo>
                  <a:lnTo>
                    <a:pt x="571048" y="500398"/>
                  </a:lnTo>
                  <a:lnTo>
                    <a:pt x="568881" y="504733"/>
                  </a:lnTo>
                  <a:lnTo>
                    <a:pt x="562379" y="504733"/>
                  </a:lnTo>
                  <a:lnTo>
                    <a:pt x="558262" y="506683"/>
                  </a:lnTo>
                  <a:lnTo>
                    <a:pt x="558262" y="513185"/>
                  </a:lnTo>
                  <a:lnTo>
                    <a:pt x="562379" y="517519"/>
                  </a:lnTo>
                  <a:lnTo>
                    <a:pt x="566714" y="517519"/>
                  </a:lnTo>
                  <a:lnTo>
                    <a:pt x="573215" y="521637"/>
                  </a:lnTo>
                  <a:lnTo>
                    <a:pt x="571048" y="528138"/>
                  </a:lnTo>
                  <a:lnTo>
                    <a:pt x="566714" y="530305"/>
                  </a:lnTo>
                  <a:lnTo>
                    <a:pt x="560212" y="530305"/>
                  </a:lnTo>
                  <a:lnTo>
                    <a:pt x="558262" y="534640"/>
                  </a:lnTo>
                  <a:lnTo>
                    <a:pt x="556094" y="538757"/>
                  </a:lnTo>
                  <a:lnTo>
                    <a:pt x="549593" y="540924"/>
                  </a:lnTo>
                  <a:lnTo>
                    <a:pt x="547426" y="536807"/>
                  </a:lnTo>
                  <a:lnTo>
                    <a:pt x="541141" y="536807"/>
                  </a:lnTo>
                  <a:lnTo>
                    <a:pt x="538974" y="540924"/>
                  </a:lnTo>
                  <a:lnTo>
                    <a:pt x="534640" y="547426"/>
                  </a:lnTo>
                  <a:lnTo>
                    <a:pt x="530305" y="560212"/>
                  </a:lnTo>
                  <a:lnTo>
                    <a:pt x="534640" y="562379"/>
                  </a:lnTo>
                  <a:lnTo>
                    <a:pt x="541141" y="564547"/>
                  </a:lnTo>
                  <a:lnTo>
                    <a:pt x="545259" y="568881"/>
                  </a:lnTo>
                  <a:lnTo>
                    <a:pt x="549593" y="575166"/>
                  </a:lnTo>
                  <a:lnTo>
                    <a:pt x="549593" y="585785"/>
                  </a:lnTo>
                  <a:lnTo>
                    <a:pt x="547426" y="592286"/>
                  </a:lnTo>
                  <a:lnTo>
                    <a:pt x="545259" y="598788"/>
                  </a:lnTo>
                  <a:lnTo>
                    <a:pt x="547426" y="602905"/>
                  </a:lnTo>
                  <a:lnTo>
                    <a:pt x="547426" y="609407"/>
                  </a:lnTo>
                  <a:lnTo>
                    <a:pt x="549593" y="615908"/>
                  </a:lnTo>
                  <a:lnTo>
                    <a:pt x="549593" y="620026"/>
                  </a:lnTo>
                  <a:lnTo>
                    <a:pt x="547426" y="626527"/>
                  </a:lnTo>
                  <a:lnTo>
                    <a:pt x="545259" y="633029"/>
                  </a:lnTo>
                  <a:lnTo>
                    <a:pt x="538974" y="641481"/>
                  </a:lnTo>
                  <a:lnTo>
                    <a:pt x="538974" y="654267"/>
                  </a:lnTo>
                  <a:lnTo>
                    <a:pt x="541141" y="660769"/>
                  </a:lnTo>
                  <a:lnTo>
                    <a:pt x="545259" y="667053"/>
                  </a:lnTo>
                  <a:lnTo>
                    <a:pt x="549593" y="673555"/>
                  </a:lnTo>
                  <a:lnTo>
                    <a:pt x="551760" y="680056"/>
                  </a:lnTo>
                  <a:lnTo>
                    <a:pt x="558262" y="684174"/>
                  </a:lnTo>
                  <a:lnTo>
                    <a:pt x="562379" y="684174"/>
                  </a:lnTo>
                  <a:lnTo>
                    <a:pt x="568881" y="680056"/>
                  </a:lnTo>
                  <a:lnTo>
                    <a:pt x="568881" y="673555"/>
                  </a:lnTo>
                  <a:lnTo>
                    <a:pt x="571048" y="669221"/>
                  </a:lnTo>
                  <a:lnTo>
                    <a:pt x="575166" y="662936"/>
                  </a:lnTo>
                  <a:lnTo>
                    <a:pt x="583834" y="667053"/>
                  </a:lnTo>
                  <a:lnTo>
                    <a:pt x="588169" y="669221"/>
                  </a:lnTo>
                  <a:lnTo>
                    <a:pt x="594453" y="667053"/>
                  </a:lnTo>
                  <a:lnTo>
                    <a:pt x="598788" y="662936"/>
                  </a:lnTo>
                  <a:lnTo>
                    <a:pt x="600955" y="656434"/>
                  </a:lnTo>
                  <a:lnTo>
                    <a:pt x="603122" y="652100"/>
                  </a:lnTo>
                  <a:lnTo>
                    <a:pt x="609407" y="645815"/>
                  </a:lnTo>
                  <a:lnTo>
                    <a:pt x="613741" y="641481"/>
                  </a:lnTo>
                  <a:lnTo>
                    <a:pt x="622410" y="637147"/>
                  </a:lnTo>
                  <a:lnTo>
                    <a:pt x="626527" y="634979"/>
                  </a:lnTo>
                  <a:lnTo>
                    <a:pt x="635196" y="633029"/>
                  </a:lnTo>
                  <a:lnTo>
                    <a:pt x="643648" y="628695"/>
                  </a:lnTo>
                  <a:lnTo>
                    <a:pt x="650149" y="626527"/>
                  </a:lnTo>
                  <a:lnTo>
                    <a:pt x="680056" y="626527"/>
                  </a:lnTo>
                  <a:lnTo>
                    <a:pt x="686558" y="628695"/>
                  </a:lnTo>
                  <a:lnTo>
                    <a:pt x="692843" y="630862"/>
                  </a:lnTo>
                  <a:lnTo>
                    <a:pt x="697177" y="633029"/>
                  </a:lnTo>
                  <a:lnTo>
                    <a:pt x="703462" y="637147"/>
                  </a:lnTo>
                  <a:lnTo>
                    <a:pt x="707796" y="641481"/>
                  </a:lnTo>
                  <a:lnTo>
                    <a:pt x="712130" y="645815"/>
                  </a:lnTo>
                  <a:lnTo>
                    <a:pt x="716465" y="649933"/>
                  </a:lnTo>
                  <a:lnTo>
                    <a:pt x="720582" y="652100"/>
                  </a:lnTo>
                  <a:lnTo>
                    <a:pt x="727084" y="658601"/>
                  </a:lnTo>
                  <a:lnTo>
                    <a:pt x="733585" y="662936"/>
                  </a:lnTo>
                  <a:lnTo>
                    <a:pt x="739870" y="669221"/>
                  </a:lnTo>
                  <a:lnTo>
                    <a:pt x="742037" y="673555"/>
                  </a:lnTo>
                  <a:lnTo>
                    <a:pt x="746372" y="677889"/>
                  </a:lnTo>
                  <a:lnTo>
                    <a:pt x="752656" y="682007"/>
                  </a:lnTo>
                  <a:lnTo>
                    <a:pt x="759158" y="688508"/>
                  </a:lnTo>
                  <a:lnTo>
                    <a:pt x="761325" y="692843"/>
                  </a:lnTo>
                  <a:lnTo>
                    <a:pt x="765659" y="695010"/>
                  </a:lnTo>
                  <a:lnTo>
                    <a:pt x="782563" y="714081"/>
                  </a:lnTo>
                  <a:lnTo>
                    <a:pt x="831758" y="759158"/>
                  </a:lnTo>
                  <a:lnTo>
                    <a:pt x="833925" y="765443"/>
                  </a:lnTo>
                  <a:lnTo>
                    <a:pt x="836092" y="771944"/>
                  </a:lnTo>
                  <a:lnTo>
                    <a:pt x="836092" y="776278"/>
                  </a:lnTo>
                  <a:lnTo>
                    <a:pt x="838259" y="782563"/>
                  </a:lnTo>
                  <a:lnTo>
                    <a:pt x="838259" y="786897"/>
                  </a:lnTo>
                  <a:lnTo>
                    <a:pt x="840426" y="795350"/>
                  </a:lnTo>
                  <a:lnTo>
                    <a:pt x="842594" y="801851"/>
                  </a:lnTo>
                  <a:lnTo>
                    <a:pt x="844761" y="808353"/>
                  </a:lnTo>
                  <a:lnTo>
                    <a:pt x="844761" y="816804"/>
                  </a:lnTo>
                  <a:lnTo>
                    <a:pt x="846711" y="821139"/>
                  </a:lnTo>
                  <a:lnTo>
                    <a:pt x="846711" y="831758"/>
                  </a:lnTo>
                  <a:lnTo>
                    <a:pt x="848878" y="840426"/>
                  </a:lnTo>
                  <a:lnTo>
                    <a:pt x="848878" y="851046"/>
                  </a:lnTo>
                  <a:lnTo>
                    <a:pt x="851046" y="859498"/>
                  </a:lnTo>
                  <a:lnTo>
                    <a:pt x="851046" y="880953"/>
                  </a:lnTo>
                  <a:lnTo>
                    <a:pt x="848878" y="889404"/>
                  </a:lnTo>
                  <a:lnTo>
                    <a:pt x="848878" y="900240"/>
                  </a:lnTo>
                  <a:lnTo>
                    <a:pt x="846711" y="906525"/>
                  </a:lnTo>
                  <a:lnTo>
                    <a:pt x="844761" y="915194"/>
                  </a:lnTo>
                  <a:lnTo>
                    <a:pt x="842594" y="921479"/>
                  </a:lnTo>
                  <a:lnTo>
                    <a:pt x="842594" y="927980"/>
                  </a:lnTo>
                  <a:lnTo>
                    <a:pt x="840426" y="932314"/>
                  </a:lnTo>
                  <a:lnTo>
                    <a:pt x="840426" y="962221"/>
                  </a:lnTo>
                  <a:lnTo>
                    <a:pt x="842594" y="968723"/>
                  </a:lnTo>
                  <a:lnTo>
                    <a:pt x="844761" y="972840"/>
                  </a:lnTo>
                  <a:lnTo>
                    <a:pt x="846711" y="979342"/>
                  </a:lnTo>
                  <a:lnTo>
                    <a:pt x="848878" y="983676"/>
                  </a:lnTo>
                  <a:lnTo>
                    <a:pt x="853213" y="989961"/>
                  </a:lnTo>
                  <a:lnTo>
                    <a:pt x="855380" y="994295"/>
                  </a:lnTo>
                  <a:lnTo>
                    <a:pt x="857547" y="998630"/>
                  </a:lnTo>
                  <a:lnTo>
                    <a:pt x="859714" y="1004914"/>
                  </a:lnTo>
                  <a:lnTo>
                    <a:pt x="859714" y="1022035"/>
                  </a:lnTo>
                  <a:lnTo>
                    <a:pt x="857547" y="1028536"/>
                  </a:lnTo>
                  <a:lnTo>
                    <a:pt x="857547" y="1034821"/>
                  </a:lnTo>
                  <a:lnTo>
                    <a:pt x="859714" y="1051942"/>
                  </a:lnTo>
                  <a:lnTo>
                    <a:pt x="855380" y="1056276"/>
                  </a:lnTo>
                  <a:lnTo>
                    <a:pt x="851046" y="1058443"/>
                  </a:lnTo>
                  <a:lnTo>
                    <a:pt x="844761" y="1064728"/>
                  </a:lnTo>
                  <a:lnTo>
                    <a:pt x="838259" y="1079898"/>
                  </a:lnTo>
                  <a:lnTo>
                    <a:pt x="825473" y="1077731"/>
                  </a:lnTo>
                  <a:lnTo>
                    <a:pt x="814637" y="1062778"/>
                  </a:lnTo>
                  <a:lnTo>
                    <a:pt x="804018" y="1079898"/>
                  </a:lnTo>
                  <a:lnTo>
                    <a:pt x="797733" y="1066895"/>
                  </a:lnTo>
                  <a:lnTo>
                    <a:pt x="793399" y="1049775"/>
                  </a:lnTo>
                  <a:lnTo>
                    <a:pt x="791232" y="1054109"/>
                  </a:lnTo>
                  <a:lnTo>
                    <a:pt x="784730" y="1058443"/>
                  </a:lnTo>
                  <a:lnTo>
                    <a:pt x="778446" y="1064728"/>
                  </a:lnTo>
                  <a:lnTo>
                    <a:pt x="774111" y="1066895"/>
                  </a:lnTo>
                  <a:lnTo>
                    <a:pt x="765659" y="1064728"/>
                  </a:lnTo>
                  <a:lnTo>
                    <a:pt x="746372" y="1051942"/>
                  </a:lnTo>
                  <a:lnTo>
                    <a:pt x="737703" y="1058443"/>
                  </a:lnTo>
                  <a:lnTo>
                    <a:pt x="737703" y="1062778"/>
                  </a:lnTo>
                  <a:lnTo>
                    <a:pt x="729251" y="1069062"/>
                  </a:lnTo>
                  <a:lnTo>
                    <a:pt x="739870" y="1084016"/>
                  </a:lnTo>
                  <a:lnTo>
                    <a:pt x="746372" y="1098969"/>
                  </a:lnTo>
                  <a:lnTo>
                    <a:pt x="737703" y="1116090"/>
                  </a:lnTo>
                  <a:lnTo>
                    <a:pt x="675722" y="1113923"/>
                  </a:lnTo>
                  <a:lnTo>
                    <a:pt x="669437" y="1116090"/>
                  </a:lnTo>
                  <a:lnTo>
                    <a:pt x="656434" y="1137545"/>
                  </a:lnTo>
                  <a:lnTo>
                    <a:pt x="652317" y="1160950"/>
                  </a:lnTo>
                  <a:lnTo>
                    <a:pt x="647982" y="1160950"/>
                  </a:lnTo>
                  <a:lnTo>
                    <a:pt x="635196" y="1152498"/>
                  </a:lnTo>
                  <a:lnTo>
                    <a:pt x="633029" y="1145997"/>
                  </a:lnTo>
                  <a:lnTo>
                    <a:pt x="611574" y="1145997"/>
                  </a:lnTo>
                  <a:lnTo>
                    <a:pt x="615908" y="1165285"/>
                  </a:lnTo>
                  <a:lnTo>
                    <a:pt x="669437" y="1184572"/>
                  </a:lnTo>
                  <a:lnTo>
                    <a:pt x="669437" y="1195191"/>
                  </a:lnTo>
                  <a:lnTo>
                    <a:pt x="641481" y="1212312"/>
                  </a:lnTo>
                  <a:lnTo>
                    <a:pt x="637363" y="1212312"/>
                  </a:lnTo>
                  <a:lnTo>
                    <a:pt x="630862" y="1210145"/>
                  </a:lnTo>
                  <a:lnTo>
                    <a:pt x="613741" y="1201693"/>
                  </a:lnTo>
                  <a:lnTo>
                    <a:pt x="592286" y="1214479"/>
                  </a:lnTo>
                  <a:lnTo>
                    <a:pt x="588169" y="1259340"/>
                  </a:lnTo>
                  <a:lnTo>
                    <a:pt x="541141" y="1259340"/>
                  </a:lnTo>
                  <a:lnTo>
                    <a:pt x="541141" y="1255222"/>
                  </a:lnTo>
                  <a:lnTo>
                    <a:pt x="530305" y="1225098"/>
                  </a:lnTo>
                  <a:lnTo>
                    <a:pt x="538974" y="1197359"/>
                  </a:lnTo>
                  <a:lnTo>
                    <a:pt x="536807" y="1193024"/>
                  </a:lnTo>
                  <a:lnTo>
                    <a:pt x="515352" y="1197359"/>
                  </a:lnTo>
                  <a:lnTo>
                    <a:pt x="513185" y="1201693"/>
                  </a:lnTo>
                  <a:lnTo>
                    <a:pt x="487612" y="1201693"/>
                  </a:lnTo>
                  <a:lnTo>
                    <a:pt x="476993" y="1223148"/>
                  </a:lnTo>
                  <a:lnTo>
                    <a:pt x="455538" y="1214479"/>
                  </a:lnTo>
                  <a:lnTo>
                    <a:pt x="470491" y="1193024"/>
                  </a:lnTo>
                  <a:lnTo>
                    <a:pt x="459872" y="1167452"/>
                  </a:lnTo>
                  <a:lnTo>
                    <a:pt x="451204" y="1169619"/>
                  </a:lnTo>
                  <a:lnTo>
                    <a:pt x="444919" y="1169619"/>
                  </a:lnTo>
                  <a:lnTo>
                    <a:pt x="427798" y="1178071"/>
                  </a:lnTo>
                  <a:lnTo>
                    <a:pt x="415012" y="1171786"/>
                  </a:lnTo>
                  <a:lnTo>
                    <a:pt x="412845" y="1167452"/>
                  </a:lnTo>
                  <a:lnTo>
                    <a:pt x="391390" y="1169619"/>
                  </a:lnTo>
                  <a:lnTo>
                    <a:pt x="384888" y="1171786"/>
                  </a:lnTo>
                  <a:lnTo>
                    <a:pt x="382938" y="1184572"/>
                  </a:lnTo>
                  <a:lnTo>
                    <a:pt x="387056" y="1186739"/>
                  </a:lnTo>
                  <a:lnTo>
                    <a:pt x="395724" y="1208194"/>
                  </a:lnTo>
                  <a:lnTo>
                    <a:pt x="391390" y="1210145"/>
                  </a:lnTo>
                  <a:lnTo>
                    <a:pt x="387056" y="1227266"/>
                  </a:lnTo>
                  <a:lnTo>
                    <a:pt x="393557" y="1231600"/>
                  </a:lnTo>
                  <a:lnTo>
                    <a:pt x="397891" y="1229433"/>
                  </a:lnTo>
                  <a:lnTo>
                    <a:pt x="408511" y="1220981"/>
                  </a:lnTo>
                  <a:lnTo>
                    <a:pt x="412845" y="1216646"/>
                  </a:lnTo>
                  <a:lnTo>
                    <a:pt x="421297" y="1240268"/>
                  </a:lnTo>
                  <a:lnTo>
                    <a:pt x="415012" y="1255222"/>
                  </a:lnTo>
                  <a:lnTo>
                    <a:pt x="410678" y="1257172"/>
                  </a:lnTo>
                  <a:lnTo>
                    <a:pt x="402009" y="1282962"/>
                  </a:lnTo>
                  <a:lnTo>
                    <a:pt x="378604" y="1297915"/>
                  </a:lnTo>
                  <a:lnTo>
                    <a:pt x="374269" y="1300082"/>
                  </a:lnTo>
                  <a:lnTo>
                    <a:pt x="367768" y="1300082"/>
                  </a:lnTo>
                  <a:lnTo>
                    <a:pt x="361483" y="1287296"/>
                  </a:lnTo>
                  <a:lnTo>
                    <a:pt x="376436" y="1259340"/>
                  </a:lnTo>
                  <a:lnTo>
                    <a:pt x="363650" y="1250888"/>
                  </a:lnTo>
                  <a:lnTo>
                    <a:pt x="346530" y="1238101"/>
                  </a:lnTo>
                  <a:lnTo>
                    <a:pt x="335694" y="1218814"/>
                  </a:lnTo>
                  <a:lnTo>
                    <a:pt x="331576" y="1214479"/>
                  </a:lnTo>
                  <a:lnTo>
                    <a:pt x="327242" y="1212312"/>
                  </a:lnTo>
                  <a:lnTo>
                    <a:pt x="307954" y="1220981"/>
                  </a:lnTo>
                  <a:lnTo>
                    <a:pt x="307954" y="1248720"/>
                  </a:lnTo>
                  <a:lnTo>
                    <a:pt x="303620" y="1263674"/>
                  </a:lnTo>
                  <a:lnTo>
                    <a:pt x="312288" y="1285129"/>
                  </a:lnTo>
                  <a:lnTo>
                    <a:pt x="310121" y="1297915"/>
                  </a:lnTo>
                  <a:lnTo>
                    <a:pt x="305787" y="1300082"/>
                  </a:lnTo>
                  <a:lnTo>
                    <a:pt x="301669" y="1300082"/>
                  </a:lnTo>
                  <a:lnTo>
                    <a:pt x="288666" y="1291413"/>
                  </a:lnTo>
                  <a:lnTo>
                    <a:pt x="282382" y="1285129"/>
                  </a:lnTo>
                  <a:lnTo>
                    <a:pt x="271546" y="1272343"/>
                  </a:lnTo>
                  <a:lnTo>
                    <a:pt x="269595" y="1268008"/>
                  </a:lnTo>
                  <a:lnTo>
                    <a:pt x="267428" y="1261507"/>
                  </a:lnTo>
                  <a:lnTo>
                    <a:pt x="265261" y="1238101"/>
                  </a:lnTo>
                  <a:lnTo>
                    <a:pt x="263094" y="1233767"/>
                  </a:lnTo>
                  <a:lnTo>
                    <a:pt x="256592" y="1231600"/>
                  </a:lnTo>
                  <a:lnTo>
                    <a:pt x="239472" y="1244386"/>
                  </a:lnTo>
                  <a:lnTo>
                    <a:pt x="228853" y="1250888"/>
                  </a:lnTo>
                  <a:lnTo>
                    <a:pt x="209565" y="1250888"/>
                  </a:lnTo>
                  <a:lnTo>
                    <a:pt x="207398" y="1248720"/>
                  </a:lnTo>
                  <a:lnTo>
                    <a:pt x="198946" y="1220981"/>
                  </a:lnTo>
                  <a:lnTo>
                    <a:pt x="203280" y="1188907"/>
                  </a:lnTo>
                  <a:lnTo>
                    <a:pt x="201113" y="1165285"/>
                  </a:lnTo>
                  <a:lnTo>
                    <a:pt x="179658" y="1144047"/>
                  </a:lnTo>
                  <a:lnTo>
                    <a:pt x="177491" y="1139712"/>
                  </a:lnTo>
                  <a:lnTo>
                    <a:pt x="149751" y="1107638"/>
                  </a:lnTo>
                  <a:lnTo>
                    <a:pt x="147584" y="1103304"/>
                  </a:lnTo>
                  <a:lnTo>
                    <a:pt x="122011" y="1056276"/>
                  </a:lnTo>
                  <a:lnTo>
                    <a:pt x="117677" y="1049775"/>
                  </a:lnTo>
                  <a:lnTo>
                    <a:pt x="109225" y="1034821"/>
                  </a:lnTo>
                  <a:lnTo>
                    <a:pt x="98389" y="1015750"/>
                  </a:lnTo>
                  <a:lnTo>
                    <a:pt x="87770" y="1002747"/>
                  </a:lnTo>
                  <a:lnTo>
                    <a:pt x="85603" y="996462"/>
                  </a:lnTo>
                  <a:lnTo>
                    <a:pt x="85603" y="992128"/>
                  </a:lnTo>
                  <a:lnTo>
                    <a:pt x="89937" y="962221"/>
                  </a:lnTo>
                  <a:lnTo>
                    <a:pt x="87770" y="957887"/>
                  </a:lnTo>
                  <a:lnTo>
                    <a:pt x="60030" y="936649"/>
                  </a:lnTo>
                  <a:lnTo>
                    <a:pt x="55696" y="932314"/>
                  </a:lnTo>
                  <a:lnTo>
                    <a:pt x="25789" y="891572"/>
                  </a:lnTo>
                  <a:lnTo>
                    <a:pt x="23622" y="883120"/>
                  </a:lnTo>
                  <a:lnTo>
                    <a:pt x="10836" y="836092"/>
                  </a:lnTo>
                  <a:lnTo>
                    <a:pt x="8669" y="831758"/>
                  </a:lnTo>
                  <a:lnTo>
                    <a:pt x="0" y="786897"/>
                  </a:lnTo>
                  <a:lnTo>
                    <a:pt x="0" y="780396"/>
                  </a:lnTo>
                  <a:lnTo>
                    <a:pt x="23622" y="765443"/>
                  </a:lnTo>
                  <a:lnTo>
                    <a:pt x="38576" y="761108"/>
                  </a:lnTo>
                  <a:lnTo>
                    <a:pt x="57863" y="739870"/>
                  </a:lnTo>
                  <a:lnTo>
                    <a:pt x="55696" y="733369"/>
                  </a:lnTo>
                  <a:lnTo>
                    <a:pt x="68482" y="714081"/>
                  </a:lnTo>
                  <a:lnTo>
                    <a:pt x="74984" y="707796"/>
                  </a:lnTo>
                  <a:lnTo>
                    <a:pt x="92104" y="695010"/>
                  </a:lnTo>
                  <a:lnTo>
                    <a:pt x="107058" y="675722"/>
                  </a:lnTo>
                  <a:lnTo>
                    <a:pt x="111176" y="671388"/>
                  </a:lnTo>
                  <a:lnTo>
                    <a:pt x="122011" y="649933"/>
                  </a:lnTo>
                  <a:lnTo>
                    <a:pt x="119844" y="630862"/>
                  </a:lnTo>
                  <a:lnTo>
                    <a:pt x="117677" y="626527"/>
                  </a:lnTo>
                  <a:lnTo>
                    <a:pt x="115510" y="624360"/>
                  </a:lnTo>
                  <a:lnTo>
                    <a:pt x="124179" y="598788"/>
                  </a:lnTo>
                  <a:lnTo>
                    <a:pt x="147584" y="600955"/>
                  </a:lnTo>
                  <a:lnTo>
                    <a:pt x="149751" y="596620"/>
                  </a:lnTo>
                  <a:lnTo>
                    <a:pt x="149751" y="587952"/>
                  </a:lnTo>
                  <a:lnTo>
                    <a:pt x="147584" y="577333"/>
                  </a:lnTo>
                  <a:lnTo>
                    <a:pt x="145417" y="558045"/>
                  </a:lnTo>
                  <a:lnTo>
                    <a:pt x="145417" y="532472"/>
                  </a:lnTo>
                  <a:lnTo>
                    <a:pt x="143250" y="504733"/>
                  </a:lnTo>
                  <a:lnTo>
                    <a:pt x="143250" y="453371"/>
                  </a:lnTo>
                  <a:lnTo>
                    <a:pt x="145417" y="431916"/>
                  </a:lnTo>
                  <a:lnTo>
                    <a:pt x="147584" y="427582"/>
                  </a:lnTo>
                  <a:lnTo>
                    <a:pt x="149751" y="423464"/>
                  </a:lnTo>
                  <a:lnTo>
                    <a:pt x="169039" y="410461"/>
                  </a:lnTo>
                  <a:lnTo>
                    <a:pt x="173373" y="408511"/>
                  </a:lnTo>
                  <a:lnTo>
                    <a:pt x="194611" y="391390"/>
                  </a:lnTo>
                  <a:lnTo>
                    <a:pt x="201113" y="374269"/>
                  </a:lnTo>
                  <a:lnTo>
                    <a:pt x="201113" y="357149"/>
                  </a:lnTo>
                  <a:lnTo>
                    <a:pt x="203280" y="331360"/>
                  </a:lnTo>
                  <a:lnTo>
                    <a:pt x="203280" y="301453"/>
                  </a:lnTo>
                  <a:lnTo>
                    <a:pt x="201113" y="295168"/>
                  </a:lnTo>
                  <a:lnTo>
                    <a:pt x="188327" y="260927"/>
                  </a:lnTo>
                  <a:lnTo>
                    <a:pt x="186159" y="256592"/>
                  </a:lnTo>
                  <a:lnTo>
                    <a:pt x="162537" y="231020"/>
                  </a:lnTo>
                  <a:lnTo>
                    <a:pt x="136965" y="207398"/>
                  </a:lnTo>
                  <a:lnTo>
                    <a:pt x="124179" y="188110"/>
                  </a:lnTo>
                  <a:lnTo>
                    <a:pt x="122011" y="183992"/>
                  </a:lnTo>
                  <a:lnTo>
                    <a:pt x="115510" y="164704"/>
                  </a:lnTo>
                  <a:lnTo>
                    <a:pt x="113343" y="158203"/>
                  </a:lnTo>
                  <a:lnTo>
                    <a:pt x="113343" y="136965"/>
                  </a:lnTo>
                  <a:lnTo>
                    <a:pt x="115510" y="132631"/>
                  </a:lnTo>
                  <a:lnTo>
                    <a:pt x="117677" y="126129"/>
                  </a:lnTo>
                  <a:lnTo>
                    <a:pt x="115510" y="100556"/>
                  </a:lnTo>
                  <a:lnTo>
                    <a:pt x="111176" y="96222"/>
                  </a:lnTo>
                  <a:lnTo>
                    <a:pt x="100556" y="76934"/>
                  </a:lnTo>
                  <a:lnTo>
                    <a:pt x="100556" y="70650"/>
                  </a:lnTo>
                  <a:lnTo>
                    <a:pt x="117677" y="61981"/>
                  </a:lnTo>
                  <a:lnTo>
                    <a:pt x="141299" y="72817"/>
                  </a:lnTo>
                  <a:lnTo>
                    <a:pt x="147584" y="55696"/>
                  </a:lnTo>
                  <a:lnTo>
                    <a:pt x="151918" y="53529"/>
                  </a:lnTo>
                  <a:lnTo>
                    <a:pt x="171206" y="68482"/>
                  </a:lnTo>
                  <a:lnTo>
                    <a:pt x="177491" y="72817"/>
                  </a:lnTo>
                  <a:lnTo>
                    <a:pt x="192444" y="79102"/>
                  </a:lnTo>
                  <a:lnTo>
                    <a:pt x="209565" y="68482"/>
                  </a:lnTo>
                  <a:lnTo>
                    <a:pt x="213899" y="64148"/>
                  </a:lnTo>
                  <a:lnTo>
                    <a:pt x="235354" y="61981"/>
                  </a:lnTo>
                  <a:lnTo>
                    <a:pt x="248140" y="55696"/>
                  </a:lnTo>
                  <a:lnTo>
                    <a:pt x="265261" y="53529"/>
                  </a:lnTo>
                  <a:lnTo>
                    <a:pt x="269595" y="34241"/>
                  </a:lnTo>
                  <a:lnTo>
                    <a:pt x="273713" y="32074"/>
                  </a:lnTo>
                  <a:lnTo>
                    <a:pt x="286716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10831" cap="rnd">
              <a:solidFill>
                <a:schemeClr val="bg1">
                  <a:lumMod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Graphic 2">
              <a:extLst>
                <a:ext uri="{FF2B5EF4-FFF2-40B4-BE49-F238E27FC236}">
                  <a16:creationId xmlns:a16="http://schemas.microsoft.com/office/drawing/2014/main" id="{465D5D23-21A2-44F6-96E2-164CEE570B3C}"/>
                </a:ext>
              </a:extLst>
            </p:cNvPr>
            <p:cNvSpPr/>
            <p:nvPr/>
          </p:nvSpPr>
          <p:spPr>
            <a:xfrm>
              <a:off x="8261986" y="2693465"/>
              <a:ext cx="1892368" cy="953552"/>
            </a:xfrm>
            <a:custGeom>
              <a:avLst/>
              <a:gdLst>
                <a:gd name="connsiteX0" fmla="*/ 1787477 w 1892368"/>
                <a:gd name="connsiteY0" fmla="*/ 733369 h 953552"/>
                <a:gd name="connsiteX1" fmla="*/ 1740450 w 1892368"/>
                <a:gd name="connsiteY1" fmla="*/ 756991 h 953552"/>
                <a:gd name="connsiteX2" fmla="*/ 1734165 w 1892368"/>
                <a:gd name="connsiteY2" fmla="*/ 761108 h 953552"/>
                <a:gd name="connsiteX3" fmla="*/ 1727664 w 1892368"/>
                <a:gd name="connsiteY3" fmla="*/ 763275 h 953552"/>
                <a:gd name="connsiteX4" fmla="*/ 1719212 w 1892368"/>
                <a:gd name="connsiteY4" fmla="*/ 767610 h 953552"/>
                <a:gd name="connsiteX5" fmla="*/ 1712710 w 1892368"/>
                <a:gd name="connsiteY5" fmla="*/ 769777 h 953552"/>
                <a:gd name="connsiteX6" fmla="*/ 1706209 w 1892368"/>
                <a:gd name="connsiteY6" fmla="*/ 771944 h 953552"/>
                <a:gd name="connsiteX7" fmla="*/ 1699924 w 1892368"/>
                <a:gd name="connsiteY7" fmla="*/ 773895 h 953552"/>
                <a:gd name="connsiteX8" fmla="*/ 1693422 w 1892368"/>
                <a:gd name="connsiteY8" fmla="*/ 778229 h 953552"/>
                <a:gd name="connsiteX9" fmla="*/ 1674135 w 1892368"/>
                <a:gd name="connsiteY9" fmla="*/ 784731 h 953552"/>
                <a:gd name="connsiteX10" fmla="*/ 1642061 w 1892368"/>
                <a:gd name="connsiteY10" fmla="*/ 799684 h 953552"/>
                <a:gd name="connsiteX11" fmla="*/ 1635776 w 1892368"/>
                <a:gd name="connsiteY11" fmla="*/ 801851 h 953552"/>
                <a:gd name="connsiteX12" fmla="*/ 1629274 w 1892368"/>
                <a:gd name="connsiteY12" fmla="*/ 808136 h 953552"/>
                <a:gd name="connsiteX13" fmla="*/ 1624940 w 1892368"/>
                <a:gd name="connsiteY13" fmla="*/ 812470 h 953552"/>
                <a:gd name="connsiteX14" fmla="*/ 1618655 w 1892368"/>
                <a:gd name="connsiteY14" fmla="*/ 816804 h 953552"/>
                <a:gd name="connsiteX15" fmla="*/ 1616488 w 1892368"/>
                <a:gd name="connsiteY15" fmla="*/ 821139 h 953552"/>
                <a:gd name="connsiteX16" fmla="*/ 1612154 w 1892368"/>
                <a:gd name="connsiteY16" fmla="*/ 825256 h 953552"/>
                <a:gd name="connsiteX17" fmla="*/ 1605869 w 1892368"/>
                <a:gd name="connsiteY17" fmla="*/ 829591 h 953552"/>
                <a:gd name="connsiteX18" fmla="*/ 1599368 w 1892368"/>
                <a:gd name="connsiteY18" fmla="*/ 833925 h 953552"/>
                <a:gd name="connsiteX19" fmla="*/ 1595033 w 1892368"/>
                <a:gd name="connsiteY19" fmla="*/ 836092 h 953552"/>
                <a:gd name="connsiteX20" fmla="*/ 1588748 w 1892368"/>
                <a:gd name="connsiteY20" fmla="*/ 836092 h 953552"/>
                <a:gd name="connsiteX21" fmla="*/ 1582247 w 1892368"/>
                <a:gd name="connsiteY21" fmla="*/ 838043 h 953552"/>
                <a:gd name="connsiteX22" fmla="*/ 1575962 w 1892368"/>
                <a:gd name="connsiteY22" fmla="*/ 842377 h 953552"/>
                <a:gd name="connsiteX23" fmla="*/ 1569461 w 1892368"/>
                <a:gd name="connsiteY23" fmla="*/ 844544 h 953552"/>
                <a:gd name="connsiteX24" fmla="*/ 1552340 w 1892368"/>
                <a:gd name="connsiteY24" fmla="*/ 855163 h 953552"/>
                <a:gd name="connsiteX25" fmla="*/ 1524600 w 1892368"/>
                <a:gd name="connsiteY25" fmla="*/ 868166 h 953552"/>
                <a:gd name="connsiteX26" fmla="*/ 1518099 w 1892368"/>
                <a:gd name="connsiteY26" fmla="*/ 870117 h 953552"/>
                <a:gd name="connsiteX27" fmla="*/ 1513764 w 1892368"/>
                <a:gd name="connsiteY27" fmla="*/ 872284 h 953552"/>
                <a:gd name="connsiteX28" fmla="*/ 1509647 w 1892368"/>
                <a:gd name="connsiteY28" fmla="*/ 876618 h 953552"/>
                <a:gd name="connsiteX29" fmla="*/ 1505313 w 1892368"/>
                <a:gd name="connsiteY29" fmla="*/ 880952 h 953552"/>
                <a:gd name="connsiteX30" fmla="*/ 1500978 w 1892368"/>
                <a:gd name="connsiteY30" fmla="*/ 885287 h 953552"/>
                <a:gd name="connsiteX31" fmla="*/ 1488192 w 1892368"/>
                <a:gd name="connsiteY31" fmla="*/ 889404 h 953552"/>
                <a:gd name="connsiteX32" fmla="*/ 1483858 w 1892368"/>
                <a:gd name="connsiteY32" fmla="*/ 891572 h 953552"/>
                <a:gd name="connsiteX33" fmla="*/ 1477573 w 1892368"/>
                <a:gd name="connsiteY33" fmla="*/ 895906 h 953552"/>
                <a:gd name="connsiteX34" fmla="*/ 1468904 w 1892368"/>
                <a:gd name="connsiteY34" fmla="*/ 904358 h 953552"/>
                <a:gd name="connsiteX35" fmla="*/ 1466737 w 1892368"/>
                <a:gd name="connsiteY35" fmla="*/ 908692 h 953552"/>
                <a:gd name="connsiteX36" fmla="*/ 1464570 w 1892368"/>
                <a:gd name="connsiteY36" fmla="*/ 913027 h 953552"/>
                <a:gd name="connsiteX37" fmla="*/ 1460452 w 1892368"/>
                <a:gd name="connsiteY37" fmla="*/ 919311 h 953552"/>
                <a:gd name="connsiteX38" fmla="*/ 1456118 w 1892368"/>
                <a:gd name="connsiteY38" fmla="*/ 923646 h 953552"/>
                <a:gd name="connsiteX39" fmla="*/ 1449616 w 1892368"/>
                <a:gd name="connsiteY39" fmla="*/ 927980 h 953552"/>
                <a:gd name="connsiteX40" fmla="*/ 1443332 w 1892368"/>
                <a:gd name="connsiteY40" fmla="*/ 930147 h 953552"/>
                <a:gd name="connsiteX41" fmla="*/ 1434663 w 1892368"/>
                <a:gd name="connsiteY41" fmla="*/ 927980 h 953552"/>
                <a:gd name="connsiteX42" fmla="*/ 1428378 w 1892368"/>
                <a:gd name="connsiteY42" fmla="*/ 925813 h 953552"/>
                <a:gd name="connsiteX43" fmla="*/ 1419710 w 1892368"/>
                <a:gd name="connsiteY43" fmla="*/ 923646 h 953552"/>
                <a:gd name="connsiteX44" fmla="*/ 1413425 w 1892368"/>
                <a:gd name="connsiteY44" fmla="*/ 919311 h 953552"/>
                <a:gd name="connsiteX45" fmla="*/ 1404756 w 1892368"/>
                <a:gd name="connsiteY45" fmla="*/ 917144 h 953552"/>
                <a:gd name="connsiteX46" fmla="*/ 1398471 w 1892368"/>
                <a:gd name="connsiteY46" fmla="*/ 913027 h 953552"/>
                <a:gd name="connsiteX47" fmla="*/ 1387636 w 1892368"/>
                <a:gd name="connsiteY47" fmla="*/ 910859 h 953552"/>
                <a:gd name="connsiteX48" fmla="*/ 1379184 w 1892368"/>
                <a:gd name="connsiteY48" fmla="*/ 908692 h 953552"/>
                <a:gd name="connsiteX49" fmla="*/ 1372682 w 1892368"/>
                <a:gd name="connsiteY49" fmla="*/ 908692 h 953552"/>
                <a:gd name="connsiteX50" fmla="*/ 1366397 w 1892368"/>
                <a:gd name="connsiteY50" fmla="*/ 906525 h 953552"/>
                <a:gd name="connsiteX51" fmla="*/ 1359896 w 1892368"/>
                <a:gd name="connsiteY51" fmla="*/ 906525 h 953552"/>
                <a:gd name="connsiteX52" fmla="*/ 1353394 w 1892368"/>
                <a:gd name="connsiteY52" fmla="*/ 908692 h 953552"/>
                <a:gd name="connsiteX53" fmla="*/ 1347110 w 1892368"/>
                <a:gd name="connsiteY53" fmla="*/ 910859 h 953552"/>
                <a:gd name="connsiteX54" fmla="*/ 1342775 w 1892368"/>
                <a:gd name="connsiteY54" fmla="*/ 913027 h 953552"/>
                <a:gd name="connsiteX55" fmla="*/ 1336490 w 1892368"/>
                <a:gd name="connsiteY55" fmla="*/ 917144 h 953552"/>
                <a:gd name="connsiteX56" fmla="*/ 1332156 w 1892368"/>
                <a:gd name="connsiteY56" fmla="*/ 919311 h 953552"/>
                <a:gd name="connsiteX57" fmla="*/ 1325655 w 1892368"/>
                <a:gd name="connsiteY57" fmla="*/ 923646 h 953552"/>
                <a:gd name="connsiteX58" fmla="*/ 1323487 w 1892368"/>
                <a:gd name="connsiteY58" fmla="*/ 927980 h 953552"/>
                <a:gd name="connsiteX59" fmla="*/ 1319370 w 1892368"/>
                <a:gd name="connsiteY59" fmla="*/ 932314 h 953552"/>
                <a:gd name="connsiteX60" fmla="*/ 1317203 w 1892368"/>
                <a:gd name="connsiteY60" fmla="*/ 936432 h 953552"/>
                <a:gd name="connsiteX61" fmla="*/ 1310701 w 1892368"/>
                <a:gd name="connsiteY61" fmla="*/ 940766 h 953552"/>
                <a:gd name="connsiteX62" fmla="*/ 1304416 w 1892368"/>
                <a:gd name="connsiteY62" fmla="*/ 940766 h 953552"/>
                <a:gd name="connsiteX63" fmla="*/ 1297915 w 1892368"/>
                <a:gd name="connsiteY63" fmla="*/ 938599 h 953552"/>
                <a:gd name="connsiteX64" fmla="*/ 1291414 w 1892368"/>
                <a:gd name="connsiteY64" fmla="*/ 938599 h 953552"/>
                <a:gd name="connsiteX65" fmla="*/ 1285129 w 1892368"/>
                <a:gd name="connsiteY65" fmla="*/ 936432 h 953552"/>
                <a:gd name="connsiteX66" fmla="*/ 1278627 w 1892368"/>
                <a:gd name="connsiteY66" fmla="*/ 934265 h 953552"/>
                <a:gd name="connsiteX67" fmla="*/ 1257172 w 1892368"/>
                <a:gd name="connsiteY67" fmla="*/ 934265 h 953552"/>
                <a:gd name="connsiteX68" fmla="*/ 1253055 w 1892368"/>
                <a:gd name="connsiteY68" fmla="*/ 938599 h 953552"/>
                <a:gd name="connsiteX69" fmla="*/ 1244386 w 1892368"/>
                <a:gd name="connsiteY69" fmla="*/ 940766 h 953552"/>
                <a:gd name="connsiteX70" fmla="*/ 1238101 w 1892368"/>
                <a:gd name="connsiteY70" fmla="*/ 942933 h 953552"/>
                <a:gd name="connsiteX71" fmla="*/ 1231600 w 1892368"/>
                <a:gd name="connsiteY71" fmla="*/ 945101 h 953552"/>
                <a:gd name="connsiteX72" fmla="*/ 1227265 w 1892368"/>
                <a:gd name="connsiteY72" fmla="*/ 947268 h 953552"/>
                <a:gd name="connsiteX73" fmla="*/ 1223148 w 1892368"/>
                <a:gd name="connsiteY73" fmla="*/ 949218 h 953552"/>
                <a:gd name="connsiteX74" fmla="*/ 1214479 w 1892368"/>
                <a:gd name="connsiteY74" fmla="*/ 949218 h 953552"/>
                <a:gd name="connsiteX75" fmla="*/ 1206027 w 1892368"/>
                <a:gd name="connsiteY75" fmla="*/ 951385 h 953552"/>
                <a:gd name="connsiteX76" fmla="*/ 1197358 w 1892368"/>
                <a:gd name="connsiteY76" fmla="*/ 953553 h 953552"/>
                <a:gd name="connsiteX77" fmla="*/ 1191074 w 1892368"/>
                <a:gd name="connsiteY77" fmla="*/ 953553 h 953552"/>
                <a:gd name="connsiteX78" fmla="*/ 1184572 w 1892368"/>
                <a:gd name="connsiteY78" fmla="*/ 953553 h 953552"/>
                <a:gd name="connsiteX79" fmla="*/ 1178071 w 1892368"/>
                <a:gd name="connsiteY79" fmla="*/ 953553 h 953552"/>
                <a:gd name="connsiteX80" fmla="*/ 1171786 w 1892368"/>
                <a:gd name="connsiteY80" fmla="*/ 951385 h 953552"/>
                <a:gd name="connsiteX81" fmla="*/ 1159000 w 1892368"/>
                <a:gd name="connsiteY81" fmla="*/ 947268 h 953552"/>
                <a:gd name="connsiteX82" fmla="*/ 1152498 w 1892368"/>
                <a:gd name="connsiteY82" fmla="*/ 942933 h 953552"/>
                <a:gd name="connsiteX83" fmla="*/ 1145997 w 1892368"/>
                <a:gd name="connsiteY83" fmla="*/ 938599 h 953552"/>
                <a:gd name="connsiteX84" fmla="*/ 1141879 w 1892368"/>
                <a:gd name="connsiteY84" fmla="*/ 936432 h 953552"/>
                <a:gd name="connsiteX85" fmla="*/ 1133210 w 1892368"/>
                <a:gd name="connsiteY85" fmla="*/ 934265 h 953552"/>
                <a:gd name="connsiteX86" fmla="*/ 1126926 w 1892368"/>
                <a:gd name="connsiteY86" fmla="*/ 934265 h 953552"/>
                <a:gd name="connsiteX87" fmla="*/ 1120424 w 1892368"/>
                <a:gd name="connsiteY87" fmla="*/ 932314 h 953552"/>
                <a:gd name="connsiteX88" fmla="*/ 1107638 w 1892368"/>
                <a:gd name="connsiteY88" fmla="*/ 932314 h 953552"/>
                <a:gd name="connsiteX89" fmla="*/ 1103304 w 1892368"/>
                <a:gd name="connsiteY89" fmla="*/ 934265 h 953552"/>
                <a:gd name="connsiteX90" fmla="*/ 1097019 w 1892368"/>
                <a:gd name="connsiteY90" fmla="*/ 934265 h 953552"/>
                <a:gd name="connsiteX91" fmla="*/ 1088350 w 1892368"/>
                <a:gd name="connsiteY91" fmla="*/ 936432 h 953552"/>
                <a:gd name="connsiteX92" fmla="*/ 1081849 w 1892368"/>
                <a:gd name="connsiteY92" fmla="*/ 938599 h 953552"/>
                <a:gd name="connsiteX93" fmla="*/ 1077731 w 1892368"/>
                <a:gd name="connsiteY93" fmla="*/ 940766 h 953552"/>
                <a:gd name="connsiteX94" fmla="*/ 1071230 w 1892368"/>
                <a:gd name="connsiteY94" fmla="*/ 942933 h 953552"/>
                <a:gd name="connsiteX95" fmla="*/ 1062778 w 1892368"/>
                <a:gd name="connsiteY95" fmla="*/ 947268 h 953552"/>
                <a:gd name="connsiteX96" fmla="*/ 1060610 w 1892368"/>
                <a:gd name="connsiteY96" fmla="*/ 942933 h 953552"/>
                <a:gd name="connsiteX97" fmla="*/ 1051942 w 1892368"/>
                <a:gd name="connsiteY97" fmla="*/ 927980 h 953552"/>
                <a:gd name="connsiteX98" fmla="*/ 1047824 w 1892368"/>
                <a:gd name="connsiteY98" fmla="*/ 898073 h 953552"/>
                <a:gd name="connsiteX99" fmla="*/ 1047824 w 1892368"/>
                <a:gd name="connsiteY99" fmla="*/ 893739 h 953552"/>
                <a:gd name="connsiteX100" fmla="*/ 1056276 w 1892368"/>
                <a:gd name="connsiteY100" fmla="*/ 851046 h 953552"/>
                <a:gd name="connsiteX101" fmla="*/ 1058443 w 1892368"/>
                <a:gd name="connsiteY101" fmla="*/ 844544 h 953552"/>
                <a:gd name="connsiteX102" fmla="*/ 1060610 w 1892368"/>
                <a:gd name="connsiteY102" fmla="*/ 793182 h 953552"/>
                <a:gd name="connsiteX103" fmla="*/ 1056276 w 1892368"/>
                <a:gd name="connsiteY103" fmla="*/ 786897 h 953552"/>
                <a:gd name="connsiteX104" fmla="*/ 1060610 w 1892368"/>
                <a:gd name="connsiteY104" fmla="*/ 737703 h 953552"/>
                <a:gd name="connsiteX105" fmla="*/ 1062778 w 1892368"/>
                <a:gd name="connsiteY105" fmla="*/ 731202 h 953552"/>
                <a:gd name="connsiteX106" fmla="*/ 1073397 w 1892368"/>
                <a:gd name="connsiteY106" fmla="*/ 684174 h 953552"/>
                <a:gd name="connsiteX107" fmla="*/ 1071230 w 1892368"/>
                <a:gd name="connsiteY107" fmla="*/ 679840 h 953552"/>
                <a:gd name="connsiteX108" fmla="*/ 1028536 w 1892368"/>
                <a:gd name="connsiteY108" fmla="*/ 660769 h 953552"/>
                <a:gd name="connsiteX109" fmla="*/ 1024202 w 1892368"/>
                <a:gd name="connsiteY109" fmla="*/ 662719 h 953552"/>
                <a:gd name="connsiteX110" fmla="*/ 953552 w 1892368"/>
                <a:gd name="connsiteY110" fmla="*/ 664886 h 953552"/>
                <a:gd name="connsiteX111" fmla="*/ 938599 w 1892368"/>
                <a:gd name="connsiteY111" fmla="*/ 667053 h 953552"/>
                <a:gd name="connsiteX112" fmla="*/ 923646 w 1892368"/>
                <a:gd name="connsiteY112" fmla="*/ 669220 h 953552"/>
                <a:gd name="connsiteX113" fmla="*/ 917361 w 1892368"/>
                <a:gd name="connsiteY113" fmla="*/ 669220 h 953552"/>
                <a:gd name="connsiteX114" fmla="*/ 908692 w 1892368"/>
                <a:gd name="connsiteY114" fmla="*/ 671388 h 953552"/>
                <a:gd name="connsiteX115" fmla="*/ 872501 w 1892368"/>
                <a:gd name="connsiteY115" fmla="*/ 673555 h 953552"/>
                <a:gd name="connsiteX116" fmla="*/ 865999 w 1892368"/>
                <a:gd name="connsiteY116" fmla="*/ 673555 h 953552"/>
                <a:gd name="connsiteX117" fmla="*/ 836092 w 1892368"/>
                <a:gd name="connsiteY117" fmla="*/ 671388 h 953552"/>
                <a:gd name="connsiteX118" fmla="*/ 829591 w 1892368"/>
                <a:gd name="connsiteY118" fmla="*/ 673555 h 953552"/>
                <a:gd name="connsiteX119" fmla="*/ 799684 w 1892368"/>
                <a:gd name="connsiteY119" fmla="*/ 671388 h 953552"/>
                <a:gd name="connsiteX120" fmla="*/ 793399 w 1892368"/>
                <a:gd name="connsiteY120" fmla="*/ 671388 h 953552"/>
                <a:gd name="connsiteX121" fmla="*/ 750489 w 1892368"/>
                <a:gd name="connsiteY121" fmla="*/ 669220 h 953552"/>
                <a:gd name="connsiteX122" fmla="*/ 739870 w 1892368"/>
                <a:gd name="connsiteY122" fmla="*/ 671388 h 953552"/>
                <a:gd name="connsiteX123" fmla="*/ 709963 w 1892368"/>
                <a:gd name="connsiteY123" fmla="*/ 660769 h 953552"/>
                <a:gd name="connsiteX124" fmla="*/ 703462 w 1892368"/>
                <a:gd name="connsiteY124" fmla="*/ 658601 h 953552"/>
                <a:gd name="connsiteX125" fmla="*/ 652100 w 1892368"/>
                <a:gd name="connsiteY125" fmla="*/ 641481 h 953552"/>
                <a:gd name="connsiteX126" fmla="*/ 645815 w 1892368"/>
                <a:gd name="connsiteY126" fmla="*/ 641481 h 953552"/>
                <a:gd name="connsiteX127" fmla="*/ 637146 w 1892368"/>
                <a:gd name="connsiteY127" fmla="*/ 639314 h 953552"/>
                <a:gd name="connsiteX128" fmla="*/ 624360 w 1892368"/>
                <a:gd name="connsiteY128" fmla="*/ 639314 h 953552"/>
                <a:gd name="connsiteX129" fmla="*/ 605072 w 1892368"/>
                <a:gd name="connsiteY129" fmla="*/ 643648 h 953552"/>
                <a:gd name="connsiteX130" fmla="*/ 577333 w 1892368"/>
                <a:gd name="connsiteY130" fmla="*/ 649933 h 953552"/>
                <a:gd name="connsiteX131" fmla="*/ 570831 w 1892368"/>
                <a:gd name="connsiteY131" fmla="*/ 652100 h 953552"/>
                <a:gd name="connsiteX132" fmla="*/ 568881 w 1892368"/>
                <a:gd name="connsiteY132" fmla="*/ 656434 h 953552"/>
                <a:gd name="connsiteX133" fmla="*/ 562379 w 1892368"/>
                <a:gd name="connsiteY133" fmla="*/ 660769 h 953552"/>
                <a:gd name="connsiteX134" fmla="*/ 545259 w 1892368"/>
                <a:gd name="connsiteY134" fmla="*/ 669220 h 953552"/>
                <a:gd name="connsiteX135" fmla="*/ 511017 w 1892368"/>
                <a:gd name="connsiteY135" fmla="*/ 688508 h 953552"/>
                <a:gd name="connsiteX136" fmla="*/ 504733 w 1892368"/>
                <a:gd name="connsiteY136" fmla="*/ 692843 h 953552"/>
                <a:gd name="connsiteX137" fmla="*/ 500398 w 1892368"/>
                <a:gd name="connsiteY137" fmla="*/ 696960 h 953552"/>
                <a:gd name="connsiteX138" fmla="*/ 459656 w 1892368"/>
                <a:gd name="connsiteY138" fmla="*/ 690675 h 953552"/>
                <a:gd name="connsiteX139" fmla="*/ 449037 w 1892368"/>
                <a:gd name="connsiteY139" fmla="*/ 690675 h 953552"/>
                <a:gd name="connsiteX140" fmla="*/ 442535 w 1892368"/>
                <a:gd name="connsiteY140" fmla="*/ 692843 h 953552"/>
                <a:gd name="connsiteX141" fmla="*/ 399842 w 1892368"/>
                <a:gd name="connsiteY141" fmla="*/ 714081 h 953552"/>
                <a:gd name="connsiteX142" fmla="*/ 395508 w 1892368"/>
                <a:gd name="connsiteY142" fmla="*/ 716248 h 953552"/>
                <a:gd name="connsiteX143" fmla="*/ 365601 w 1892368"/>
                <a:gd name="connsiteY143" fmla="*/ 720582 h 953552"/>
                <a:gd name="connsiteX144" fmla="*/ 350647 w 1892368"/>
                <a:gd name="connsiteY144" fmla="*/ 722750 h 953552"/>
                <a:gd name="connsiteX145" fmla="*/ 346313 w 1892368"/>
                <a:gd name="connsiteY145" fmla="*/ 720582 h 953552"/>
                <a:gd name="connsiteX146" fmla="*/ 288666 w 1892368"/>
                <a:gd name="connsiteY146" fmla="*/ 718415 h 953552"/>
                <a:gd name="connsiteX147" fmla="*/ 284332 w 1892368"/>
                <a:gd name="connsiteY147" fmla="*/ 718415 h 953552"/>
                <a:gd name="connsiteX148" fmla="*/ 235137 w 1892368"/>
                <a:gd name="connsiteY148" fmla="*/ 735536 h 953552"/>
                <a:gd name="connsiteX149" fmla="*/ 231020 w 1892368"/>
                <a:gd name="connsiteY149" fmla="*/ 739870 h 953552"/>
                <a:gd name="connsiteX150" fmla="*/ 222351 w 1892368"/>
                <a:gd name="connsiteY150" fmla="*/ 743988 h 953552"/>
                <a:gd name="connsiteX151" fmla="*/ 216066 w 1892368"/>
                <a:gd name="connsiteY151" fmla="*/ 746155 h 953552"/>
                <a:gd name="connsiteX152" fmla="*/ 179658 w 1892368"/>
                <a:gd name="connsiteY152" fmla="*/ 739870 h 953552"/>
                <a:gd name="connsiteX153" fmla="*/ 145417 w 1892368"/>
                <a:gd name="connsiteY153" fmla="*/ 718415 h 953552"/>
                <a:gd name="connsiteX154" fmla="*/ 141082 w 1892368"/>
                <a:gd name="connsiteY154" fmla="*/ 718415 h 953552"/>
                <a:gd name="connsiteX155" fmla="*/ 109008 w 1892368"/>
                <a:gd name="connsiteY155" fmla="*/ 707796 h 953552"/>
                <a:gd name="connsiteX156" fmla="*/ 91888 w 1892368"/>
                <a:gd name="connsiteY156" fmla="*/ 673555 h 953552"/>
                <a:gd name="connsiteX157" fmla="*/ 89937 w 1892368"/>
                <a:gd name="connsiteY157" fmla="*/ 667053 h 953552"/>
                <a:gd name="connsiteX158" fmla="*/ 76934 w 1892368"/>
                <a:gd name="connsiteY158" fmla="*/ 662719 h 953552"/>
                <a:gd name="connsiteX159" fmla="*/ 74767 w 1892368"/>
                <a:gd name="connsiteY159" fmla="*/ 645598 h 953552"/>
                <a:gd name="connsiteX160" fmla="*/ 74767 w 1892368"/>
                <a:gd name="connsiteY160" fmla="*/ 639314 h 953552"/>
                <a:gd name="connsiteX161" fmla="*/ 76934 w 1892368"/>
                <a:gd name="connsiteY161" fmla="*/ 632812 h 953552"/>
                <a:gd name="connsiteX162" fmla="*/ 76934 w 1892368"/>
                <a:gd name="connsiteY162" fmla="*/ 615691 h 953552"/>
                <a:gd name="connsiteX163" fmla="*/ 74767 w 1892368"/>
                <a:gd name="connsiteY163" fmla="*/ 609407 h 953552"/>
                <a:gd name="connsiteX164" fmla="*/ 72817 w 1892368"/>
                <a:gd name="connsiteY164" fmla="*/ 605072 h 953552"/>
                <a:gd name="connsiteX165" fmla="*/ 70650 w 1892368"/>
                <a:gd name="connsiteY165" fmla="*/ 600738 h 953552"/>
                <a:gd name="connsiteX166" fmla="*/ 66315 w 1892368"/>
                <a:gd name="connsiteY166" fmla="*/ 594453 h 953552"/>
                <a:gd name="connsiteX167" fmla="*/ 64148 w 1892368"/>
                <a:gd name="connsiteY167" fmla="*/ 590119 h 953552"/>
                <a:gd name="connsiteX168" fmla="*/ 61981 w 1892368"/>
                <a:gd name="connsiteY168" fmla="*/ 583618 h 953552"/>
                <a:gd name="connsiteX169" fmla="*/ 59814 w 1892368"/>
                <a:gd name="connsiteY169" fmla="*/ 579500 h 953552"/>
                <a:gd name="connsiteX170" fmla="*/ 57863 w 1892368"/>
                <a:gd name="connsiteY170" fmla="*/ 572998 h 953552"/>
                <a:gd name="connsiteX171" fmla="*/ 57863 w 1892368"/>
                <a:gd name="connsiteY171" fmla="*/ 543091 h 953552"/>
                <a:gd name="connsiteX172" fmla="*/ 59814 w 1892368"/>
                <a:gd name="connsiteY172" fmla="*/ 538757 h 953552"/>
                <a:gd name="connsiteX173" fmla="*/ 59814 w 1892368"/>
                <a:gd name="connsiteY173" fmla="*/ 532472 h 953552"/>
                <a:gd name="connsiteX174" fmla="*/ 61981 w 1892368"/>
                <a:gd name="connsiteY174" fmla="*/ 525971 h 953552"/>
                <a:gd name="connsiteX175" fmla="*/ 64148 w 1892368"/>
                <a:gd name="connsiteY175" fmla="*/ 517519 h 953552"/>
                <a:gd name="connsiteX176" fmla="*/ 66315 w 1892368"/>
                <a:gd name="connsiteY176" fmla="*/ 511018 h 953552"/>
                <a:gd name="connsiteX177" fmla="*/ 66315 w 1892368"/>
                <a:gd name="connsiteY177" fmla="*/ 500398 h 953552"/>
                <a:gd name="connsiteX178" fmla="*/ 68482 w 1892368"/>
                <a:gd name="connsiteY178" fmla="*/ 491730 h 953552"/>
                <a:gd name="connsiteX179" fmla="*/ 68482 w 1892368"/>
                <a:gd name="connsiteY179" fmla="*/ 470275 h 953552"/>
                <a:gd name="connsiteX180" fmla="*/ 66315 w 1892368"/>
                <a:gd name="connsiteY180" fmla="*/ 461823 h 953552"/>
                <a:gd name="connsiteX181" fmla="*/ 66315 w 1892368"/>
                <a:gd name="connsiteY181" fmla="*/ 451204 h 953552"/>
                <a:gd name="connsiteX182" fmla="*/ 64148 w 1892368"/>
                <a:gd name="connsiteY182" fmla="*/ 442535 h 953552"/>
                <a:gd name="connsiteX183" fmla="*/ 64148 w 1892368"/>
                <a:gd name="connsiteY183" fmla="*/ 431916 h 953552"/>
                <a:gd name="connsiteX184" fmla="*/ 61981 w 1892368"/>
                <a:gd name="connsiteY184" fmla="*/ 427582 h 953552"/>
                <a:gd name="connsiteX185" fmla="*/ 61981 w 1892368"/>
                <a:gd name="connsiteY185" fmla="*/ 419130 h 953552"/>
                <a:gd name="connsiteX186" fmla="*/ 59814 w 1892368"/>
                <a:gd name="connsiteY186" fmla="*/ 412628 h 953552"/>
                <a:gd name="connsiteX187" fmla="*/ 57863 w 1892368"/>
                <a:gd name="connsiteY187" fmla="*/ 406127 h 953552"/>
                <a:gd name="connsiteX188" fmla="*/ 55696 w 1892368"/>
                <a:gd name="connsiteY188" fmla="*/ 397675 h 953552"/>
                <a:gd name="connsiteX189" fmla="*/ 55696 w 1892368"/>
                <a:gd name="connsiteY189" fmla="*/ 393340 h 953552"/>
                <a:gd name="connsiteX190" fmla="*/ 53529 w 1892368"/>
                <a:gd name="connsiteY190" fmla="*/ 387056 h 953552"/>
                <a:gd name="connsiteX191" fmla="*/ 53529 w 1892368"/>
                <a:gd name="connsiteY191" fmla="*/ 382721 h 953552"/>
                <a:gd name="connsiteX192" fmla="*/ 51362 w 1892368"/>
                <a:gd name="connsiteY192" fmla="*/ 376220 h 953552"/>
                <a:gd name="connsiteX193" fmla="*/ 49195 w 1892368"/>
                <a:gd name="connsiteY193" fmla="*/ 369935 h 953552"/>
                <a:gd name="connsiteX194" fmla="*/ 0 w 1892368"/>
                <a:gd name="connsiteY194" fmla="*/ 325075 h 953552"/>
                <a:gd name="connsiteX195" fmla="*/ 34241 w 1892368"/>
                <a:gd name="connsiteY195" fmla="*/ 293001 h 953552"/>
                <a:gd name="connsiteX196" fmla="*/ 40743 w 1892368"/>
                <a:gd name="connsiteY196" fmla="*/ 288666 h 953552"/>
                <a:gd name="connsiteX197" fmla="*/ 44860 w 1892368"/>
                <a:gd name="connsiteY197" fmla="*/ 286499 h 953552"/>
                <a:gd name="connsiteX198" fmla="*/ 49195 w 1892368"/>
                <a:gd name="connsiteY198" fmla="*/ 282165 h 953552"/>
                <a:gd name="connsiteX199" fmla="*/ 55696 w 1892368"/>
                <a:gd name="connsiteY199" fmla="*/ 278047 h 953552"/>
                <a:gd name="connsiteX200" fmla="*/ 61981 w 1892368"/>
                <a:gd name="connsiteY200" fmla="*/ 275880 h 953552"/>
                <a:gd name="connsiteX201" fmla="*/ 66315 w 1892368"/>
                <a:gd name="connsiteY201" fmla="*/ 271546 h 953552"/>
                <a:gd name="connsiteX202" fmla="*/ 70650 w 1892368"/>
                <a:gd name="connsiteY202" fmla="*/ 269379 h 953552"/>
                <a:gd name="connsiteX203" fmla="*/ 76934 w 1892368"/>
                <a:gd name="connsiteY203" fmla="*/ 265044 h 953552"/>
                <a:gd name="connsiteX204" fmla="*/ 83436 w 1892368"/>
                <a:gd name="connsiteY204" fmla="*/ 262877 h 953552"/>
                <a:gd name="connsiteX205" fmla="*/ 89937 w 1892368"/>
                <a:gd name="connsiteY205" fmla="*/ 260927 h 953552"/>
                <a:gd name="connsiteX206" fmla="*/ 102724 w 1892368"/>
                <a:gd name="connsiteY206" fmla="*/ 256592 h 953552"/>
                <a:gd name="connsiteX207" fmla="*/ 115510 w 1892368"/>
                <a:gd name="connsiteY207" fmla="*/ 256592 h 953552"/>
                <a:gd name="connsiteX208" fmla="*/ 123962 w 1892368"/>
                <a:gd name="connsiteY208" fmla="*/ 252258 h 953552"/>
                <a:gd name="connsiteX209" fmla="*/ 130463 w 1892368"/>
                <a:gd name="connsiteY209" fmla="*/ 250091 h 953552"/>
                <a:gd name="connsiteX210" fmla="*/ 136965 w 1892368"/>
                <a:gd name="connsiteY210" fmla="*/ 245973 h 953552"/>
                <a:gd name="connsiteX211" fmla="*/ 143250 w 1892368"/>
                <a:gd name="connsiteY211" fmla="*/ 241639 h 953552"/>
                <a:gd name="connsiteX212" fmla="*/ 149751 w 1892368"/>
                <a:gd name="connsiteY212" fmla="*/ 237304 h 953552"/>
                <a:gd name="connsiteX213" fmla="*/ 156036 w 1892368"/>
                <a:gd name="connsiteY213" fmla="*/ 235137 h 953552"/>
                <a:gd name="connsiteX214" fmla="*/ 162537 w 1892368"/>
                <a:gd name="connsiteY214" fmla="*/ 232970 h 953552"/>
                <a:gd name="connsiteX215" fmla="*/ 169039 w 1892368"/>
                <a:gd name="connsiteY215" fmla="*/ 228853 h 953552"/>
                <a:gd name="connsiteX216" fmla="*/ 177491 w 1892368"/>
                <a:gd name="connsiteY216" fmla="*/ 226685 h 953552"/>
                <a:gd name="connsiteX217" fmla="*/ 185943 w 1892368"/>
                <a:gd name="connsiteY217" fmla="*/ 222351 h 953552"/>
                <a:gd name="connsiteX218" fmla="*/ 198946 w 1892368"/>
                <a:gd name="connsiteY218" fmla="*/ 218017 h 953552"/>
                <a:gd name="connsiteX219" fmla="*/ 207398 w 1892368"/>
                <a:gd name="connsiteY219" fmla="*/ 213899 h 953552"/>
                <a:gd name="connsiteX220" fmla="*/ 213899 w 1892368"/>
                <a:gd name="connsiteY220" fmla="*/ 211732 h 953552"/>
                <a:gd name="connsiteX221" fmla="*/ 222351 w 1892368"/>
                <a:gd name="connsiteY221" fmla="*/ 207398 h 953552"/>
                <a:gd name="connsiteX222" fmla="*/ 228853 w 1892368"/>
                <a:gd name="connsiteY222" fmla="*/ 205231 h 953552"/>
                <a:gd name="connsiteX223" fmla="*/ 237305 w 1892368"/>
                <a:gd name="connsiteY223" fmla="*/ 203063 h 953552"/>
                <a:gd name="connsiteX224" fmla="*/ 245973 w 1892368"/>
                <a:gd name="connsiteY224" fmla="*/ 198729 h 953552"/>
                <a:gd name="connsiteX225" fmla="*/ 254425 w 1892368"/>
                <a:gd name="connsiteY225" fmla="*/ 196779 h 953552"/>
                <a:gd name="connsiteX226" fmla="*/ 263094 w 1892368"/>
                <a:gd name="connsiteY226" fmla="*/ 192444 h 953552"/>
                <a:gd name="connsiteX227" fmla="*/ 269379 w 1892368"/>
                <a:gd name="connsiteY227" fmla="*/ 190277 h 953552"/>
                <a:gd name="connsiteX228" fmla="*/ 275880 w 1892368"/>
                <a:gd name="connsiteY228" fmla="*/ 188110 h 953552"/>
                <a:gd name="connsiteX229" fmla="*/ 280214 w 1892368"/>
                <a:gd name="connsiteY229" fmla="*/ 185943 h 953552"/>
                <a:gd name="connsiteX230" fmla="*/ 286499 w 1892368"/>
                <a:gd name="connsiteY230" fmla="*/ 181825 h 953552"/>
                <a:gd name="connsiteX231" fmla="*/ 297335 w 1892368"/>
                <a:gd name="connsiteY231" fmla="*/ 177491 h 953552"/>
                <a:gd name="connsiteX232" fmla="*/ 305787 w 1892368"/>
                <a:gd name="connsiteY232" fmla="*/ 173156 h 953552"/>
                <a:gd name="connsiteX233" fmla="*/ 310121 w 1892368"/>
                <a:gd name="connsiteY233" fmla="*/ 170989 h 953552"/>
                <a:gd name="connsiteX234" fmla="*/ 318573 w 1892368"/>
                <a:gd name="connsiteY234" fmla="*/ 168822 h 953552"/>
                <a:gd name="connsiteX235" fmla="*/ 329409 w 1892368"/>
                <a:gd name="connsiteY235" fmla="*/ 166655 h 953552"/>
                <a:gd name="connsiteX236" fmla="*/ 337861 w 1892368"/>
                <a:gd name="connsiteY236" fmla="*/ 164704 h 953552"/>
                <a:gd name="connsiteX237" fmla="*/ 346313 w 1892368"/>
                <a:gd name="connsiteY237" fmla="*/ 164704 h 953552"/>
                <a:gd name="connsiteX238" fmla="*/ 354982 w 1892368"/>
                <a:gd name="connsiteY238" fmla="*/ 162537 h 953552"/>
                <a:gd name="connsiteX239" fmla="*/ 363434 w 1892368"/>
                <a:gd name="connsiteY239" fmla="*/ 160370 h 953552"/>
                <a:gd name="connsiteX240" fmla="*/ 369935 w 1892368"/>
                <a:gd name="connsiteY240" fmla="*/ 158203 h 953552"/>
                <a:gd name="connsiteX241" fmla="*/ 436250 w 1892368"/>
                <a:gd name="connsiteY241" fmla="*/ 160370 h 953552"/>
                <a:gd name="connsiteX242" fmla="*/ 470491 w 1892368"/>
                <a:gd name="connsiteY242" fmla="*/ 160370 h 953552"/>
                <a:gd name="connsiteX243" fmla="*/ 476776 w 1892368"/>
                <a:gd name="connsiteY243" fmla="*/ 158203 h 953552"/>
                <a:gd name="connsiteX244" fmla="*/ 483278 w 1892368"/>
                <a:gd name="connsiteY244" fmla="*/ 160370 h 953552"/>
                <a:gd name="connsiteX245" fmla="*/ 496064 w 1892368"/>
                <a:gd name="connsiteY245" fmla="*/ 160370 h 953552"/>
                <a:gd name="connsiteX246" fmla="*/ 504733 w 1892368"/>
                <a:gd name="connsiteY246" fmla="*/ 162537 h 953552"/>
                <a:gd name="connsiteX247" fmla="*/ 515352 w 1892368"/>
                <a:gd name="connsiteY247" fmla="*/ 164704 h 953552"/>
                <a:gd name="connsiteX248" fmla="*/ 523804 w 1892368"/>
                <a:gd name="connsiteY248" fmla="*/ 164704 h 953552"/>
                <a:gd name="connsiteX249" fmla="*/ 530305 w 1892368"/>
                <a:gd name="connsiteY249" fmla="*/ 166655 h 953552"/>
                <a:gd name="connsiteX250" fmla="*/ 540924 w 1892368"/>
                <a:gd name="connsiteY250" fmla="*/ 168822 h 953552"/>
                <a:gd name="connsiteX251" fmla="*/ 549593 w 1892368"/>
                <a:gd name="connsiteY251" fmla="*/ 170989 h 953552"/>
                <a:gd name="connsiteX252" fmla="*/ 558045 w 1892368"/>
                <a:gd name="connsiteY252" fmla="*/ 173156 h 953552"/>
                <a:gd name="connsiteX253" fmla="*/ 564546 w 1892368"/>
                <a:gd name="connsiteY253" fmla="*/ 175324 h 953552"/>
                <a:gd name="connsiteX254" fmla="*/ 572998 w 1892368"/>
                <a:gd name="connsiteY254" fmla="*/ 177491 h 953552"/>
                <a:gd name="connsiteX255" fmla="*/ 579500 w 1892368"/>
                <a:gd name="connsiteY255" fmla="*/ 179658 h 953552"/>
                <a:gd name="connsiteX256" fmla="*/ 590119 w 1892368"/>
                <a:gd name="connsiteY256" fmla="*/ 181825 h 953552"/>
                <a:gd name="connsiteX257" fmla="*/ 594453 w 1892368"/>
                <a:gd name="connsiteY257" fmla="*/ 181825 h 953552"/>
                <a:gd name="connsiteX258" fmla="*/ 600955 w 1892368"/>
                <a:gd name="connsiteY258" fmla="*/ 183775 h 953552"/>
                <a:gd name="connsiteX259" fmla="*/ 605072 w 1892368"/>
                <a:gd name="connsiteY259" fmla="*/ 185943 h 953552"/>
                <a:gd name="connsiteX260" fmla="*/ 609407 w 1892368"/>
                <a:gd name="connsiteY260" fmla="*/ 185943 h 953552"/>
                <a:gd name="connsiteX261" fmla="*/ 615908 w 1892368"/>
                <a:gd name="connsiteY261" fmla="*/ 188110 h 953552"/>
                <a:gd name="connsiteX262" fmla="*/ 620026 w 1892368"/>
                <a:gd name="connsiteY262" fmla="*/ 190277 h 953552"/>
                <a:gd name="connsiteX263" fmla="*/ 626527 w 1892368"/>
                <a:gd name="connsiteY263" fmla="*/ 192444 h 953552"/>
                <a:gd name="connsiteX264" fmla="*/ 633029 w 1892368"/>
                <a:gd name="connsiteY264" fmla="*/ 192444 h 953552"/>
                <a:gd name="connsiteX265" fmla="*/ 637146 w 1892368"/>
                <a:gd name="connsiteY265" fmla="*/ 194611 h 953552"/>
                <a:gd name="connsiteX266" fmla="*/ 647982 w 1892368"/>
                <a:gd name="connsiteY266" fmla="*/ 196779 h 953552"/>
                <a:gd name="connsiteX267" fmla="*/ 652100 w 1892368"/>
                <a:gd name="connsiteY267" fmla="*/ 198729 h 953552"/>
                <a:gd name="connsiteX268" fmla="*/ 660768 w 1892368"/>
                <a:gd name="connsiteY268" fmla="*/ 198729 h 953552"/>
                <a:gd name="connsiteX269" fmla="*/ 669220 w 1892368"/>
                <a:gd name="connsiteY269" fmla="*/ 200896 h 953552"/>
                <a:gd name="connsiteX270" fmla="*/ 680056 w 1892368"/>
                <a:gd name="connsiteY270" fmla="*/ 200896 h 953552"/>
                <a:gd name="connsiteX271" fmla="*/ 737703 w 1892368"/>
                <a:gd name="connsiteY271" fmla="*/ 194611 h 953552"/>
                <a:gd name="connsiteX272" fmla="*/ 752656 w 1892368"/>
                <a:gd name="connsiteY272" fmla="*/ 200896 h 953552"/>
                <a:gd name="connsiteX273" fmla="*/ 756991 w 1892368"/>
                <a:gd name="connsiteY273" fmla="*/ 200896 h 953552"/>
                <a:gd name="connsiteX274" fmla="*/ 763275 w 1892368"/>
                <a:gd name="connsiteY274" fmla="*/ 205231 h 953552"/>
                <a:gd name="connsiteX275" fmla="*/ 767610 w 1892368"/>
                <a:gd name="connsiteY275" fmla="*/ 207398 h 953552"/>
                <a:gd name="connsiteX276" fmla="*/ 774111 w 1892368"/>
                <a:gd name="connsiteY276" fmla="*/ 211732 h 953552"/>
                <a:gd name="connsiteX277" fmla="*/ 778229 w 1892368"/>
                <a:gd name="connsiteY277" fmla="*/ 215850 h 953552"/>
                <a:gd name="connsiteX278" fmla="*/ 784730 w 1892368"/>
                <a:gd name="connsiteY278" fmla="*/ 218017 h 953552"/>
                <a:gd name="connsiteX279" fmla="*/ 791232 w 1892368"/>
                <a:gd name="connsiteY279" fmla="*/ 222351 h 953552"/>
                <a:gd name="connsiteX280" fmla="*/ 795350 w 1892368"/>
                <a:gd name="connsiteY280" fmla="*/ 220184 h 953552"/>
                <a:gd name="connsiteX281" fmla="*/ 801851 w 1892368"/>
                <a:gd name="connsiteY281" fmla="*/ 218017 h 953552"/>
                <a:gd name="connsiteX282" fmla="*/ 808352 w 1892368"/>
                <a:gd name="connsiteY282" fmla="*/ 215850 h 953552"/>
                <a:gd name="connsiteX283" fmla="*/ 812470 w 1892368"/>
                <a:gd name="connsiteY283" fmla="*/ 213899 h 953552"/>
                <a:gd name="connsiteX284" fmla="*/ 818972 w 1892368"/>
                <a:gd name="connsiteY284" fmla="*/ 209565 h 953552"/>
                <a:gd name="connsiteX285" fmla="*/ 827423 w 1892368"/>
                <a:gd name="connsiteY285" fmla="*/ 205231 h 953552"/>
                <a:gd name="connsiteX286" fmla="*/ 836092 w 1892368"/>
                <a:gd name="connsiteY286" fmla="*/ 183775 h 953552"/>
                <a:gd name="connsiteX287" fmla="*/ 836092 w 1892368"/>
                <a:gd name="connsiteY287" fmla="*/ 179658 h 953552"/>
                <a:gd name="connsiteX288" fmla="*/ 838259 w 1892368"/>
                <a:gd name="connsiteY288" fmla="*/ 173156 h 953552"/>
                <a:gd name="connsiteX289" fmla="*/ 836092 w 1892368"/>
                <a:gd name="connsiteY289" fmla="*/ 166655 h 953552"/>
                <a:gd name="connsiteX290" fmla="*/ 836092 w 1892368"/>
                <a:gd name="connsiteY290" fmla="*/ 162537 h 953552"/>
                <a:gd name="connsiteX291" fmla="*/ 833925 w 1892368"/>
                <a:gd name="connsiteY291" fmla="*/ 156036 h 953552"/>
                <a:gd name="connsiteX292" fmla="*/ 836092 w 1892368"/>
                <a:gd name="connsiteY292" fmla="*/ 149751 h 953552"/>
                <a:gd name="connsiteX293" fmla="*/ 836092 w 1892368"/>
                <a:gd name="connsiteY293" fmla="*/ 145417 h 953552"/>
                <a:gd name="connsiteX294" fmla="*/ 838259 w 1892368"/>
                <a:gd name="connsiteY294" fmla="*/ 138915 h 953552"/>
                <a:gd name="connsiteX295" fmla="*/ 838259 w 1892368"/>
                <a:gd name="connsiteY295" fmla="*/ 134581 h 953552"/>
                <a:gd name="connsiteX296" fmla="*/ 857330 w 1892368"/>
                <a:gd name="connsiteY296" fmla="*/ 109008 h 953552"/>
                <a:gd name="connsiteX297" fmla="*/ 861665 w 1892368"/>
                <a:gd name="connsiteY297" fmla="*/ 98389 h 953552"/>
                <a:gd name="connsiteX298" fmla="*/ 865999 w 1892368"/>
                <a:gd name="connsiteY298" fmla="*/ 94055 h 953552"/>
                <a:gd name="connsiteX299" fmla="*/ 868166 w 1892368"/>
                <a:gd name="connsiteY299" fmla="*/ 87553 h 953552"/>
                <a:gd name="connsiteX300" fmla="*/ 872501 w 1892368"/>
                <a:gd name="connsiteY300" fmla="*/ 83436 h 953552"/>
                <a:gd name="connsiteX301" fmla="*/ 876618 w 1892368"/>
                <a:gd name="connsiteY301" fmla="*/ 76934 h 953552"/>
                <a:gd name="connsiteX302" fmla="*/ 883120 w 1892368"/>
                <a:gd name="connsiteY302" fmla="*/ 72600 h 953552"/>
                <a:gd name="connsiteX303" fmla="*/ 887454 w 1892368"/>
                <a:gd name="connsiteY303" fmla="*/ 66315 h 953552"/>
                <a:gd name="connsiteX304" fmla="*/ 889404 w 1892368"/>
                <a:gd name="connsiteY304" fmla="*/ 61981 h 953552"/>
                <a:gd name="connsiteX305" fmla="*/ 893739 w 1892368"/>
                <a:gd name="connsiteY305" fmla="*/ 57646 h 953552"/>
                <a:gd name="connsiteX306" fmla="*/ 895906 w 1892368"/>
                <a:gd name="connsiteY306" fmla="*/ 51362 h 953552"/>
                <a:gd name="connsiteX307" fmla="*/ 895906 w 1892368"/>
                <a:gd name="connsiteY307" fmla="*/ 44860 h 953552"/>
                <a:gd name="connsiteX308" fmla="*/ 902407 w 1892368"/>
                <a:gd name="connsiteY308" fmla="*/ 36408 h 953552"/>
                <a:gd name="connsiteX309" fmla="*/ 906525 w 1892368"/>
                <a:gd name="connsiteY309" fmla="*/ 32074 h 953552"/>
                <a:gd name="connsiteX310" fmla="*/ 913026 w 1892368"/>
                <a:gd name="connsiteY310" fmla="*/ 27740 h 953552"/>
                <a:gd name="connsiteX311" fmla="*/ 919528 w 1892368"/>
                <a:gd name="connsiteY311" fmla="*/ 25573 h 953552"/>
                <a:gd name="connsiteX312" fmla="*/ 925813 w 1892368"/>
                <a:gd name="connsiteY312" fmla="*/ 27740 h 953552"/>
                <a:gd name="connsiteX313" fmla="*/ 945101 w 1892368"/>
                <a:gd name="connsiteY313" fmla="*/ 27740 h 953552"/>
                <a:gd name="connsiteX314" fmla="*/ 951602 w 1892368"/>
                <a:gd name="connsiteY314" fmla="*/ 25573 h 953552"/>
                <a:gd name="connsiteX315" fmla="*/ 957887 w 1892368"/>
                <a:gd name="connsiteY315" fmla="*/ 21455 h 953552"/>
                <a:gd name="connsiteX316" fmla="*/ 962221 w 1892368"/>
                <a:gd name="connsiteY316" fmla="*/ 17121 h 953552"/>
                <a:gd name="connsiteX317" fmla="*/ 966555 w 1892368"/>
                <a:gd name="connsiteY317" fmla="*/ 12786 h 953552"/>
                <a:gd name="connsiteX318" fmla="*/ 972840 w 1892368"/>
                <a:gd name="connsiteY318" fmla="*/ 8452 h 953552"/>
                <a:gd name="connsiteX319" fmla="*/ 977175 w 1892368"/>
                <a:gd name="connsiteY319" fmla="*/ 6502 h 953552"/>
                <a:gd name="connsiteX320" fmla="*/ 983676 w 1892368"/>
                <a:gd name="connsiteY320" fmla="*/ 4334 h 953552"/>
                <a:gd name="connsiteX321" fmla="*/ 992128 w 1892368"/>
                <a:gd name="connsiteY321" fmla="*/ 0 h 953552"/>
                <a:gd name="connsiteX322" fmla="*/ 1019868 w 1892368"/>
                <a:gd name="connsiteY322" fmla="*/ 4334 h 953552"/>
                <a:gd name="connsiteX323" fmla="*/ 1019868 w 1892368"/>
                <a:gd name="connsiteY323" fmla="*/ 14953 h 953552"/>
                <a:gd name="connsiteX324" fmla="*/ 1022035 w 1892368"/>
                <a:gd name="connsiteY324" fmla="*/ 21455 h 953552"/>
                <a:gd name="connsiteX325" fmla="*/ 1026369 w 1892368"/>
                <a:gd name="connsiteY325" fmla="*/ 25573 h 953552"/>
                <a:gd name="connsiteX326" fmla="*/ 1030703 w 1892368"/>
                <a:gd name="connsiteY326" fmla="*/ 27740 h 953552"/>
                <a:gd name="connsiteX327" fmla="*/ 1036988 w 1892368"/>
                <a:gd name="connsiteY327" fmla="*/ 29907 h 953552"/>
                <a:gd name="connsiteX328" fmla="*/ 1062778 w 1892368"/>
                <a:gd name="connsiteY328" fmla="*/ 29907 h 953552"/>
                <a:gd name="connsiteX329" fmla="*/ 1069062 w 1892368"/>
                <a:gd name="connsiteY329" fmla="*/ 27740 h 953552"/>
                <a:gd name="connsiteX330" fmla="*/ 1077731 w 1892368"/>
                <a:gd name="connsiteY330" fmla="*/ 27740 h 953552"/>
                <a:gd name="connsiteX331" fmla="*/ 1084016 w 1892368"/>
                <a:gd name="connsiteY331" fmla="*/ 25573 h 953552"/>
                <a:gd name="connsiteX332" fmla="*/ 1098969 w 1892368"/>
                <a:gd name="connsiteY332" fmla="*/ 25573 h 953552"/>
                <a:gd name="connsiteX333" fmla="*/ 1103304 w 1892368"/>
                <a:gd name="connsiteY333" fmla="*/ 29907 h 953552"/>
                <a:gd name="connsiteX334" fmla="*/ 1109805 w 1892368"/>
                <a:gd name="connsiteY334" fmla="*/ 32074 h 953552"/>
                <a:gd name="connsiteX335" fmla="*/ 1113923 w 1892368"/>
                <a:gd name="connsiteY335" fmla="*/ 36408 h 953552"/>
                <a:gd name="connsiteX336" fmla="*/ 1120424 w 1892368"/>
                <a:gd name="connsiteY336" fmla="*/ 40526 h 953552"/>
                <a:gd name="connsiteX337" fmla="*/ 1124759 w 1892368"/>
                <a:gd name="connsiteY337" fmla="*/ 44860 h 953552"/>
                <a:gd name="connsiteX338" fmla="*/ 1131043 w 1892368"/>
                <a:gd name="connsiteY338" fmla="*/ 49195 h 953552"/>
                <a:gd name="connsiteX339" fmla="*/ 1139712 w 1892368"/>
                <a:gd name="connsiteY339" fmla="*/ 51362 h 953552"/>
                <a:gd name="connsiteX340" fmla="*/ 1150331 w 1892368"/>
                <a:gd name="connsiteY340" fmla="*/ 53529 h 953552"/>
                <a:gd name="connsiteX341" fmla="*/ 1159000 w 1892368"/>
                <a:gd name="connsiteY341" fmla="*/ 55479 h 953552"/>
                <a:gd name="connsiteX342" fmla="*/ 1176120 w 1892368"/>
                <a:gd name="connsiteY342" fmla="*/ 59814 h 953552"/>
                <a:gd name="connsiteX343" fmla="*/ 1184572 w 1892368"/>
                <a:gd name="connsiteY343" fmla="*/ 61981 h 953552"/>
                <a:gd name="connsiteX344" fmla="*/ 1191074 w 1892368"/>
                <a:gd name="connsiteY344" fmla="*/ 61981 h 953552"/>
                <a:gd name="connsiteX345" fmla="*/ 1195191 w 1892368"/>
                <a:gd name="connsiteY345" fmla="*/ 64148 h 953552"/>
                <a:gd name="connsiteX346" fmla="*/ 1201693 w 1892368"/>
                <a:gd name="connsiteY346" fmla="*/ 64148 h 953552"/>
                <a:gd name="connsiteX347" fmla="*/ 1208194 w 1892368"/>
                <a:gd name="connsiteY347" fmla="*/ 66315 h 953552"/>
                <a:gd name="connsiteX348" fmla="*/ 1216646 w 1892368"/>
                <a:gd name="connsiteY348" fmla="*/ 68482 h 953552"/>
                <a:gd name="connsiteX349" fmla="*/ 1223148 w 1892368"/>
                <a:gd name="connsiteY349" fmla="*/ 70433 h 953552"/>
                <a:gd name="connsiteX350" fmla="*/ 1231600 w 1892368"/>
                <a:gd name="connsiteY350" fmla="*/ 74767 h 953552"/>
                <a:gd name="connsiteX351" fmla="*/ 1235934 w 1892368"/>
                <a:gd name="connsiteY351" fmla="*/ 76934 h 953552"/>
                <a:gd name="connsiteX352" fmla="*/ 1242219 w 1892368"/>
                <a:gd name="connsiteY352" fmla="*/ 79102 h 953552"/>
                <a:gd name="connsiteX353" fmla="*/ 1263674 w 1892368"/>
                <a:gd name="connsiteY353" fmla="*/ 79102 h 953552"/>
                <a:gd name="connsiteX354" fmla="*/ 1270175 w 1892368"/>
                <a:gd name="connsiteY354" fmla="*/ 76934 h 953552"/>
                <a:gd name="connsiteX355" fmla="*/ 1274293 w 1892368"/>
                <a:gd name="connsiteY355" fmla="*/ 76934 h 953552"/>
                <a:gd name="connsiteX356" fmla="*/ 1287296 w 1892368"/>
                <a:gd name="connsiteY356" fmla="*/ 72600 h 953552"/>
                <a:gd name="connsiteX357" fmla="*/ 1293581 w 1892368"/>
                <a:gd name="connsiteY357" fmla="*/ 70433 h 953552"/>
                <a:gd name="connsiteX358" fmla="*/ 1300082 w 1892368"/>
                <a:gd name="connsiteY358" fmla="*/ 68482 h 953552"/>
                <a:gd name="connsiteX359" fmla="*/ 1304416 w 1892368"/>
                <a:gd name="connsiteY359" fmla="*/ 64148 h 953552"/>
                <a:gd name="connsiteX360" fmla="*/ 1308534 w 1892368"/>
                <a:gd name="connsiteY360" fmla="*/ 61981 h 953552"/>
                <a:gd name="connsiteX361" fmla="*/ 1315036 w 1892368"/>
                <a:gd name="connsiteY361" fmla="*/ 59814 h 953552"/>
                <a:gd name="connsiteX362" fmla="*/ 1323487 w 1892368"/>
                <a:gd name="connsiteY362" fmla="*/ 57646 h 953552"/>
                <a:gd name="connsiteX363" fmla="*/ 1334323 w 1892368"/>
                <a:gd name="connsiteY363" fmla="*/ 53529 h 953552"/>
                <a:gd name="connsiteX364" fmla="*/ 1338441 w 1892368"/>
                <a:gd name="connsiteY364" fmla="*/ 53529 h 953552"/>
                <a:gd name="connsiteX365" fmla="*/ 1344942 w 1892368"/>
                <a:gd name="connsiteY365" fmla="*/ 51362 h 953552"/>
                <a:gd name="connsiteX366" fmla="*/ 1353394 w 1892368"/>
                <a:gd name="connsiteY366" fmla="*/ 47027 h 953552"/>
                <a:gd name="connsiteX367" fmla="*/ 1368565 w 1892368"/>
                <a:gd name="connsiteY367" fmla="*/ 47027 h 953552"/>
                <a:gd name="connsiteX368" fmla="*/ 1374849 w 1892368"/>
                <a:gd name="connsiteY368" fmla="*/ 51362 h 953552"/>
                <a:gd name="connsiteX369" fmla="*/ 1381351 w 1892368"/>
                <a:gd name="connsiteY369" fmla="*/ 55479 h 953552"/>
                <a:gd name="connsiteX370" fmla="*/ 1387636 w 1892368"/>
                <a:gd name="connsiteY370" fmla="*/ 57646 h 953552"/>
                <a:gd name="connsiteX371" fmla="*/ 1396304 w 1892368"/>
                <a:gd name="connsiteY371" fmla="*/ 59814 h 953552"/>
                <a:gd name="connsiteX372" fmla="*/ 1406923 w 1892368"/>
                <a:gd name="connsiteY372" fmla="*/ 61981 h 953552"/>
                <a:gd name="connsiteX373" fmla="*/ 1417542 w 1892368"/>
                <a:gd name="connsiteY373" fmla="*/ 66315 h 953552"/>
                <a:gd name="connsiteX374" fmla="*/ 1426211 w 1892368"/>
                <a:gd name="connsiteY374" fmla="*/ 68482 h 953552"/>
                <a:gd name="connsiteX375" fmla="*/ 1434663 w 1892368"/>
                <a:gd name="connsiteY375" fmla="*/ 70433 h 953552"/>
                <a:gd name="connsiteX376" fmla="*/ 1441165 w 1892368"/>
                <a:gd name="connsiteY376" fmla="*/ 72600 h 953552"/>
                <a:gd name="connsiteX377" fmla="*/ 1447666 w 1892368"/>
                <a:gd name="connsiteY377" fmla="*/ 74767 h 953552"/>
                <a:gd name="connsiteX378" fmla="*/ 1453951 w 1892368"/>
                <a:gd name="connsiteY378" fmla="*/ 76934 h 953552"/>
                <a:gd name="connsiteX379" fmla="*/ 1460452 w 1892368"/>
                <a:gd name="connsiteY379" fmla="*/ 81269 h 953552"/>
                <a:gd name="connsiteX380" fmla="*/ 1477573 w 1892368"/>
                <a:gd name="connsiteY380" fmla="*/ 98389 h 953552"/>
                <a:gd name="connsiteX381" fmla="*/ 1483858 w 1892368"/>
                <a:gd name="connsiteY381" fmla="*/ 102507 h 953552"/>
                <a:gd name="connsiteX382" fmla="*/ 1490359 w 1892368"/>
                <a:gd name="connsiteY382" fmla="*/ 102507 h 953552"/>
                <a:gd name="connsiteX383" fmla="*/ 1496644 w 1892368"/>
                <a:gd name="connsiteY383" fmla="*/ 100556 h 953552"/>
                <a:gd name="connsiteX384" fmla="*/ 1498811 w 1892368"/>
                <a:gd name="connsiteY384" fmla="*/ 96222 h 953552"/>
                <a:gd name="connsiteX385" fmla="*/ 1500978 w 1892368"/>
                <a:gd name="connsiteY385" fmla="*/ 89721 h 953552"/>
                <a:gd name="connsiteX386" fmla="*/ 1503145 w 1892368"/>
                <a:gd name="connsiteY386" fmla="*/ 85603 h 953552"/>
                <a:gd name="connsiteX387" fmla="*/ 1507480 w 1892368"/>
                <a:gd name="connsiteY387" fmla="*/ 79102 h 953552"/>
                <a:gd name="connsiteX388" fmla="*/ 1511814 w 1892368"/>
                <a:gd name="connsiteY388" fmla="*/ 76934 h 953552"/>
                <a:gd name="connsiteX389" fmla="*/ 1524600 w 1892368"/>
                <a:gd name="connsiteY389" fmla="*/ 76934 h 953552"/>
                <a:gd name="connsiteX390" fmla="*/ 1530885 w 1892368"/>
                <a:gd name="connsiteY390" fmla="*/ 72600 h 953552"/>
                <a:gd name="connsiteX391" fmla="*/ 1535220 w 1892368"/>
                <a:gd name="connsiteY391" fmla="*/ 68482 h 953552"/>
                <a:gd name="connsiteX392" fmla="*/ 1539554 w 1892368"/>
                <a:gd name="connsiteY392" fmla="*/ 64148 h 953552"/>
                <a:gd name="connsiteX393" fmla="*/ 1545839 w 1892368"/>
                <a:gd name="connsiteY393" fmla="*/ 64148 h 953552"/>
                <a:gd name="connsiteX394" fmla="*/ 1550173 w 1892368"/>
                <a:gd name="connsiteY394" fmla="*/ 68482 h 953552"/>
                <a:gd name="connsiteX395" fmla="*/ 1550173 w 1892368"/>
                <a:gd name="connsiteY395" fmla="*/ 74767 h 953552"/>
                <a:gd name="connsiteX396" fmla="*/ 1545839 w 1892368"/>
                <a:gd name="connsiteY396" fmla="*/ 79102 h 953552"/>
                <a:gd name="connsiteX397" fmla="*/ 1541721 w 1892368"/>
                <a:gd name="connsiteY397" fmla="*/ 83436 h 953552"/>
                <a:gd name="connsiteX398" fmla="*/ 1541721 w 1892368"/>
                <a:gd name="connsiteY398" fmla="*/ 89721 h 953552"/>
                <a:gd name="connsiteX399" fmla="*/ 1548006 w 1892368"/>
                <a:gd name="connsiteY399" fmla="*/ 89721 h 953552"/>
                <a:gd name="connsiteX400" fmla="*/ 1554507 w 1892368"/>
                <a:gd name="connsiteY400" fmla="*/ 91888 h 953552"/>
                <a:gd name="connsiteX401" fmla="*/ 1558842 w 1892368"/>
                <a:gd name="connsiteY401" fmla="*/ 98389 h 953552"/>
                <a:gd name="connsiteX402" fmla="*/ 1567293 w 1892368"/>
                <a:gd name="connsiteY402" fmla="*/ 106841 h 953552"/>
                <a:gd name="connsiteX403" fmla="*/ 1571628 w 1892368"/>
                <a:gd name="connsiteY403" fmla="*/ 106841 h 953552"/>
                <a:gd name="connsiteX404" fmla="*/ 1575962 w 1892368"/>
                <a:gd name="connsiteY404" fmla="*/ 100556 h 953552"/>
                <a:gd name="connsiteX405" fmla="*/ 1575962 w 1892368"/>
                <a:gd name="connsiteY405" fmla="*/ 96222 h 953552"/>
                <a:gd name="connsiteX406" fmla="*/ 1573795 w 1892368"/>
                <a:gd name="connsiteY406" fmla="*/ 89721 h 953552"/>
                <a:gd name="connsiteX407" fmla="*/ 1580080 w 1892368"/>
                <a:gd name="connsiteY407" fmla="*/ 87553 h 953552"/>
                <a:gd name="connsiteX408" fmla="*/ 1584414 w 1892368"/>
                <a:gd name="connsiteY408" fmla="*/ 89721 h 953552"/>
                <a:gd name="connsiteX409" fmla="*/ 1595033 w 1892368"/>
                <a:gd name="connsiteY409" fmla="*/ 89721 h 953552"/>
                <a:gd name="connsiteX410" fmla="*/ 1599368 w 1892368"/>
                <a:gd name="connsiteY410" fmla="*/ 87553 h 953552"/>
                <a:gd name="connsiteX411" fmla="*/ 1605869 w 1892368"/>
                <a:gd name="connsiteY411" fmla="*/ 85603 h 953552"/>
                <a:gd name="connsiteX412" fmla="*/ 1609987 w 1892368"/>
                <a:gd name="connsiteY412" fmla="*/ 83436 h 953552"/>
                <a:gd name="connsiteX413" fmla="*/ 1622990 w 1892368"/>
                <a:gd name="connsiteY413" fmla="*/ 83436 h 953552"/>
                <a:gd name="connsiteX414" fmla="*/ 1627107 w 1892368"/>
                <a:gd name="connsiteY414" fmla="*/ 85603 h 953552"/>
                <a:gd name="connsiteX415" fmla="*/ 1631442 w 1892368"/>
                <a:gd name="connsiteY415" fmla="*/ 89721 h 953552"/>
                <a:gd name="connsiteX416" fmla="*/ 1635776 w 1892368"/>
                <a:gd name="connsiteY416" fmla="*/ 113343 h 953552"/>
                <a:gd name="connsiteX417" fmla="*/ 1635776 w 1892368"/>
                <a:gd name="connsiteY417" fmla="*/ 121795 h 953552"/>
                <a:gd name="connsiteX418" fmla="*/ 1633609 w 1892368"/>
                <a:gd name="connsiteY418" fmla="*/ 128296 h 953552"/>
                <a:gd name="connsiteX419" fmla="*/ 1629274 w 1892368"/>
                <a:gd name="connsiteY419" fmla="*/ 132631 h 953552"/>
                <a:gd name="connsiteX420" fmla="*/ 1629274 w 1892368"/>
                <a:gd name="connsiteY420" fmla="*/ 138915 h 953552"/>
                <a:gd name="connsiteX421" fmla="*/ 1633609 w 1892368"/>
                <a:gd name="connsiteY421" fmla="*/ 143250 h 953552"/>
                <a:gd name="connsiteX422" fmla="*/ 1640110 w 1892368"/>
                <a:gd name="connsiteY422" fmla="*/ 141082 h 953552"/>
                <a:gd name="connsiteX423" fmla="*/ 1652897 w 1892368"/>
                <a:gd name="connsiteY423" fmla="*/ 136748 h 953552"/>
                <a:gd name="connsiteX424" fmla="*/ 1659181 w 1892368"/>
                <a:gd name="connsiteY424" fmla="*/ 138915 h 953552"/>
                <a:gd name="connsiteX425" fmla="*/ 1659181 w 1892368"/>
                <a:gd name="connsiteY425" fmla="*/ 145417 h 953552"/>
                <a:gd name="connsiteX426" fmla="*/ 1657014 w 1892368"/>
                <a:gd name="connsiteY426" fmla="*/ 149751 h 953552"/>
                <a:gd name="connsiteX427" fmla="*/ 1655064 w 1892368"/>
                <a:gd name="connsiteY427" fmla="*/ 153869 h 953552"/>
                <a:gd name="connsiteX428" fmla="*/ 1652897 w 1892368"/>
                <a:gd name="connsiteY428" fmla="*/ 160370 h 953552"/>
                <a:gd name="connsiteX429" fmla="*/ 1655064 w 1892368"/>
                <a:gd name="connsiteY429" fmla="*/ 166655 h 953552"/>
                <a:gd name="connsiteX430" fmla="*/ 1663516 w 1892368"/>
                <a:gd name="connsiteY430" fmla="*/ 170989 h 953552"/>
                <a:gd name="connsiteX431" fmla="*/ 1670017 w 1892368"/>
                <a:gd name="connsiteY431" fmla="*/ 173156 h 953552"/>
                <a:gd name="connsiteX432" fmla="*/ 1676302 w 1892368"/>
                <a:gd name="connsiteY432" fmla="*/ 173156 h 953552"/>
                <a:gd name="connsiteX433" fmla="*/ 1680636 w 1892368"/>
                <a:gd name="connsiteY433" fmla="*/ 175324 h 953552"/>
                <a:gd name="connsiteX434" fmla="*/ 1684971 w 1892368"/>
                <a:gd name="connsiteY434" fmla="*/ 179658 h 953552"/>
                <a:gd name="connsiteX435" fmla="*/ 1689088 w 1892368"/>
                <a:gd name="connsiteY435" fmla="*/ 183775 h 953552"/>
                <a:gd name="connsiteX436" fmla="*/ 1691255 w 1892368"/>
                <a:gd name="connsiteY436" fmla="*/ 190277 h 953552"/>
                <a:gd name="connsiteX437" fmla="*/ 1691255 w 1892368"/>
                <a:gd name="connsiteY437" fmla="*/ 196779 h 953552"/>
                <a:gd name="connsiteX438" fmla="*/ 1693422 w 1892368"/>
                <a:gd name="connsiteY438" fmla="*/ 203063 h 953552"/>
                <a:gd name="connsiteX439" fmla="*/ 1695590 w 1892368"/>
                <a:gd name="connsiteY439" fmla="*/ 211732 h 953552"/>
                <a:gd name="connsiteX440" fmla="*/ 1699924 w 1892368"/>
                <a:gd name="connsiteY440" fmla="*/ 215850 h 953552"/>
                <a:gd name="connsiteX441" fmla="*/ 1704042 w 1892368"/>
                <a:gd name="connsiteY441" fmla="*/ 220184 h 953552"/>
                <a:gd name="connsiteX442" fmla="*/ 1706209 w 1892368"/>
                <a:gd name="connsiteY442" fmla="*/ 224518 h 953552"/>
                <a:gd name="connsiteX443" fmla="*/ 1738283 w 1892368"/>
                <a:gd name="connsiteY443" fmla="*/ 239472 h 953552"/>
                <a:gd name="connsiteX444" fmla="*/ 1764072 w 1892368"/>
                <a:gd name="connsiteY444" fmla="*/ 241639 h 953552"/>
                <a:gd name="connsiteX445" fmla="*/ 1791812 w 1892368"/>
                <a:gd name="connsiteY445" fmla="*/ 241639 h 953552"/>
                <a:gd name="connsiteX446" fmla="*/ 1800264 w 1892368"/>
                <a:gd name="connsiteY446" fmla="*/ 239472 h 953552"/>
                <a:gd name="connsiteX447" fmla="*/ 1808932 w 1892368"/>
                <a:gd name="connsiteY447" fmla="*/ 237304 h 953552"/>
                <a:gd name="connsiteX448" fmla="*/ 1821719 w 1892368"/>
                <a:gd name="connsiteY448" fmla="*/ 232970 h 953552"/>
                <a:gd name="connsiteX449" fmla="*/ 1828220 w 1892368"/>
                <a:gd name="connsiteY449" fmla="*/ 230803 h 953552"/>
                <a:gd name="connsiteX450" fmla="*/ 1838839 w 1892368"/>
                <a:gd name="connsiteY450" fmla="*/ 228853 h 953552"/>
                <a:gd name="connsiteX451" fmla="*/ 1853793 w 1892368"/>
                <a:gd name="connsiteY451" fmla="*/ 228853 h 953552"/>
                <a:gd name="connsiteX452" fmla="*/ 1855960 w 1892368"/>
                <a:gd name="connsiteY452" fmla="*/ 232970 h 953552"/>
                <a:gd name="connsiteX453" fmla="*/ 1860294 w 1892368"/>
                <a:gd name="connsiteY453" fmla="*/ 239472 h 953552"/>
                <a:gd name="connsiteX454" fmla="*/ 1879582 w 1892368"/>
                <a:gd name="connsiteY454" fmla="*/ 271546 h 953552"/>
                <a:gd name="connsiteX455" fmla="*/ 1888034 w 1892368"/>
                <a:gd name="connsiteY455" fmla="*/ 282165 h 953552"/>
                <a:gd name="connsiteX456" fmla="*/ 1890201 w 1892368"/>
                <a:gd name="connsiteY456" fmla="*/ 290833 h 953552"/>
                <a:gd name="connsiteX457" fmla="*/ 1892368 w 1892368"/>
                <a:gd name="connsiteY457" fmla="*/ 297118 h 953552"/>
                <a:gd name="connsiteX458" fmla="*/ 1892368 w 1892368"/>
                <a:gd name="connsiteY458" fmla="*/ 309905 h 953552"/>
                <a:gd name="connsiteX459" fmla="*/ 1890201 w 1892368"/>
                <a:gd name="connsiteY459" fmla="*/ 316406 h 953552"/>
                <a:gd name="connsiteX460" fmla="*/ 1885867 w 1892368"/>
                <a:gd name="connsiteY460" fmla="*/ 320740 h 953552"/>
                <a:gd name="connsiteX461" fmla="*/ 1883700 w 1892368"/>
                <a:gd name="connsiteY461" fmla="*/ 325075 h 953552"/>
                <a:gd name="connsiteX462" fmla="*/ 1879582 w 1892368"/>
                <a:gd name="connsiteY462" fmla="*/ 329192 h 953552"/>
                <a:gd name="connsiteX463" fmla="*/ 1873080 w 1892368"/>
                <a:gd name="connsiteY463" fmla="*/ 333527 h 953552"/>
                <a:gd name="connsiteX464" fmla="*/ 1868746 w 1892368"/>
                <a:gd name="connsiteY464" fmla="*/ 337861 h 953552"/>
                <a:gd name="connsiteX465" fmla="*/ 1860294 w 1892368"/>
                <a:gd name="connsiteY465" fmla="*/ 340028 h 953552"/>
                <a:gd name="connsiteX466" fmla="*/ 1855960 w 1892368"/>
                <a:gd name="connsiteY466" fmla="*/ 341979 h 953552"/>
                <a:gd name="connsiteX467" fmla="*/ 1849458 w 1892368"/>
                <a:gd name="connsiteY467" fmla="*/ 344146 h 953552"/>
                <a:gd name="connsiteX468" fmla="*/ 1843174 w 1892368"/>
                <a:gd name="connsiteY468" fmla="*/ 344146 h 953552"/>
                <a:gd name="connsiteX469" fmla="*/ 1836672 w 1892368"/>
                <a:gd name="connsiteY469" fmla="*/ 346313 h 953552"/>
                <a:gd name="connsiteX470" fmla="*/ 1830387 w 1892368"/>
                <a:gd name="connsiteY470" fmla="*/ 346313 h 953552"/>
                <a:gd name="connsiteX471" fmla="*/ 1826053 w 1892368"/>
                <a:gd name="connsiteY471" fmla="*/ 350647 h 953552"/>
                <a:gd name="connsiteX472" fmla="*/ 1823886 w 1892368"/>
                <a:gd name="connsiteY472" fmla="*/ 354982 h 953552"/>
                <a:gd name="connsiteX473" fmla="*/ 1823886 w 1892368"/>
                <a:gd name="connsiteY473" fmla="*/ 387056 h 953552"/>
                <a:gd name="connsiteX474" fmla="*/ 1821719 w 1892368"/>
                <a:gd name="connsiteY474" fmla="*/ 393340 h 953552"/>
                <a:gd name="connsiteX475" fmla="*/ 1821719 w 1892368"/>
                <a:gd name="connsiteY475" fmla="*/ 408294 h 953552"/>
                <a:gd name="connsiteX476" fmla="*/ 1823886 w 1892368"/>
                <a:gd name="connsiteY476" fmla="*/ 414795 h 953552"/>
                <a:gd name="connsiteX477" fmla="*/ 1826053 w 1892368"/>
                <a:gd name="connsiteY477" fmla="*/ 421297 h 953552"/>
                <a:gd name="connsiteX478" fmla="*/ 1828220 w 1892368"/>
                <a:gd name="connsiteY478" fmla="*/ 427582 h 953552"/>
                <a:gd name="connsiteX479" fmla="*/ 1834505 w 1892368"/>
                <a:gd name="connsiteY479" fmla="*/ 434083 h 953552"/>
                <a:gd name="connsiteX480" fmla="*/ 1841006 w 1892368"/>
                <a:gd name="connsiteY480" fmla="*/ 442535 h 953552"/>
                <a:gd name="connsiteX481" fmla="*/ 1847508 w 1892368"/>
                <a:gd name="connsiteY481" fmla="*/ 446869 h 953552"/>
                <a:gd name="connsiteX482" fmla="*/ 1851626 w 1892368"/>
                <a:gd name="connsiteY482" fmla="*/ 451204 h 953552"/>
                <a:gd name="connsiteX483" fmla="*/ 1855960 w 1892368"/>
                <a:gd name="connsiteY483" fmla="*/ 455321 h 953552"/>
                <a:gd name="connsiteX484" fmla="*/ 1860294 w 1892368"/>
                <a:gd name="connsiteY484" fmla="*/ 461823 h 953552"/>
                <a:gd name="connsiteX485" fmla="*/ 1862461 w 1892368"/>
                <a:gd name="connsiteY485" fmla="*/ 468324 h 953552"/>
                <a:gd name="connsiteX486" fmla="*/ 1864412 w 1892368"/>
                <a:gd name="connsiteY486" fmla="*/ 476776 h 953552"/>
                <a:gd name="connsiteX487" fmla="*/ 1866579 w 1892368"/>
                <a:gd name="connsiteY487" fmla="*/ 483278 h 953552"/>
                <a:gd name="connsiteX488" fmla="*/ 1868746 w 1892368"/>
                <a:gd name="connsiteY488" fmla="*/ 489562 h 953552"/>
                <a:gd name="connsiteX489" fmla="*/ 1868746 w 1892368"/>
                <a:gd name="connsiteY489" fmla="*/ 496064 h 953552"/>
                <a:gd name="connsiteX490" fmla="*/ 1866579 w 1892368"/>
                <a:gd name="connsiteY490" fmla="*/ 504516 h 953552"/>
                <a:gd name="connsiteX491" fmla="*/ 1864412 w 1892368"/>
                <a:gd name="connsiteY491" fmla="*/ 515352 h 953552"/>
                <a:gd name="connsiteX492" fmla="*/ 1864412 w 1892368"/>
                <a:gd name="connsiteY492" fmla="*/ 519469 h 953552"/>
                <a:gd name="connsiteX493" fmla="*/ 1860294 w 1892368"/>
                <a:gd name="connsiteY493" fmla="*/ 530305 h 953552"/>
                <a:gd name="connsiteX494" fmla="*/ 1858127 w 1892368"/>
                <a:gd name="connsiteY494" fmla="*/ 538757 h 953552"/>
                <a:gd name="connsiteX495" fmla="*/ 1855960 w 1892368"/>
                <a:gd name="connsiteY495" fmla="*/ 545259 h 953552"/>
                <a:gd name="connsiteX496" fmla="*/ 1849458 w 1892368"/>
                <a:gd name="connsiteY496" fmla="*/ 551543 h 953552"/>
                <a:gd name="connsiteX497" fmla="*/ 1843174 w 1892368"/>
                <a:gd name="connsiteY497" fmla="*/ 555878 h 953552"/>
                <a:gd name="connsiteX498" fmla="*/ 1834505 w 1892368"/>
                <a:gd name="connsiteY498" fmla="*/ 568664 h 953552"/>
                <a:gd name="connsiteX499" fmla="*/ 1830387 w 1892368"/>
                <a:gd name="connsiteY499" fmla="*/ 572998 h 953552"/>
                <a:gd name="connsiteX500" fmla="*/ 1828220 w 1892368"/>
                <a:gd name="connsiteY500" fmla="*/ 577333 h 953552"/>
                <a:gd name="connsiteX501" fmla="*/ 1821719 w 1892368"/>
                <a:gd name="connsiteY501" fmla="*/ 585785 h 953552"/>
                <a:gd name="connsiteX502" fmla="*/ 1815434 w 1892368"/>
                <a:gd name="connsiteY502" fmla="*/ 594453 h 953552"/>
                <a:gd name="connsiteX503" fmla="*/ 1811099 w 1892368"/>
                <a:gd name="connsiteY503" fmla="*/ 602905 h 953552"/>
                <a:gd name="connsiteX504" fmla="*/ 1806765 w 1892368"/>
                <a:gd name="connsiteY504" fmla="*/ 609407 h 953552"/>
                <a:gd name="connsiteX505" fmla="*/ 1804598 w 1892368"/>
                <a:gd name="connsiteY505" fmla="*/ 613524 h 953552"/>
                <a:gd name="connsiteX506" fmla="*/ 1800264 w 1892368"/>
                <a:gd name="connsiteY506" fmla="*/ 617859 h 953552"/>
                <a:gd name="connsiteX507" fmla="*/ 1798313 w 1892368"/>
                <a:gd name="connsiteY507" fmla="*/ 622193 h 953552"/>
                <a:gd name="connsiteX508" fmla="*/ 1796146 w 1892368"/>
                <a:gd name="connsiteY508" fmla="*/ 626527 h 953552"/>
                <a:gd name="connsiteX509" fmla="*/ 1793979 w 1892368"/>
                <a:gd name="connsiteY509" fmla="*/ 632812 h 953552"/>
                <a:gd name="connsiteX510" fmla="*/ 1791812 w 1892368"/>
                <a:gd name="connsiteY510" fmla="*/ 641481 h 953552"/>
                <a:gd name="connsiteX511" fmla="*/ 1789645 w 1892368"/>
                <a:gd name="connsiteY511" fmla="*/ 647766 h 953552"/>
                <a:gd name="connsiteX512" fmla="*/ 1789645 w 1892368"/>
                <a:gd name="connsiteY512" fmla="*/ 669220 h 953552"/>
                <a:gd name="connsiteX513" fmla="*/ 1791812 w 1892368"/>
                <a:gd name="connsiteY513" fmla="*/ 675722 h 953552"/>
                <a:gd name="connsiteX514" fmla="*/ 1791812 w 1892368"/>
                <a:gd name="connsiteY514" fmla="*/ 686341 h 953552"/>
                <a:gd name="connsiteX515" fmla="*/ 1789645 w 1892368"/>
                <a:gd name="connsiteY515" fmla="*/ 692843 h 953552"/>
                <a:gd name="connsiteX516" fmla="*/ 1789645 w 1892368"/>
                <a:gd name="connsiteY516" fmla="*/ 699127 h 953552"/>
                <a:gd name="connsiteX517" fmla="*/ 1787477 w 1892368"/>
                <a:gd name="connsiteY517" fmla="*/ 707796 h 953552"/>
                <a:gd name="connsiteX518" fmla="*/ 1787477 w 1892368"/>
                <a:gd name="connsiteY518" fmla="*/ 733369 h 953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</a:cxnLst>
              <a:rect l="l" t="t" r="r" b="b"/>
              <a:pathLst>
                <a:path w="1892368" h="953552">
                  <a:moveTo>
                    <a:pt x="1787477" y="733369"/>
                  </a:moveTo>
                  <a:lnTo>
                    <a:pt x="1740450" y="756991"/>
                  </a:lnTo>
                  <a:lnTo>
                    <a:pt x="1734165" y="761108"/>
                  </a:lnTo>
                  <a:lnTo>
                    <a:pt x="1727664" y="763275"/>
                  </a:lnTo>
                  <a:lnTo>
                    <a:pt x="1719212" y="767610"/>
                  </a:lnTo>
                  <a:lnTo>
                    <a:pt x="1712710" y="769777"/>
                  </a:lnTo>
                  <a:lnTo>
                    <a:pt x="1706209" y="771944"/>
                  </a:lnTo>
                  <a:lnTo>
                    <a:pt x="1699924" y="773895"/>
                  </a:lnTo>
                  <a:lnTo>
                    <a:pt x="1693422" y="778229"/>
                  </a:lnTo>
                  <a:lnTo>
                    <a:pt x="1674135" y="784731"/>
                  </a:lnTo>
                  <a:lnTo>
                    <a:pt x="1642061" y="799684"/>
                  </a:lnTo>
                  <a:lnTo>
                    <a:pt x="1635776" y="801851"/>
                  </a:lnTo>
                  <a:lnTo>
                    <a:pt x="1629274" y="808136"/>
                  </a:lnTo>
                  <a:lnTo>
                    <a:pt x="1624940" y="812470"/>
                  </a:lnTo>
                  <a:lnTo>
                    <a:pt x="1618655" y="816804"/>
                  </a:lnTo>
                  <a:lnTo>
                    <a:pt x="1616488" y="821139"/>
                  </a:lnTo>
                  <a:lnTo>
                    <a:pt x="1612154" y="825256"/>
                  </a:lnTo>
                  <a:lnTo>
                    <a:pt x="1605869" y="829591"/>
                  </a:lnTo>
                  <a:lnTo>
                    <a:pt x="1599368" y="833925"/>
                  </a:lnTo>
                  <a:lnTo>
                    <a:pt x="1595033" y="836092"/>
                  </a:lnTo>
                  <a:lnTo>
                    <a:pt x="1588748" y="836092"/>
                  </a:lnTo>
                  <a:lnTo>
                    <a:pt x="1582247" y="838043"/>
                  </a:lnTo>
                  <a:lnTo>
                    <a:pt x="1575962" y="842377"/>
                  </a:lnTo>
                  <a:lnTo>
                    <a:pt x="1569461" y="844544"/>
                  </a:lnTo>
                  <a:lnTo>
                    <a:pt x="1552340" y="855163"/>
                  </a:lnTo>
                  <a:lnTo>
                    <a:pt x="1524600" y="868166"/>
                  </a:lnTo>
                  <a:lnTo>
                    <a:pt x="1518099" y="870117"/>
                  </a:lnTo>
                  <a:lnTo>
                    <a:pt x="1513764" y="872284"/>
                  </a:lnTo>
                  <a:lnTo>
                    <a:pt x="1509647" y="876618"/>
                  </a:lnTo>
                  <a:lnTo>
                    <a:pt x="1505313" y="880952"/>
                  </a:lnTo>
                  <a:lnTo>
                    <a:pt x="1500978" y="885287"/>
                  </a:lnTo>
                  <a:lnTo>
                    <a:pt x="1488192" y="889404"/>
                  </a:lnTo>
                  <a:lnTo>
                    <a:pt x="1483858" y="891572"/>
                  </a:lnTo>
                  <a:lnTo>
                    <a:pt x="1477573" y="895906"/>
                  </a:lnTo>
                  <a:lnTo>
                    <a:pt x="1468904" y="904358"/>
                  </a:lnTo>
                  <a:lnTo>
                    <a:pt x="1466737" y="908692"/>
                  </a:lnTo>
                  <a:lnTo>
                    <a:pt x="1464570" y="913027"/>
                  </a:lnTo>
                  <a:lnTo>
                    <a:pt x="1460452" y="919311"/>
                  </a:lnTo>
                  <a:lnTo>
                    <a:pt x="1456118" y="923646"/>
                  </a:lnTo>
                  <a:lnTo>
                    <a:pt x="1449616" y="927980"/>
                  </a:lnTo>
                  <a:lnTo>
                    <a:pt x="1443332" y="930147"/>
                  </a:lnTo>
                  <a:lnTo>
                    <a:pt x="1434663" y="927980"/>
                  </a:lnTo>
                  <a:lnTo>
                    <a:pt x="1428378" y="925813"/>
                  </a:lnTo>
                  <a:lnTo>
                    <a:pt x="1419710" y="923646"/>
                  </a:lnTo>
                  <a:lnTo>
                    <a:pt x="1413425" y="919311"/>
                  </a:lnTo>
                  <a:lnTo>
                    <a:pt x="1404756" y="917144"/>
                  </a:lnTo>
                  <a:lnTo>
                    <a:pt x="1398471" y="913027"/>
                  </a:lnTo>
                  <a:lnTo>
                    <a:pt x="1387636" y="910859"/>
                  </a:lnTo>
                  <a:lnTo>
                    <a:pt x="1379184" y="908692"/>
                  </a:lnTo>
                  <a:lnTo>
                    <a:pt x="1372682" y="908692"/>
                  </a:lnTo>
                  <a:lnTo>
                    <a:pt x="1366397" y="906525"/>
                  </a:lnTo>
                  <a:lnTo>
                    <a:pt x="1359896" y="906525"/>
                  </a:lnTo>
                  <a:lnTo>
                    <a:pt x="1353394" y="908692"/>
                  </a:lnTo>
                  <a:lnTo>
                    <a:pt x="1347110" y="910859"/>
                  </a:lnTo>
                  <a:lnTo>
                    <a:pt x="1342775" y="913027"/>
                  </a:lnTo>
                  <a:lnTo>
                    <a:pt x="1336490" y="917144"/>
                  </a:lnTo>
                  <a:lnTo>
                    <a:pt x="1332156" y="919311"/>
                  </a:lnTo>
                  <a:lnTo>
                    <a:pt x="1325655" y="923646"/>
                  </a:lnTo>
                  <a:lnTo>
                    <a:pt x="1323487" y="927980"/>
                  </a:lnTo>
                  <a:lnTo>
                    <a:pt x="1319370" y="932314"/>
                  </a:lnTo>
                  <a:lnTo>
                    <a:pt x="1317203" y="936432"/>
                  </a:lnTo>
                  <a:lnTo>
                    <a:pt x="1310701" y="940766"/>
                  </a:lnTo>
                  <a:lnTo>
                    <a:pt x="1304416" y="940766"/>
                  </a:lnTo>
                  <a:lnTo>
                    <a:pt x="1297915" y="938599"/>
                  </a:lnTo>
                  <a:lnTo>
                    <a:pt x="1291414" y="938599"/>
                  </a:lnTo>
                  <a:lnTo>
                    <a:pt x="1285129" y="936432"/>
                  </a:lnTo>
                  <a:lnTo>
                    <a:pt x="1278627" y="934265"/>
                  </a:lnTo>
                  <a:lnTo>
                    <a:pt x="1257172" y="934265"/>
                  </a:lnTo>
                  <a:lnTo>
                    <a:pt x="1253055" y="938599"/>
                  </a:lnTo>
                  <a:lnTo>
                    <a:pt x="1244386" y="940766"/>
                  </a:lnTo>
                  <a:lnTo>
                    <a:pt x="1238101" y="942933"/>
                  </a:lnTo>
                  <a:lnTo>
                    <a:pt x="1231600" y="945101"/>
                  </a:lnTo>
                  <a:lnTo>
                    <a:pt x="1227265" y="947268"/>
                  </a:lnTo>
                  <a:lnTo>
                    <a:pt x="1223148" y="949218"/>
                  </a:lnTo>
                  <a:lnTo>
                    <a:pt x="1214479" y="949218"/>
                  </a:lnTo>
                  <a:lnTo>
                    <a:pt x="1206027" y="951385"/>
                  </a:lnTo>
                  <a:lnTo>
                    <a:pt x="1197358" y="953553"/>
                  </a:lnTo>
                  <a:lnTo>
                    <a:pt x="1191074" y="953553"/>
                  </a:lnTo>
                  <a:lnTo>
                    <a:pt x="1184572" y="953553"/>
                  </a:lnTo>
                  <a:lnTo>
                    <a:pt x="1178071" y="953553"/>
                  </a:lnTo>
                  <a:lnTo>
                    <a:pt x="1171786" y="951385"/>
                  </a:lnTo>
                  <a:lnTo>
                    <a:pt x="1159000" y="947268"/>
                  </a:lnTo>
                  <a:lnTo>
                    <a:pt x="1152498" y="942933"/>
                  </a:lnTo>
                  <a:lnTo>
                    <a:pt x="1145997" y="938599"/>
                  </a:lnTo>
                  <a:lnTo>
                    <a:pt x="1141879" y="936432"/>
                  </a:lnTo>
                  <a:lnTo>
                    <a:pt x="1133210" y="934265"/>
                  </a:lnTo>
                  <a:lnTo>
                    <a:pt x="1126926" y="934265"/>
                  </a:lnTo>
                  <a:lnTo>
                    <a:pt x="1120424" y="932314"/>
                  </a:lnTo>
                  <a:lnTo>
                    <a:pt x="1107638" y="932314"/>
                  </a:lnTo>
                  <a:lnTo>
                    <a:pt x="1103304" y="934265"/>
                  </a:lnTo>
                  <a:lnTo>
                    <a:pt x="1097019" y="934265"/>
                  </a:lnTo>
                  <a:lnTo>
                    <a:pt x="1088350" y="936432"/>
                  </a:lnTo>
                  <a:lnTo>
                    <a:pt x="1081849" y="938599"/>
                  </a:lnTo>
                  <a:lnTo>
                    <a:pt x="1077731" y="940766"/>
                  </a:lnTo>
                  <a:lnTo>
                    <a:pt x="1071230" y="942933"/>
                  </a:lnTo>
                  <a:lnTo>
                    <a:pt x="1062778" y="947268"/>
                  </a:lnTo>
                  <a:lnTo>
                    <a:pt x="1060610" y="942933"/>
                  </a:lnTo>
                  <a:lnTo>
                    <a:pt x="1051942" y="927980"/>
                  </a:lnTo>
                  <a:lnTo>
                    <a:pt x="1047824" y="898073"/>
                  </a:lnTo>
                  <a:lnTo>
                    <a:pt x="1047824" y="893739"/>
                  </a:lnTo>
                  <a:lnTo>
                    <a:pt x="1056276" y="851046"/>
                  </a:lnTo>
                  <a:lnTo>
                    <a:pt x="1058443" y="844544"/>
                  </a:lnTo>
                  <a:lnTo>
                    <a:pt x="1060610" y="793182"/>
                  </a:lnTo>
                  <a:lnTo>
                    <a:pt x="1056276" y="786897"/>
                  </a:lnTo>
                  <a:lnTo>
                    <a:pt x="1060610" y="737703"/>
                  </a:lnTo>
                  <a:lnTo>
                    <a:pt x="1062778" y="731202"/>
                  </a:lnTo>
                  <a:lnTo>
                    <a:pt x="1073397" y="684174"/>
                  </a:lnTo>
                  <a:lnTo>
                    <a:pt x="1071230" y="679840"/>
                  </a:lnTo>
                  <a:lnTo>
                    <a:pt x="1028536" y="660769"/>
                  </a:lnTo>
                  <a:lnTo>
                    <a:pt x="1024202" y="662719"/>
                  </a:lnTo>
                  <a:lnTo>
                    <a:pt x="953552" y="664886"/>
                  </a:lnTo>
                  <a:lnTo>
                    <a:pt x="938599" y="667053"/>
                  </a:lnTo>
                  <a:lnTo>
                    <a:pt x="923646" y="669220"/>
                  </a:lnTo>
                  <a:lnTo>
                    <a:pt x="917361" y="669220"/>
                  </a:lnTo>
                  <a:lnTo>
                    <a:pt x="908692" y="671388"/>
                  </a:lnTo>
                  <a:lnTo>
                    <a:pt x="872501" y="673555"/>
                  </a:lnTo>
                  <a:lnTo>
                    <a:pt x="865999" y="673555"/>
                  </a:lnTo>
                  <a:lnTo>
                    <a:pt x="836092" y="671388"/>
                  </a:lnTo>
                  <a:lnTo>
                    <a:pt x="829591" y="673555"/>
                  </a:lnTo>
                  <a:lnTo>
                    <a:pt x="799684" y="671388"/>
                  </a:lnTo>
                  <a:lnTo>
                    <a:pt x="793399" y="671388"/>
                  </a:lnTo>
                  <a:lnTo>
                    <a:pt x="750489" y="669220"/>
                  </a:lnTo>
                  <a:lnTo>
                    <a:pt x="739870" y="671388"/>
                  </a:lnTo>
                  <a:lnTo>
                    <a:pt x="709963" y="660769"/>
                  </a:lnTo>
                  <a:lnTo>
                    <a:pt x="703462" y="658601"/>
                  </a:lnTo>
                  <a:lnTo>
                    <a:pt x="652100" y="641481"/>
                  </a:lnTo>
                  <a:lnTo>
                    <a:pt x="645815" y="641481"/>
                  </a:lnTo>
                  <a:lnTo>
                    <a:pt x="637146" y="639314"/>
                  </a:lnTo>
                  <a:lnTo>
                    <a:pt x="624360" y="639314"/>
                  </a:lnTo>
                  <a:lnTo>
                    <a:pt x="605072" y="643648"/>
                  </a:lnTo>
                  <a:lnTo>
                    <a:pt x="577333" y="649933"/>
                  </a:lnTo>
                  <a:lnTo>
                    <a:pt x="570831" y="652100"/>
                  </a:lnTo>
                  <a:lnTo>
                    <a:pt x="568881" y="656434"/>
                  </a:lnTo>
                  <a:lnTo>
                    <a:pt x="562379" y="660769"/>
                  </a:lnTo>
                  <a:lnTo>
                    <a:pt x="545259" y="669220"/>
                  </a:lnTo>
                  <a:lnTo>
                    <a:pt x="511017" y="688508"/>
                  </a:lnTo>
                  <a:lnTo>
                    <a:pt x="504733" y="692843"/>
                  </a:lnTo>
                  <a:lnTo>
                    <a:pt x="500398" y="696960"/>
                  </a:lnTo>
                  <a:lnTo>
                    <a:pt x="459656" y="690675"/>
                  </a:lnTo>
                  <a:lnTo>
                    <a:pt x="449037" y="690675"/>
                  </a:lnTo>
                  <a:lnTo>
                    <a:pt x="442535" y="692843"/>
                  </a:lnTo>
                  <a:lnTo>
                    <a:pt x="399842" y="714081"/>
                  </a:lnTo>
                  <a:lnTo>
                    <a:pt x="395508" y="716248"/>
                  </a:lnTo>
                  <a:lnTo>
                    <a:pt x="365601" y="720582"/>
                  </a:lnTo>
                  <a:lnTo>
                    <a:pt x="350647" y="722750"/>
                  </a:lnTo>
                  <a:lnTo>
                    <a:pt x="346313" y="720582"/>
                  </a:lnTo>
                  <a:lnTo>
                    <a:pt x="288666" y="718415"/>
                  </a:lnTo>
                  <a:lnTo>
                    <a:pt x="284332" y="718415"/>
                  </a:lnTo>
                  <a:lnTo>
                    <a:pt x="235137" y="735536"/>
                  </a:lnTo>
                  <a:lnTo>
                    <a:pt x="231020" y="739870"/>
                  </a:lnTo>
                  <a:lnTo>
                    <a:pt x="222351" y="743988"/>
                  </a:lnTo>
                  <a:lnTo>
                    <a:pt x="216066" y="746155"/>
                  </a:lnTo>
                  <a:lnTo>
                    <a:pt x="179658" y="739870"/>
                  </a:lnTo>
                  <a:lnTo>
                    <a:pt x="145417" y="718415"/>
                  </a:lnTo>
                  <a:lnTo>
                    <a:pt x="141082" y="718415"/>
                  </a:lnTo>
                  <a:lnTo>
                    <a:pt x="109008" y="707796"/>
                  </a:lnTo>
                  <a:lnTo>
                    <a:pt x="91888" y="673555"/>
                  </a:lnTo>
                  <a:lnTo>
                    <a:pt x="89937" y="667053"/>
                  </a:lnTo>
                  <a:lnTo>
                    <a:pt x="76934" y="662719"/>
                  </a:lnTo>
                  <a:lnTo>
                    <a:pt x="74767" y="645598"/>
                  </a:lnTo>
                  <a:lnTo>
                    <a:pt x="74767" y="639314"/>
                  </a:lnTo>
                  <a:lnTo>
                    <a:pt x="76934" y="632812"/>
                  </a:lnTo>
                  <a:lnTo>
                    <a:pt x="76934" y="615691"/>
                  </a:lnTo>
                  <a:lnTo>
                    <a:pt x="74767" y="609407"/>
                  </a:lnTo>
                  <a:lnTo>
                    <a:pt x="72817" y="605072"/>
                  </a:lnTo>
                  <a:lnTo>
                    <a:pt x="70650" y="600738"/>
                  </a:lnTo>
                  <a:lnTo>
                    <a:pt x="66315" y="594453"/>
                  </a:lnTo>
                  <a:lnTo>
                    <a:pt x="64148" y="590119"/>
                  </a:lnTo>
                  <a:lnTo>
                    <a:pt x="61981" y="583618"/>
                  </a:lnTo>
                  <a:lnTo>
                    <a:pt x="59814" y="579500"/>
                  </a:lnTo>
                  <a:lnTo>
                    <a:pt x="57863" y="572998"/>
                  </a:lnTo>
                  <a:lnTo>
                    <a:pt x="57863" y="543091"/>
                  </a:lnTo>
                  <a:lnTo>
                    <a:pt x="59814" y="538757"/>
                  </a:lnTo>
                  <a:lnTo>
                    <a:pt x="59814" y="532472"/>
                  </a:lnTo>
                  <a:lnTo>
                    <a:pt x="61981" y="525971"/>
                  </a:lnTo>
                  <a:lnTo>
                    <a:pt x="64148" y="517519"/>
                  </a:lnTo>
                  <a:lnTo>
                    <a:pt x="66315" y="511018"/>
                  </a:lnTo>
                  <a:lnTo>
                    <a:pt x="66315" y="500398"/>
                  </a:lnTo>
                  <a:lnTo>
                    <a:pt x="68482" y="491730"/>
                  </a:lnTo>
                  <a:lnTo>
                    <a:pt x="68482" y="470275"/>
                  </a:lnTo>
                  <a:lnTo>
                    <a:pt x="66315" y="461823"/>
                  </a:lnTo>
                  <a:lnTo>
                    <a:pt x="66315" y="451204"/>
                  </a:lnTo>
                  <a:lnTo>
                    <a:pt x="64148" y="442535"/>
                  </a:lnTo>
                  <a:lnTo>
                    <a:pt x="64148" y="431916"/>
                  </a:lnTo>
                  <a:lnTo>
                    <a:pt x="61981" y="427582"/>
                  </a:lnTo>
                  <a:lnTo>
                    <a:pt x="61981" y="419130"/>
                  </a:lnTo>
                  <a:lnTo>
                    <a:pt x="59814" y="412628"/>
                  </a:lnTo>
                  <a:lnTo>
                    <a:pt x="57863" y="406127"/>
                  </a:lnTo>
                  <a:lnTo>
                    <a:pt x="55696" y="397675"/>
                  </a:lnTo>
                  <a:lnTo>
                    <a:pt x="55696" y="393340"/>
                  </a:lnTo>
                  <a:lnTo>
                    <a:pt x="53529" y="387056"/>
                  </a:lnTo>
                  <a:lnTo>
                    <a:pt x="53529" y="382721"/>
                  </a:lnTo>
                  <a:lnTo>
                    <a:pt x="51362" y="376220"/>
                  </a:lnTo>
                  <a:lnTo>
                    <a:pt x="49195" y="369935"/>
                  </a:lnTo>
                  <a:lnTo>
                    <a:pt x="0" y="325075"/>
                  </a:lnTo>
                  <a:lnTo>
                    <a:pt x="34241" y="293001"/>
                  </a:lnTo>
                  <a:lnTo>
                    <a:pt x="40743" y="288666"/>
                  </a:lnTo>
                  <a:lnTo>
                    <a:pt x="44860" y="286499"/>
                  </a:lnTo>
                  <a:lnTo>
                    <a:pt x="49195" y="282165"/>
                  </a:lnTo>
                  <a:lnTo>
                    <a:pt x="55696" y="278047"/>
                  </a:lnTo>
                  <a:lnTo>
                    <a:pt x="61981" y="275880"/>
                  </a:lnTo>
                  <a:lnTo>
                    <a:pt x="66315" y="271546"/>
                  </a:lnTo>
                  <a:lnTo>
                    <a:pt x="70650" y="269379"/>
                  </a:lnTo>
                  <a:lnTo>
                    <a:pt x="76934" y="265044"/>
                  </a:lnTo>
                  <a:lnTo>
                    <a:pt x="83436" y="262877"/>
                  </a:lnTo>
                  <a:lnTo>
                    <a:pt x="89937" y="260927"/>
                  </a:lnTo>
                  <a:lnTo>
                    <a:pt x="102724" y="256592"/>
                  </a:lnTo>
                  <a:lnTo>
                    <a:pt x="115510" y="256592"/>
                  </a:lnTo>
                  <a:lnTo>
                    <a:pt x="123962" y="252258"/>
                  </a:lnTo>
                  <a:lnTo>
                    <a:pt x="130463" y="250091"/>
                  </a:lnTo>
                  <a:lnTo>
                    <a:pt x="136965" y="245973"/>
                  </a:lnTo>
                  <a:lnTo>
                    <a:pt x="143250" y="241639"/>
                  </a:lnTo>
                  <a:lnTo>
                    <a:pt x="149751" y="237304"/>
                  </a:lnTo>
                  <a:lnTo>
                    <a:pt x="156036" y="235137"/>
                  </a:lnTo>
                  <a:lnTo>
                    <a:pt x="162537" y="232970"/>
                  </a:lnTo>
                  <a:lnTo>
                    <a:pt x="169039" y="228853"/>
                  </a:lnTo>
                  <a:lnTo>
                    <a:pt x="177491" y="226685"/>
                  </a:lnTo>
                  <a:lnTo>
                    <a:pt x="185943" y="222351"/>
                  </a:lnTo>
                  <a:lnTo>
                    <a:pt x="198946" y="218017"/>
                  </a:lnTo>
                  <a:lnTo>
                    <a:pt x="207398" y="213899"/>
                  </a:lnTo>
                  <a:lnTo>
                    <a:pt x="213899" y="211732"/>
                  </a:lnTo>
                  <a:lnTo>
                    <a:pt x="222351" y="207398"/>
                  </a:lnTo>
                  <a:lnTo>
                    <a:pt x="228853" y="205231"/>
                  </a:lnTo>
                  <a:lnTo>
                    <a:pt x="237305" y="203063"/>
                  </a:lnTo>
                  <a:lnTo>
                    <a:pt x="245973" y="198729"/>
                  </a:lnTo>
                  <a:lnTo>
                    <a:pt x="254425" y="196779"/>
                  </a:lnTo>
                  <a:lnTo>
                    <a:pt x="263094" y="192444"/>
                  </a:lnTo>
                  <a:lnTo>
                    <a:pt x="269379" y="190277"/>
                  </a:lnTo>
                  <a:lnTo>
                    <a:pt x="275880" y="188110"/>
                  </a:lnTo>
                  <a:lnTo>
                    <a:pt x="280214" y="185943"/>
                  </a:lnTo>
                  <a:lnTo>
                    <a:pt x="286499" y="181825"/>
                  </a:lnTo>
                  <a:lnTo>
                    <a:pt x="297335" y="177491"/>
                  </a:lnTo>
                  <a:lnTo>
                    <a:pt x="305787" y="173156"/>
                  </a:lnTo>
                  <a:lnTo>
                    <a:pt x="310121" y="170989"/>
                  </a:lnTo>
                  <a:lnTo>
                    <a:pt x="318573" y="168822"/>
                  </a:lnTo>
                  <a:lnTo>
                    <a:pt x="329409" y="166655"/>
                  </a:lnTo>
                  <a:lnTo>
                    <a:pt x="337861" y="164704"/>
                  </a:lnTo>
                  <a:lnTo>
                    <a:pt x="346313" y="164704"/>
                  </a:lnTo>
                  <a:lnTo>
                    <a:pt x="354982" y="162537"/>
                  </a:lnTo>
                  <a:lnTo>
                    <a:pt x="363434" y="160370"/>
                  </a:lnTo>
                  <a:lnTo>
                    <a:pt x="369935" y="158203"/>
                  </a:lnTo>
                  <a:lnTo>
                    <a:pt x="436250" y="160370"/>
                  </a:lnTo>
                  <a:lnTo>
                    <a:pt x="470491" y="160370"/>
                  </a:lnTo>
                  <a:lnTo>
                    <a:pt x="476776" y="158203"/>
                  </a:lnTo>
                  <a:lnTo>
                    <a:pt x="483278" y="160370"/>
                  </a:lnTo>
                  <a:lnTo>
                    <a:pt x="496064" y="160370"/>
                  </a:lnTo>
                  <a:lnTo>
                    <a:pt x="504733" y="162537"/>
                  </a:lnTo>
                  <a:lnTo>
                    <a:pt x="515352" y="164704"/>
                  </a:lnTo>
                  <a:lnTo>
                    <a:pt x="523804" y="164704"/>
                  </a:lnTo>
                  <a:lnTo>
                    <a:pt x="530305" y="166655"/>
                  </a:lnTo>
                  <a:lnTo>
                    <a:pt x="540924" y="168822"/>
                  </a:lnTo>
                  <a:lnTo>
                    <a:pt x="549593" y="170989"/>
                  </a:lnTo>
                  <a:lnTo>
                    <a:pt x="558045" y="173156"/>
                  </a:lnTo>
                  <a:lnTo>
                    <a:pt x="564546" y="175324"/>
                  </a:lnTo>
                  <a:lnTo>
                    <a:pt x="572998" y="177491"/>
                  </a:lnTo>
                  <a:lnTo>
                    <a:pt x="579500" y="179658"/>
                  </a:lnTo>
                  <a:lnTo>
                    <a:pt x="590119" y="181825"/>
                  </a:lnTo>
                  <a:lnTo>
                    <a:pt x="594453" y="181825"/>
                  </a:lnTo>
                  <a:lnTo>
                    <a:pt x="600955" y="183775"/>
                  </a:lnTo>
                  <a:lnTo>
                    <a:pt x="605072" y="185943"/>
                  </a:lnTo>
                  <a:lnTo>
                    <a:pt x="609407" y="185943"/>
                  </a:lnTo>
                  <a:lnTo>
                    <a:pt x="615908" y="188110"/>
                  </a:lnTo>
                  <a:lnTo>
                    <a:pt x="620026" y="190277"/>
                  </a:lnTo>
                  <a:lnTo>
                    <a:pt x="626527" y="192444"/>
                  </a:lnTo>
                  <a:lnTo>
                    <a:pt x="633029" y="192444"/>
                  </a:lnTo>
                  <a:lnTo>
                    <a:pt x="637146" y="194611"/>
                  </a:lnTo>
                  <a:lnTo>
                    <a:pt x="647982" y="196779"/>
                  </a:lnTo>
                  <a:lnTo>
                    <a:pt x="652100" y="198729"/>
                  </a:lnTo>
                  <a:lnTo>
                    <a:pt x="660768" y="198729"/>
                  </a:lnTo>
                  <a:lnTo>
                    <a:pt x="669220" y="200896"/>
                  </a:lnTo>
                  <a:lnTo>
                    <a:pt x="680056" y="200896"/>
                  </a:lnTo>
                  <a:lnTo>
                    <a:pt x="737703" y="194611"/>
                  </a:lnTo>
                  <a:lnTo>
                    <a:pt x="752656" y="200896"/>
                  </a:lnTo>
                  <a:lnTo>
                    <a:pt x="756991" y="200896"/>
                  </a:lnTo>
                  <a:lnTo>
                    <a:pt x="763275" y="205231"/>
                  </a:lnTo>
                  <a:lnTo>
                    <a:pt x="767610" y="207398"/>
                  </a:lnTo>
                  <a:lnTo>
                    <a:pt x="774111" y="211732"/>
                  </a:lnTo>
                  <a:lnTo>
                    <a:pt x="778229" y="215850"/>
                  </a:lnTo>
                  <a:lnTo>
                    <a:pt x="784730" y="218017"/>
                  </a:lnTo>
                  <a:lnTo>
                    <a:pt x="791232" y="222351"/>
                  </a:lnTo>
                  <a:lnTo>
                    <a:pt x="795350" y="220184"/>
                  </a:lnTo>
                  <a:lnTo>
                    <a:pt x="801851" y="218017"/>
                  </a:lnTo>
                  <a:lnTo>
                    <a:pt x="808352" y="215850"/>
                  </a:lnTo>
                  <a:lnTo>
                    <a:pt x="812470" y="213899"/>
                  </a:lnTo>
                  <a:lnTo>
                    <a:pt x="818972" y="209565"/>
                  </a:lnTo>
                  <a:lnTo>
                    <a:pt x="827423" y="205231"/>
                  </a:lnTo>
                  <a:lnTo>
                    <a:pt x="836092" y="183775"/>
                  </a:lnTo>
                  <a:lnTo>
                    <a:pt x="836092" y="179658"/>
                  </a:lnTo>
                  <a:lnTo>
                    <a:pt x="838259" y="173156"/>
                  </a:lnTo>
                  <a:lnTo>
                    <a:pt x="836092" y="166655"/>
                  </a:lnTo>
                  <a:lnTo>
                    <a:pt x="836092" y="162537"/>
                  </a:lnTo>
                  <a:lnTo>
                    <a:pt x="833925" y="156036"/>
                  </a:lnTo>
                  <a:lnTo>
                    <a:pt x="836092" y="149751"/>
                  </a:lnTo>
                  <a:lnTo>
                    <a:pt x="836092" y="145417"/>
                  </a:lnTo>
                  <a:lnTo>
                    <a:pt x="838259" y="138915"/>
                  </a:lnTo>
                  <a:lnTo>
                    <a:pt x="838259" y="134581"/>
                  </a:lnTo>
                  <a:lnTo>
                    <a:pt x="857330" y="109008"/>
                  </a:lnTo>
                  <a:lnTo>
                    <a:pt x="861665" y="98389"/>
                  </a:lnTo>
                  <a:lnTo>
                    <a:pt x="865999" y="94055"/>
                  </a:lnTo>
                  <a:lnTo>
                    <a:pt x="868166" y="87553"/>
                  </a:lnTo>
                  <a:lnTo>
                    <a:pt x="872501" y="83436"/>
                  </a:lnTo>
                  <a:lnTo>
                    <a:pt x="876618" y="76934"/>
                  </a:lnTo>
                  <a:lnTo>
                    <a:pt x="883120" y="72600"/>
                  </a:lnTo>
                  <a:lnTo>
                    <a:pt x="887454" y="66315"/>
                  </a:lnTo>
                  <a:lnTo>
                    <a:pt x="889404" y="61981"/>
                  </a:lnTo>
                  <a:lnTo>
                    <a:pt x="893739" y="57646"/>
                  </a:lnTo>
                  <a:lnTo>
                    <a:pt x="895906" y="51362"/>
                  </a:lnTo>
                  <a:lnTo>
                    <a:pt x="895906" y="44860"/>
                  </a:lnTo>
                  <a:lnTo>
                    <a:pt x="902407" y="36408"/>
                  </a:lnTo>
                  <a:lnTo>
                    <a:pt x="906525" y="32074"/>
                  </a:lnTo>
                  <a:lnTo>
                    <a:pt x="913026" y="27740"/>
                  </a:lnTo>
                  <a:lnTo>
                    <a:pt x="919528" y="25573"/>
                  </a:lnTo>
                  <a:lnTo>
                    <a:pt x="925813" y="27740"/>
                  </a:lnTo>
                  <a:lnTo>
                    <a:pt x="945101" y="27740"/>
                  </a:lnTo>
                  <a:lnTo>
                    <a:pt x="951602" y="25573"/>
                  </a:lnTo>
                  <a:lnTo>
                    <a:pt x="957887" y="21455"/>
                  </a:lnTo>
                  <a:lnTo>
                    <a:pt x="962221" y="17121"/>
                  </a:lnTo>
                  <a:lnTo>
                    <a:pt x="966555" y="12786"/>
                  </a:lnTo>
                  <a:lnTo>
                    <a:pt x="972840" y="8452"/>
                  </a:lnTo>
                  <a:lnTo>
                    <a:pt x="977175" y="6502"/>
                  </a:lnTo>
                  <a:lnTo>
                    <a:pt x="983676" y="4334"/>
                  </a:lnTo>
                  <a:lnTo>
                    <a:pt x="992128" y="0"/>
                  </a:lnTo>
                  <a:lnTo>
                    <a:pt x="1019868" y="4334"/>
                  </a:lnTo>
                  <a:lnTo>
                    <a:pt x="1019868" y="14953"/>
                  </a:lnTo>
                  <a:lnTo>
                    <a:pt x="1022035" y="21455"/>
                  </a:lnTo>
                  <a:lnTo>
                    <a:pt x="1026369" y="25573"/>
                  </a:lnTo>
                  <a:lnTo>
                    <a:pt x="1030703" y="27740"/>
                  </a:lnTo>
                  <a:lnTo>
                    <a:pt x="1036988" y="29907"/>
                  </a:lnTo>
                  <a:lnTo>
                    <a:pt x="1062778" y="29907"/>
                  </a:lnTo>
                  <a:lnTo>
                    <a:pt x="1069062" y="27740"/>
                  </a:lnTo>
                  <a:lnTo>
                    <a:pt x="1077731" y="27740"/>
                  </a:lnTo>
                  <a:lnTo>
                    <a:pt x="1084016" y="25573"/>
                  </a:lnTo>
                  <a:lnTo>
                    <a:pt x="1098969" y="25573"/>
                  </a:lnTo>
                  <a:lnTo>
                    <a:pt x="1103304" y="29907"/>
                  </a:lnTo>
                  <a:lnTo>
                    <a:pt x="1109805" y="32074"/>
                  </a:lnTo>
                  <a:lnTo>
                    <a:pt x="1113923" y="36408"/>
                  </a:lnTo>
                  <a:lnTo>
                    <a:pt x="1120424" y="40526"/>
                  </a:lnTo>
                  <a:lnTo>
                    <a:pt x="1124759" y="44860"/>
                  </a:lnTo>
                  <a:lnTo>
                    <a:pt x="1131043" y="49195"/>
                  </a:lnTo>
                  <a:lnTo>
                    <a:pt x="1139712" y="51362"/>
                  </a:lnTo>
                  <a:lnTo>
                    <a:pt x="1150331" y="53529"/>
                  </a:lnTo>
                  <a:lnTo>
                    <a:pt x="1159000" y="55479"/>
                  </a:lnTo>
                  <a:lnTo>
                    <a:pt x="1176120" y="59814"/>
                  </a:lnTo>
                  <a:lnTo>
                    <a:pt x="1184572" y="61981"/>
                  </a:lnTo>
                  <a:lnTo>
                    <a:pt x="1191074" y="61981"/>
                  </a:lnTo>
                  <a:lnTo>
                    <a:pt x="1195191" y="64148"/>
                  </a:lnTo>
                  <a:lnTo>
                    <a:pt x="1201693" y="64148"/>
                  </a:lnTo>
                  <a:lnTo>
                    <a:pt x="1208194" y="66315"/>
                  </a:lnTo>
                  <a:lnTo>
                    <a:pt x="1216646" y="68482"/>
                  </a:lnTo>
                  <a:lnTo>
                    <a:pt x="1223148" y="70433"/>
                  </a:lnTo>
                  <a:lnTo>
                    <a:pt x="1231600" y="74767"/>
                  </a:lnTo>
                  <a:lnTo>
                    <a:pt x="1235934" y="76934"/>
                  </a:lnTo>
                  <a:lnTo>
                    <a:pt x="1242219" y="79102"/>
                  </a:lnTo>
                  <a:lnTo>
                    <a:pt x="1263674" y="79102"/>
                  </a:lnTo>
                  <a:lnTo>
                    <a:pt x="1270175" y="76934"/>
                  </a:lnTo>
                  <a:lnTo>
                    <a:pt x="1274293" y="76934"/>
                  </a:lnTo>
                  <a:lnTo>
                    <a:pt x="1287296" y="72600"/>
                  </a:lnTo>
                  <a:lnTo>
                    <a:pt x="1293581" y="70433"/>
                  </a:lnTo>
                  <a:lnTo>
                    <a:pt x="1300082" y="68482"/>
                  </a:lnTo>
                  <a:lnTo>
                    <a:pt x="1304416" y="64148"/>
                  </a:lnTo>
                  <a:lnTo>
                    <a:pt x="1308534" y="61981"/>
                  </a:lnTo>
                  <a:lnTo>
                    <a:pt x="1315036" y="59814"/>
                  </a:lnTo>
                  <a:lnTo>
                    <a:pt x="1323487" y="57646"/>
                  </a:lnTo>
                  <a:lnTo>
                    <a:pt x="1334323" y="53529"/>
                  </a:lnTo>
                  <a:lnTo>
                    <a:pt x="1338441" y="53529"/>
                  </a:lnTo>
                  <a:lnTo>
                    <a:pt x="1344942" y="51362"/>
                  </a:lnTo>
                  <a:lnTo>
                    <a:pt x="1353394" y="47027"/>
                  </a:lnTo>
                  <a:lnTo>
                    <a:pt x="1368565" y="47027"/>
                  </a:lnTo>
                  <a:lnTo>
                    <a:pt x="1374849" y="51362"/>
                  </a:lnTo>
                  <a:lnTo>
                    <a:pt x="1381351" y="55479"/>
                  </a:lnTo>
                  <a:lnTo>
                    <a:pt x="1387636" y="57646"/>
                  </a:lnTo>
                  <a:lnTo>
                    <a:pt x="1396304" y="59814"/>
                  </a:lnTo>
                  <a:lnTo>
                    <a:pt x="1406923" y="61981"/>
                  </a:lnTo>
                  <a:lnTo>
                    <a:pt x="1417542" y="66315"/>
                  </a:lnTo>
                  <a:lnTo>
                    <a:pt x="1426211" y="68482"/>
                  </a:lnTo>
                  <a:lnTo>
                    <a:pt x="1434663" y="70433"/>
                  </a:lnTo>
                  <a:lnTo>
                    <a:pt x="1441165" y="72600"/>
                  </a:lnTo>
                  <a:lnTo>
                    <a:pt x="1447666" y="74767"/>
                  </a:lnTo>
                  <a:lnTo>
                    <a:pt x="1453951" y="76934"/>
                  </a:lnTo>
                  <a:lnTo>
                    <a:pt x="1460452" y="81269"/>
                  </a:lnTo>
                  <a:lnTo>
                    <a:pt x="1477573" y="98389"/>
                  </a:lnTo>
                  <a:lnTo>
                    <a:pt x="1483858" y="102507"/>
                  </a:lnTo>
                  <a:lnTo>
                    <a:pt x="1490359" y="102507"/>
                  </a:lnTo>
                  <a:lnTo>
                    <a:pt x="1496644" y="100556"/>
                  </a:lnTo>
                  <a:lnTo>
                    <a:pt x="1498811" y="96222"/>
                  </a:lnTo>
                  <a:lnTo>
                    <a:pt x="1500978" y="89721"/>
                  </a:lnTo>
                  <a:lnTo>
                    <a:pt x="1503145" y="85603"/>
                  </a:lnTo>
                  <a:lnTo>
                    <a:pt x="1507480" y="79102"/>
                  </a:lnTo>
                  <a:lnTo>
                    <a:pt x="1511814" y="76934"/>
                  </a:lnTo>
                  <a:lnTo>
                    <a:pt x="1524600" y="76934"/>
                  </a:lnTo>
                  <a:lnTo>
                    <a:pt x="1530885" y="72600"/>
                  </a:lnTo>
                  <a:lnTo>
                    <a:pt x="1535220" y="68482"/>
                  </a:lnTo>
                  <a:lnTo>
                    <a:pt x="1539554" y="64148"/>
                  </a:lnTo>
                  <a:lnTo>
                    <a:pt x="1545839" y="64148"/>
                  </a:lnTo>
                  <a:lnTo>
                    <a:pt x="1550173" y="68482"/>
                  </a:lnTo>
                  <a:lnTo>
                    <a:pt x="1550173" y="74767"/>
                  </a:lnTo>
                  <a:lnTo>
                    <a:pt x="1545839" y="79102"/>
                  </a:lnTo>
                  <a:lnTo>
                    <a:pt x="1541721" y="83436"/>
                  </a:lnTo>
                  <a:lnTo>
                    <a:pt x="1541721" y="89721"/>
                  </a:lnTo>
                  <a:lnTo>
                    <a:pt x="1548006" y="89721"/>
                  </a:lnTo>
                  <a:lnTo>
                    <a:pt x="1554507" y="91888"/>
                  </a:lnTo>
                  <a:lnTo>
                    <a:pt x="1558842" y="98389"/>
                  </a:lnTo>
                  <a:lnTo>
                    <a:pt x="1567293" y="106841"/>
                  </a:lnTo>
                  <a:lnTo>
                    <a:pt x="1571628" y="106841"/>
                  </a:lnTo>
                  <a:lnTo>
                    <a:pt x="1575962" y="100556"/>
                  </a:lnTo>
                  <a:lnTo>
                    <a:pt x="1575962" y="96222"/>
                  </a:lnTo>
                  <a:lnTo>
                    <a:pt x="1573795" y="89721"/>
                  </a:lnTo>
                  <a:lnTo>
                    <a:pt x="1580080" y="87553"/>
                  </a:lnTo>
                  <a:lnTo>
                    <a:pt x="1584414" y="89721"/>
                  </a:lnTo>
                  <a:lnTo>
                    <a:pt x="1595033" y="89721"/>
                  </a:lnTo>
                  <a:lnTo>
                    <a:pt x="1599368" y="87553"/>
                  </a:lnTo>
                  <a:lnTo>
                    <a:pt x="1605869" y="85603"/>
                  </a:lnTo>
                  <a:lnTo>
                    <a:pt x="1609987" y="83436"/>
                  </a:lnTo>
                  <a:lnTo>
                    <a:pt x="1622990" y="83436"/>
                  </a:lnTo>
                  <a:lnTo>
                    <a:pt x="1627107" y="85603"/>
                  </a:lnTo>
                  <a:lnTo>
                    <a:pt x="1631442" y="89721"/>
                  </a:lnTo>
                  <a:lnTo>
                    <a:pt x="1635776" y="113343"/>
                  </a:lnTo>
                  <a:lnTo>
                    <a:pt x="1635776" y="121795"/>
                  </a:lnTo>
                  <a:lnTo>
                    <a:pt x="1633609" y="128296"/>
                  </a:lnTo>
                  <a:lnTo>
                    <a:pt x="1629274" y="132631"/>
                  </a:lnTo>
                  <a:lnTo>
                    <a:pt x="1629274" y="138915"/>
                  </a:lnTo>
                  <a:lnTo>
                    <a:pt x="1633609" y="143250"/>
                  </a:lnTo>
                  <a:lnTo>
                    <a:pt x="1640110" y="141082"/>
                  </a:lnTo>
                  <a:lnTo>
                    <a:pt x="1652897" y="136748"/>
                  </a:lnTo>
                  <a:lnTo>
                    <a:pt x="1659181" y="138915"/>
                  </a:lnTo>
                  <a:lnTo>
                    <a:pt x="1659181" y="145417"/>
                  </a:lnTo>
                  <a:lnTo>
                    <a:pt x="1657014" y="149751"/>
                  </a:lnTo>
                  <a:lnTo>
                    <a:pt x="1655064" y="153869"/>
                  </a:lnTo>
                  <a:lnTo>
                    <a:pt x="1652897" y="160370"/>
                  </a:lnTo>
                  <a:lnTo>
                    <a:pt x="1655064" y="166655"/>
                  </a:lnTo>
                  <a:lnTo>
                    <a:pt x="1663516" y="170989"/>
                  </a:lnTo>
                  <a:lnTo>
                    <a:pt x="1670017" y="173156"/>
                  </a:lnTo>
                  <a:lnTo>
                    <a:pt x="1676302" y="173156"/>
                  </a:lnTo>
                  <a:lnTo>
                    <a:pt x="1680636" y="175324"/>
                  </a:lnTo>
                  <a:lnTo>
                    <a:pt x="1684971" y="179658"/>
                  </a:lnTo>
                  <a:lnTo>
                    <a:pt x="1689088" y="183775"/>
                  </a:lnTo>
                  <a:lnTo>
                    <a:pt x="1691255" y="190277"/>
                  </a:lnTo>
                  <a:lnTo>
                    <a:pt x="1691255" y="196779"/>
                  </a:lnTo>
                  <a:lnTo>
                    <a:pt x="1693422" y="203063"/>
                  </a:lnTo>
                  <a:lnTo>
                    <a:pt x="1695590" y="211732"/>
                  </a:lnTo>
                  <a:lnTo>
                    <a:pt x="1699924" y="215850"/>
                  </a:lnTo>
                  <a:lnTo>
                    <a:pt x="1704042" y="220184"/>
                  </a:lnTo>
                  <a:lnTo>
                    <a:pt x="1706209" y="224518"/>
                  </a:lnTo>
                  <a:lnTo>
                    <a:pt x="1738283" y="239472"/>
                  </a:lnTo>
                  <a:lnTo>
                    <a:pt x="1764072" y="241639"/>
                  </a:lnTo>
                  <a:lnTo>
                    <a:pt x="1791812" y="241639"/>
                  </a:lnTo>
                  <a:lnTo>
                    <a:pt x="1800264" y="239472"/>
                  </a:lnTo>
                  <a:lnTo>
                    <a:pt x="1808932" y="237304"/>
                  </a:lnTo>
                  <a:lnTo>
                    <a:pt x="1821719" y="232970"/>
                  </a:lnTo>
                  <a:lnTo>
                    <a:pt x="1828220" y="230803"/>
                  </a:lnTo>
                  <a:lnTo>
                    <a:pt x="1838839" y="228853"/>
                  </a:lnTo>
                  <a:lnTo>
                    <a:pt x="1853793" y="228853"/>
                  </a:lnTo>
                  <a:lnTo>
                    <a:pt x="1855960" y="232970"/>
                  </a:lnTo>
                  <a:lnTo>
                    <a:pt x="1860294" y="239472"/>
                  </a:lnTo>
                  <a:lnTo>
                    <a:pt x="1879582" y="271546"/>
                  </a:lnTo>
                  <a:lnTo>
                    <a:pt x="1888034" y="282165"/>
                  </a:lnTo>
                  <a:lnTo>
                    <a:pt x="1890201" y="290833"/>
                  </a:lnTo>
                  <a:lnTo>
                    <a:pt x="1892368" y="297118"/>
                  </a:lnTo>
                  <a:lnTo>
                    <a:pt x="1892368" y="309905"/>
                  </a:lnTo>
                  <a:lnTo>
                    <a:pt x="1890201" y="316406"/>
                  </a:lnTo>
                  <a:lnTo>
                    <a:pt x="1885867" y="320740"/>
                  </a:lnTo>
                  <a:lnTo>
                    <a:pt x="1883700" y="325075"/>
                  </a:lnTo>
                  <a:lnTo>
                    <a:pt x="1879582" y="329192"/>
                  </a:lnTo>
                  <a:lnTo>
                    <a:pt x="1873080" y="333527"/>
                  </a:lnTo>
                  <a:lnTo>
                    <a:pt x="1868746" y="337861"/>
                  </a:lnTo>
                  <a:lnTo>
                    <a:pt x="1860294" y="340028"/>
                  </a:lnTo>
                  <a:lnTo>
                    <a:pt x="1855960" y="341979"/>
                  </a:lnTo>
                  <a:lnTo>
                    <a:pt x="1849458" y="344146"/>
                  </a:lnTo>
                  <a:lnTo>
                    <a:pt x="1843174" y="344146"/>
                  </a:lnTo>
                  <a:lnTo>
                    <a:pt x="1836672" y="346313"/>
                  </a:lnTo>
                  <a:lnTo>
                    <a:pt x="1830387" y="346313"/>
                  </a:lnTo>
                  <a:lnTo>
                    <a:pt x="1826053" y="350647"/>
                  </a:lnTo>
                  <a:lnTo>
                    <a:pt x="1823886" y="354982"/>
                  </a:lnTo>
                  <a:lnTo>
                    <a:pt x="1823886" y="387056"/>
                  </a:lnTo>
                  <a:lnTo>
                    <a:pt x="1821719" y="393340"/>
                  </a:lnTo>
                  <a:lnTo>
                    <a:pt x="1821719" y="408294"/>
                  </a:lnTo>
                  <a:lnTo>
                    <a:pt x="1823886" y="414795"/>
                  </a:lnTo>
                  <a:lnTo>
                    <a:pt x="1826053" y="421297"/>
                  </a:lnTo>
                  <a:lnTo>
                    <a:pt x="1828220" y="427582"/>
                  </a:lnTo>
                  <a:lnTo>
                    <a:pt x="1834505" y="434083"/>
                  </a:lnTo>
                  <a:lnTo>
                    <a:pt x="1841006" y="442535"/>
                  </a:lnTo>
                  <a:lnTo>
                    <a:pt x="1847508" y="446869"/>
                  </a:lnTo>
                  <a:lnTo>
                    <a:pt x="1851626" y="451204"/>
                  </a:lnTo>
                  <a:lnTo>
                    <a:pt x="1855960" y="455321"/>
                  </a:lnTo>
                  <a:lnTo>
                    <a:pt x="1860294" y="461823"/>
                  </a:lnTo>
                  <a:lnTo>
                    <a:pt x="1862461" y="468324"/>
                  </a:lnTo>
                  <a:lnTo>
                    <a:pt x="1864412" y="476776"/>
                  </a:lnTo>
                  <a:lnTo>
                    <a:pt x="1866579" y="483278"/>
                  </a:lnTo>
                  <a:lnTo>
                    <a:pt x="1868746" y="489562"/>
                  </a:lnTo>
                  <a:lnTo>
                    <a:pt x="1868746" y="496064"/>
                  </a:lnTo>
                  <a:lnTo>
                    <a:pt x="1866579" y="504516"/>
                  </a:lnTo>
                  <a:lnTo>
                    <a:pt x="1864412" y="515352"/>
                  </a:lnTo>
                  <a:lnTo>
                    <a:pt x="1864412" y="519469"/>
                  </a:lnTo>
                  <a:lnTo>
                    <a:pt x="1860294" y="530305"/>
                  </a:lnTo>
                  <a:lnTo>
                    <a:pt x="1858127" y="538757"/>
                  </a:lnTo>
                  <a:lnTo>
                    <a:pt x="1855960" y="545259"/>
                  </a:lnTo>
                  <a:lnTo>
                    <a:pt x="1849458" y="551543"/>
                  </a:lnTo>
                  <a:lnTo>
                    <a:pt x="1843174" y="555878"/>
                  </a:lnTo>
                  <a:lnTo>
                    <a:pt x="1834505" y="568664"/>
                  </a:lnTo>
                  <a:lnTo>
                    <a:pt x="1830387" y="572998"/>
                  </a:lnTo>
                  <a:lnTo>
                    <a:pt x="1828220" y="577333"/>
                  </a:lnTo>
                  <a:lnTo>
                    <a:pt x="1821719" y="585785"/>
                  </a:lnTo>
                  <a:lnTo>
                    <a:pt x="1815434" y="594453"/>
                  </a:lnTo>
                  <a:lnTo>
                    <a:pt x="1811099" y="602905"/>
                  </a:lnTo>
                  <a:lnTo>
                    <a:pt x="1806765" y="609407"/>
                  </a:lnTo>
                  <a:lnTo>
                    <a:pt x="1804598" y="613524"/>
                  </a:lnTo>
                  <a:lnTo>
                    <a:pt x="1800264" y="617859"/>
                  </a:lnTo>
                  <a:lnTo>
                    <a:pt x="1798313" y="622193"/>
                  </a:lnTo>
                  <a:lnTo>
                    <a:pt x="1796146" y="626527"/>
                  </a:lnTo>
                  <a:lnTo>
                    <a:pt x="1793979" y="632812"/>
                  </a:lnTo>
                  <a:lnTo>
                    <a:pt x="1791812" y="641481"/>
                  </a:lnTo>
                  <a:lnTo>
                    <a:pt x="1789645" y="647766"/>
                  </a:lnTo>
                  <a:lnTo>
                    <a:pt x="1789645" y="669220"/>
                  </a:lnTo>
                  <a:lnTo>
                    <a:pt x="1791812" y="675722"/>
                  </a:lnTo>
                  <a:lnTo>
                    <a:pt x="1791812" y="686341"/>
                  </a:lnTo>
                  <a:lnTo>
                    <a:pt x="1789645" y="692843"/>
                  </a:lnTo>
                  <a:lnTo>
                    <a:pt x="1789645" y="699127"/>
                  </a:lnTo>
                  <a:lnTo>
                    <a:pt x="1787477" y="707796"/>
                  </a:lnTo>
                  <a:lnTo>
                    <a:pt x="1787477" y="733369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10831" cap="rnd">
              <a:solidFill>
                <a:schemeClr val="bg1">
                  <a:lumMod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Graphic 2">
              <a:extLst>
                <a:ext uri="{FF2B5EF4-FFF2-40B4-BE49-F238E27FC236}">
                  <a16:creationId xmlns:a16="http://schemas.microsoft.com/office/drawing/2014/main" id="{DA54389F-74DE-44A4-AB88-7BC827DF264E}"/>
                </a:ext>
              </a:extLst>
            </p:cNvPr>
            <p:cNvSpPr/>
            <p:nvPr/>
          </p:nvSpPr>
          <p:spPr>
            <a:xfrm>
              <a:off x="9233526" y="4883818"/>
              <a:ext cx="621959" cy="377303"/>
            </a:xfrm>
            <a:custGeom>
              <a:avLst/>
              <a:gdLst>
                <a:gd name="connsiteX0" fmla="*/ 507767 w 621959"/>
                <a:gd name="connsiteY0" fmla="*/ 0 h 377303"/>
                <a:gd name="connsiteX1" fmla="*/ 513835 w 621959"/>
                <a:gd name="connsiteY1" fmla="*/ 6068 h 377303"/>
                <a:gd name="connsiteX2" fmla="*/ 524020 w 621959"/>
                <a:gd name="connsiteY2" fmla="*/ 11486 h 377303"/>
                <a:gd name="connsiteX3" fmla="*/ 532256 w 621959"/>
                <a:gd name="connsiteY3" fmla="*/ 16904 h 377303"/>
                <a:gd name="connsiteX4" fmla="*/ 555228 w 621959"/>
                <a:gd name="connsiteY4" fmla="*/ 29690 h 377303"/>
                <a:gd name="connsiteX5" fmla="*/ 545692 w 621959"/>
                <a:gd name="connsiteY5" fmla="*/ 23622 h 377303"/>
                <a:gd name="connsiteX6" fmla="*/ 566714 w 621959"/>
                <a:gd name="connsiteY6" fmla="*/ 37275 h 377303"/>
                <a:gd name="connsiteX7" fmla="*/ 576899 w 621959"/>
                <a:gd name="connsiteY7" fmla="*/ 43994 h 377303"/>
                <a:gd name="connsiteX8" fmla="*/ 589685 w 621959"/>
                <a:gd name="connsiteY8" fmla="*/ 54179 h 377303"/>
                <a:gd name="connsiteX9" fmla="*/ 603989 w 621959"/>
                <a:gd name="connsiteY9" fmla="*/ 70433 h 377303"/>
                <a:gd name="connsiteX10" fmla="*/ 616125 w 621959"/>
                <a:gd name="connsiteY10" fmla="*/ 91454 h 377303"/>
                <a:gd name="connsiteX11" fmla="*/ 620893 w 621959"/>
                <a:gd name="connsiteY11" fmla="*/ 103591 h 377303"/>
                <a:gd name="connsiteX12" fmla="*/ 620243 w 621959"/>
                <a:gd name="connsiteY12" fmla="*/ 119845 h 377303"/>
                <a:gd name="connsiteX13" fmla="*/ 612007 w 621959"/>
                <a:gd name="connsiteY13" fmla="*/ 129380 h 377303"/>
                <a:gd name="connsiteX14" fmla="*/ 613958 w 621959"/>
                <a:gd name="connsiteY14" fmla="*/ 143033 h 377303"/>
                <a:gd name="connsiteX15" fmla="*/ 619376 w 621959"/>
                <a:gd name="connsiteY15" fmla="*/ 153219 h 377303"/>
                <a:gd name="connsiteX16" fmla="*/ 620026 w 621959"/>
                <a:gd name="connsiteY16" fmla="*/ 175540 h 377303"/>
                <a:gd name="connsiteX17" fmla="*/ 620026 w 621959"/>
                <a:gd name="connsiteY17" fmla="*/ 169472 h 377303"/>
                <a:gd name="connsiteX18" fmla="*/ 617208 w 621959"/>
                <a:gd name="connsiteY18" fmla="*/ 183126 h 377303"/>
                <a:gd name="connsiteX19" fmla="*/ 611140 w 621959"/>
                <a:gd name="connsiteY19" fmla="*/ 198729 h 377303"/>
                <a:gd name="connsiteX20" fmla="*/ 614608 w 621959"/>
                <a:gd name="connsiteY20" fmla="*/ 189844 h 377303"/>
                <a:gd name="connsiteX21" fmla="*/ 608540 w 621959"/>
                <a:gd name="connsiteY21" fmla="*/ 209565 h 377303"/>
                <a:gd name="connsiteX22" fmla="*/ 600305 w 621959"/>
                <a:gd name="connsiteY22" fmla="*/ 215633 h 377303"/>
                <a:gd name="connsiteX23" fmla="*/ 571915 w 621959"/>
                <a:gd name="connsiteY23" fmla="*/ 218450 h 377303"/>
                <a:gd name="connsiteX24" fmla="*/ 559779 w 621959"/>
                <a:gd name="connsiteY24" fmla="*/ 218450 h 377303"/>
                <a:gd name="connsiteX25" fmla="*/ 544175 w 621959"/>
                <a:gd name="connsiteY25" fmla="*/ 217150 h 377303"/>
                <a:gd name="connsiteX26" fmla="*/ 529872 w 621959"/>
                <a:gd name="connsiteY26" fmla="*/ 214333 h 377303"/>
                <a:gd name="connsiteX27" fmla="*/ 513618 w 621959"/>
                <a:gd name="connsiteY27" fmla="*/ 210865 h 377303"/>
                <a:gd name="connsiteX28" fmla="*/ 500832 w 621959"/>
                <a:gd name="connsiteY28" fmla="*/ 206748 h 377303"/>
                <a:gd name="connsiteX29" fmla="*/ 487179 w 621959"/>
                <a:gd name="connsiteY29" fmla="*/ 202630 h 377303"/>
                <a:gd name="connsiteX30" fmla="*/ 478943 w 621959"/>
                <a:gd name="connsiteY30" fmla="*/ 199813 h 377303"/>
                <a:gd name="connsiteX31" fmla="*/ 453804 w 621959"/>
                <a:gd name="connsiteY31" fmla="*/ 193094 h 377303"/>
                <a:gd name="connsiteX32" fmla="*/ 428665 w 621959"/>
                <a:gd name="connsiteY32" fmla="*/ 195045 h 377303"/>
                <a:gd name="connsiteX33" fmla="*/ 408294 w 621959"/>
                <a:gd name="connsiteY33" fmla="*/ 196345 h 377303"/>
                <a:gd name="connsiteX34" fmla="*/ 393991 w 621959"/>
                <a:gd name="connsiteY34" fmla="*/ 196996 h 377303"/>
                <a:gd name="connsiteX35" fmla="*/ 375786 w 621959"/>
                <a:gd name="connsiteY35" fmla="*/ 197646 h 377303"/>
                <a:gd name="connsiteX36" fmla="*/ 359533 w 621959"/>
                <a:gd name="connsiteY36" fmla="*/ 202413 h 377303"/>
                <a:gd name="connsiteX37" fmla="*/ 348047 w 621959"/>
                <a:gd name="connsiteY37" fmla="*/ 215200 h 377303"/>
                <a:gd name="connsiteX38" fmla="*/ 333743 w 621959"/>
                <a:gd name="connsiteY38" fmla="*/ 232754 h 377303"/>
                <a:gd name="connsiteX39" fmla="*/ 322257 w 621959"/>
                <a:gd name="connsiteY39" fmla="*/ 247057 h 377303"/>
                <a:gd name="connsiteX40" fmla="*/ 308604 w 621959"/>
                <a:gd name="connsiteY40" fmla="*/ 283032 h 377303"/>
                <a:gd name="connsiteX41" fmla="*/ 307304 w 621959"/>
                <a:gd name="connsiteY41" fmla="*/ 300586 h 377303"/>
                <a:gd name="connsiteX42" fmla="*/ 307954 w 621959"/>
                <a:gd name="connsiteY42" fmla="*/ 294518 h 377303"/>
                <a:gd name="connsiteX43" fmla="*/ 299069 w 621959"/>
                <a:gd name="connsiteY43" fmla="*/ 314239 h 377303"/>
                <a:gd name="connsiteX44" fmla="*/ 277397 w 621959"/>
                <a:gd name="connsiteY44" fmla="*/ 336561 h 377303"/>
                <a:gd name="connsiteX45" fmla="*/ 233404 w 621959"/>
                <a:gd name="connsiteY45" fmla="*/ 367768 h 377303"/>
                <a:gd name="connsiteX46" fmla="*/ 205664 w 621959"/>
                <a:gd name="connsiteY46" fmla="*/ 376003 h 377303"/>
                <a:gd name="connsiteX47" fmla="*/ 180525 w 621959"/>
                <a:gd name="connsiteY47" fmla="*/ 377303 h 377303"/>
                <a:gd name="connsiteX48" fmla="*/ 137182 w 621959"/>
                <a:gd name="connsiteY48" fmla="*/ 375353 h 377303"/>
                <a:gd name="connsiteX49" fmla="*/ 107275 w 621959"/>
                <a:gd name="connsiteY49" fmla="*/ 373403 h 377303"/>
                <a:gd name="connsiteX50" fmla="*/ 69999 w 621959"/>
                <a:gd name="connsiteY50" fmla="*/ 368635 h 377303"/>
                <a:gd name="connsiteX51" fmla="*/ 28607 w 621959"/>
                <a:gd name="connsiteY51" fmla="*/ 360400 h 377303"/>
                <a:gd name="connsiteX52" fmla="*/ 14953 w 621959"/>
                <a:gd name="connsiteY52" fmla="*/ 359099 h 377303"/>
                <a:gd name="connsiteX53" fmla="*/ 0 w 621959"/>
                <a:gd name="connsiteY53" fmla="*/ 359099 h 377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621959" h="377303">
                  <a:moveTo>
                    <a:pt x="507767" y="0"/>
                  </a:moveTo>
                  <a:cubicBezTo>
                    <a:pt x="508850" y="1517"/>
                    <a:pt x="510801" y="3901"/>
                    <a:pt x="513835" y="6068"/>
                  </a:cubicBezTo>
                  <a:cubicBezTo>
                    <a:pt x="517302" y="8452"/>
                    <a:pt x="519469" y="8885"/>
                    <a:pt x="524020" y="11486"/>
                  </a:cubicBezTo>
                  <a:cubicBezTo>
                    <a:pt x="527488" y="13437"/>
                    <a:pt x="529438" y="14953"/>
                    <a:pt x="532256" y="16904"/>
                  </a:cubicBezTo>
                  <a:cubicBezTo>
                    <a:pt x="543091" y="24706"/>
                    <a:pt x="555011" y="30124"/>
                    <a:pt x="555228" y="29690"/>
                  </a:cubicBezTo>
                  <a:cubicBezTo>
                    <a:pt x="555444" y="29473"/>
                    <a:pt x="545692" y="23622"/>
                    <a:pt x="545692" y="23622"/>
                  </a:cubicBezTo>
                  <a:cubicBezTo>
                    <a:pt x="545692" y="23622"/>
                    <a:pt x="551543" y="27306"/>
                    <a:pt x="566714" y="37275"/>
                  </a:cubicBezTo>
                  <a:cubicBezTo>
                    <a:pt x="572132" y="40743"/>
                    <a:pt x="574082" y="42043"/>
                    <a:pt x="576899" y="43994"/>
                  </a:cubicBezTo>
                  <a:cubicBezTo>
                    <a:pt x="580583" y="46594"/>
                    <a:pt x="584918" y="49845"/>
                    <a:pt x="589685" y="54179"/>
                  </a:cubicBezTo>
                  <a:cubicBezTo>
                    <a:pt x="596837" y="60681"/>
                    <a:pt x="601171" y="66532"/>
                    <a:pt x="603989" y="70433"/>
                  </a:cubicBezTo>
                  <a:cubicBezTo>
                    <a:pt x="607239" y="74767"/>
                    <a:pt x="611790" y="81919"/>
                    <a:pt x="616125" y="91454"/>
                  </a:cubicBezTo>
                  <a:cubicBezTo>
                    <a:pt x="619376" y="98823"/>
                    <a:pt x="620459" y="101640"/>
                    <a:pt x="620893" y="103591"/>
                  </a:cubicBezTo>
                  <a:cubicBezTo>
                    <a:pt x="621760" y="108142"/>
                    <a:pt x="623060" y="114210"/>
                    <a:pt x="620243" y="119845"/>
                  </a:cubicBezTo>
                  <a:cubicBezTo>
                    <a:pt x="617425" y="125262"/>
                    <a:pt x="613741" y="124395"/>
                    <a:pt x="612007" y="129380"/>
                  </a:cubicBezTo>
                  <a:cubicBezTo>
                    <a:pt x="610490" y="133714"/>
                    <a:pt x="612224" y="138049"/>
                    <a:pt x="613958" y="143033"/>
                  </a:cubicBezTo>
                  <a:cubicBezTo>
                    <a:pt x="616125" y="148668"/>
                    <a:pt x="617642" y="148884"/>
                    <a:pt x="619376" y="153219"/>
                  </a:cubicBezTo>
                  <a:cubicBezTo>
                    <a:pt x="623927" y="163838"/>
                    <a:pt x="620243" y="175540"/>
                    <a:pt x="620026" y="175540"/>
                  </a:cubicBezTo>
                  <a:cubicBezTo>
                    <a:pt x="619809" y="175540"/>
                    <a:pt x="620459" y="169472"/>
                    <a:pt x="620026" y="169472"/>
                  </a:cubicBezTo>
                  <a:cubicBezTo>
                    <a:pt x="619592" y="169472"/>
                    <a:pt x="619376" y="175540"/>
                    <a:pt x="617208" y="183126"/>
                  </a:cubicBezTo>
                  <a:cubicBezTo>
                    <a:pt x="614825" y="192011"/>
                    <a:pt x="611357" y="198729"/>
                    <a:pt x="611140" y="198729"/>
                  </a:cubicBezTo>
                  <a:cubicBezTo>
                    <a:pt x="610924" y="198729"/>
                    <a:pt x="613741" y="189844"/>
                    <a:pt x="614608" y="189844"/>
                  </a:cubicBezTo>
                  <a:cubicBezTo>
                    <a:pt x="615258" y="190060"/>
                    <a:pt x="615475" y="201330"/>
                    <a:pt x="608540" y="209565"/>
                  </a:cubicBezTo>
                  <a:cubicBezTo>
                    <a:pt x="605506" y="213032"/>
                    <a:pt x="602255" y="214766"/>
                    <a:pt x="600305" y="215633"/>
                  </a:cubicBezTo>
                  <a:cubicBezTo>
                    <a:pt x="595970" y="217800"/>
                    <a:pt x="592720" y="218017"/>
                    <a:pt x="571915" y="218450"/>
                  </a:cubicBezTo>
                  <a:cubicBezTo>
                    <a:pt x="564113" y="218450"/>
                    <a:pt x="562163" y="218450"/>
                    <a:pt x="559779" y="218450"/>
                  </a:cubicBezTo>
                  <a:cubicBezTo>
                    <a:pt x="551977" y="218234"/>
                    <a:pt x="546125" y="217367"/>
                    <a:pt x="544175" y="217150"/>
                  </a:cubicBezTo>
                  <a:cubicBezTo>
                    <a:pt x="542441" y="216933"/>
                    <a:pt x="541791" y="216716"/>
                    <a:pt x="529872" y="214333"/>
                  </a:cubicBezTo>
                  <a:cubicBezTo>
                    <a:pt x="517085" y="211732"/>
                    <a:pt x="516002" y="211515"/>
                    <a:pt x="513618" y="210865"/>
                  </a:cubicBezTo>
                  <a:cubicBezTo>
                    <a:pt x="508850" y="209565"/>
                    <a:pt x="510367" y="209565"/>
                    <a:pt x="500832" y="206748"/>
                  </a:cubicBezTo>
                  <a:cubicBezTo>
                    <a:pt x="494980" y="205014"/>
                    <a:pt x="492813" y="204364"/>
                    <a:pt x="487179" y="202630"/>
                  </a:cubicBezTo>
                  <a:cubicBezTo>
                    <a:pt x="483278" y="201330"/>
                    <a:pt x="480894" y="200463"/>
                    <a:pt x="478943" y="199813"/>
                  </a:cubicBezTo>
                  <a:cubicBezTo>
                    <a:pt x="469625" y="196779"/>
                    <a:pt x="461606" y="193962"/>
                    <a:pt x="453804" y="193094"/>
                  </a:cubicBezTo>
                  <a:cubicBezTo>
                    <a:pt x="450120" y="192661"/>
                    <a:pt x="452287" y="193311"/>
                    <a:pt x="428665" y="195045"/>
                  </a:cubicBezTo>
                  <a:cubicBezTo>
                    <a:pt x="418696" y="195912"/>
                    <a:pt x="411328" y="196128"/>
                    <a:pt x="408294" y="196345"/>
                  </a:cubicBezTo>
                  <a:cubicBezTo>
                    <a:pt x="402876" y="196562"/>
                    <a:pt x="399192" y="196779"/>
                    <a:pt x="393991" y="196996"/>
                  </a:cubicBezTo>
                  <a:cubicBezTo>
                    <a:pt x="381204" y="197429"/>
                    <a:pt x="380554" y="196996"/>
                    <a:pt x="375786" y="197646"/>
                  </a:cubicBezTo>
                  <a:cubicBezTo>
                    <a:pt x="369501" y="198512"/>
                    <a:pt x="364734" y="199163"/>
                    <a:pt x="359533" y="202413"/>
                  </a:cubicBezTo>
                  <a:cubicBezTo>
                    <a:pt x="356499" y="204147"/>
                    <a:pt x="355848" y="205447"/>
                    <a:pt x="348047" y="215200"/>
                  </a:cubicBezTo>
                  <a:cubicBezTo>
                    <a:pt x="343279" y="221051"/>
                    <a:pt x="338511" y="226902"/>
                    <a:pt x="333743" y="232754"/>
                  </a:cubicBezTo>
                  <a:cubicBezTo>
                    <a:pt x="322257" y="247057"/>
                    <a:pt x="323558" y="245107"/>
                    <a:pt x="322257" y="247057"/>
                  </a:cubicBezTo>
                  <a:cubicBezTo>
                    <a:pt x="312288" y="262010"/>
                    <a:pt x="309688" y="277181"/>
                    <a:pt x="308604" y="283032"/>
                  </a:cubicBezTo>
                  <a:cubicBezTo>
                    <a:pt x="307304" y="291484"/>
                    <a:pt x="306870" y="300586"/>
                    <a:pt x="307304" y="300586"/>
                  </a:cubicBezTo>
                  <a:cubicBezTo>
                    <a:pt x="307521" y="300586"/>
                    <a:pt x="308604" y="294735"/>
                    <a:pt x="307954" y="294518"/>
                  </a:cubicBezTo>
                  <a:cubicBezTo>
                    <a:pt x="307087" y="294301"/>
                    <a:pt x="304487" y="304920"/>
                    <a:pt x="299069" y="314239"/>
                  </a:cubicBezTo>
                  <a:cubicBezTo>
                    <a:pt x="296035" y="319657"/>
                    <a:pt x="292134" y="324425"/>
                    <a:pt x="277397" y="336561"/>
                  </a:cubicBezTo>
                  <a:cubicBezTo>
                    <a:pt x="257026" y="353465"/>
                    <a:pt x="246840" y="361917"/>
                    <a:pt x="233404" y="367768"/>
                  </a:cubicBezTo>
                  <a:cubicBezTo>
                    <a:pt x="220834" y="373186"/>
                    <a:pt x="209998" y="375137"/>
                    <a:pt x="205664" y="376003"/>
                  </a:cubicBezTo>
                  <a:cubicBezTo>
                    <a:pt x="197645" y="377303"/>
                    <a:pt x="191794" y="377303"/>
                    <a:pt x="180525" y="377303"/>
                  </a:cubicBezTo>
                  <a:cubicBezTo>
                    <a:pt x="171639" y="377303"/>
                    <a:pt x="164921" y="377087"/>
                    <a:pt x="137182" y="375353"/>
                  </a:cubicBezTo>
                  <a:cubicBezTo>
                    <a:pt x="120278" y="374269"/>
                    <a:pt x="111826" y="373836"/>
                    <a:pt x="107275" y="373403"/>
                  </a:cubicBezTo>
                  <a:cubicBezTo>
                    <a:pt x="93405" y="372102"/>
                    <a:pt x="83436" y="371235"/>
                    <a:pt x="69999" y="368635"/>
                  </a:cubicBezTo>
                  <a:cubicBezTo>
                    <a:pt x="53312" y="365601"/>
                    <a:pt x="46811" y="362784"/>
                    <a:pt x="28607" y="360400"/>
                  </a:cubicBezTo>
                  <a:cubicBezTo>
                    <a:pt x="26006" y="359966"/>
                    <a:pt x="21238" y="359316"/>
                    <a:pt x="14953" y="359099"/>
                  </a:cubicBezTo>
                  <a:cubicBezTo>
                    <a:pt x="8669" y="358883"/>
                    <a:pt x="3684" y="358883"/>
                    <a:pt x="0" y="359099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 w="10831" cap="rnd">
              <a:solidFill>
                <a:schemeClr val="bg1">
                  <a:lumMod val="50000"/>
                </a:schemeClr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EBB5A190-91DE-4160-9A7D-A41264CBEFAE}"/>
                </a:ext>
              </a:extLst>
            </p:cNvPr>
            <p:cNvGrpSpPr/>
            <p:nvPr/>
          </p:nvGrpSpPr>
          <p:grpSpPr>
            <a:xfrm>
              <a:off x="7664913" y="697591"/>
              <a:ext cx="3688766" cy="5120807"/>
              <a:chOff x="1606319" y="553483"/>
              <a:chExt cx="3688766" cy="5120807"/>
            </a:xfrm>
          </p:grpSpPr>
          <p:sp>
            <p:nvSpPr>
              <p:cNvPr id="62" name="Graphic 2">
                <a:extLst>
                  <a:ext uri="{FF2B5EF4-FFF2-40B4-BE49-F238E27FC236}">
                    <a16:creationId xmlns:a16="http://schemas.microsoft.com/office/drawing/2014/main" id="{23578C6D-89CA-487D-A61F-F91B863C07FD}"/>
                  </a:ext>
                </a:extLst>
              </p:cNvPr>
              <p:cNvSpPr txBox="1"/>
              <p:nvPr/>
            </p:nvSpPr>
            <p:spPr>
              <a:xfrm>
                <a:off x="4127180" y="4733857"/>
                <a:ext cx="8819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200" spc="0" baseline="0">
                    <a:solidFill>
                      <a:srgbClr val="00000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Arial"/>
                    <a:rtl val="0"/>
                  </a:rPr>
                  <a:t>อ.เรณูนคร</a:t>
                </a:r>
              </a:p>
            </p:txBody>
          </p: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6BC707CF-0865-4862-A01A-F801C6DBDF30}"/>
                  </a:ext>
                </a:extLst>
              </p:cNvPr>
              <p:cNvGrpSpPr/>
              <p:nvPr/>
            </p:nvGrpSpPr>
            <p:grpSpPr>
              <a:xfrm>
                <a:off x="1606319" y="553483"/>
                <a:ext cx="3688766" cy="5120807"/>
                <a:chOff x="1606319" y="553483"/>
                <a:chExt cx="3688766" cy="5120807"/>
              </a:xfrm>
            </p:grpSpPr>
            <p:sp>
              <p:nvSpPr>
                <p:cNvPr id="64" name="Graphic 2">
                  <a:extLst>
                    <a:ext uri="{FF2B5EF4-FFF2-40B4-BE49-F238E27FC236}">
                      <a16:creationId xmlns:a16="http://schemas.microsoft.com/office/drawing/2014/main" id="{060FD64E-1DE3-4514-B9C9-3EC6FBEF2F94}"/>
                    </a:ext>
                  </a:extLst>
                </p:cNvPr>
                <p:cNvSpPr txBox="1"/>
                <p:nvPr/>
              </p:nvSpPr>
              <p:spPr>
                <a:xfrm>
                  <a:off x="4403494" y="5397291"/>
                  <a:ext cx="89159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200" spc="0" baseline="0">
                      <a:solidFill>
                        <a:srgbClr val="000000"/>
                      </a:solidFill>
                      <a:latin typeface="Anakotmai Light" panose="00000400000000000000" pitchFamily="2" charset="-34"/>
                      <a:cs typeface="Anakotmai Light" panose="00000400000000000000" pitchFamily="2" charset="-34"/>
                      <a:sym typeface="Arial"/>
                      <a:rtl val="0"/>
                    </a:rPr>
                    <a:t>อ.ธาตุพนม</a:t>
                  </a:r>
                </a:p>
              </p:txBody>
            </p:sp>
            <p:sp>
              <p:nvSpPr>
                <p:cNvPr id="65" name="Graphic 2">
                  <a:extLst>
                    <a:ext uri="{FF2B5EF4-FFF2-40B4-BE49-F238E27FC236}">
                      <a16:creationId xmlns:a16="http://schemas.microsoft.com/office/drawing/2014/main" id="{00E61080-49AF-4149-8829-58BADBDD3A97}"/>
                    </a:ext>
                  </a:extLst>
                </p:cNvPr>
                <p:cNvSpPr txBox="1"/>
                <p:nvPr/>
              </p:nvSpPr>
              <p:spPr>
                <a:xfrm>
                  <a:off x="3497359" y="5265289"/>
                  <a:ext cx="67678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200" spc="0" baseline="0">
                      <a:solidFill>
                        <a:srgbClr val="000000"/>
                      </a:solidFill>
                      <a:latin typeface="Anakotmai Light" panose="00000400000000000000" pitchFamily="2" charset="-34"/>
                      <a:cs typeface="Anakotmai Light" panose="00000400000000000000" pitchFamily="2" charset="-34"/>
                      <a:sym typeface="Arial"/>
                      <a:rtl val="0"/>
                    </a:rPr>
                    <a:t>อ.นาแก</a:t>
                  </a:r>
                </a:p>
              </p:txBody>
            </p:sp>
            <p:sp>
              <p:nvSpPr>
                <p:cNvPr id="66" name="Graphic 2">
                  <a:extLst>
                    <a:ext uri="{FF2B5EF4-FFF2-40B4-BE49-F238E27FC236}">
                      <a16:creationId xmlns:a16="http://schemas.microsoft.com/office/drawing/2014/main" id="{7BDA91E1-EEE6-4B14-9C62-1AA41EB36C80}"/>
                    </a:ext>
                  </a:extLst>
                </p:cNvPr>
                <p:cNvSpPr txBox="1"/>
                <p:nvPr/>
              </p:nvSpPr>
              <p:spPr>
                <a:xfrm>
                  <a:off x="3160408" y="4626105"/>
                  <a:ext cx="74090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200" spc="0" baseline="0">
                      <a:solidFill>
                        <a:srgbClr val="000000"/>
                      </a:solidFill>
                      <a:latin typeface="Anakotmai Light" panose="00000400000000000000" pitchFamily="2" charset="-34"/>
                      <a:cs typeface="Anakotmai Light" panose="00000400000000000000" pitchFamily="2" charset="-34"/>
                      <a:sym typeface="Arial"/>
                      <a:rtl val="0"/>
                    </a:rPr>
                    <a:t>อ.วังยาง</a:t>
                  </a:r>
                </a:p>
              </p:txBody>
            </p:sp>
            <p:sp>
              <p:nvSpPr>
                <p:cNvPr id="67" name="Graphic 2">
                  <a:extLst>
                    <a:ext uri="{FF2B5EF4-FFF2-40B4-BE49-F238E27FC236}">
                      <a16:creationId xmlns:a16="http://schemas.microsoft.com/office/drawing/2014/main" id="{91659423-9DDE-4B17-8CF8-7CCC428134C0}"/>
                    </a:ext>
                  </a:extLst>
                </p:cNvPr>
                <p:cNvSpPr txBox="1"/>
                <p:nvPr/>
              </p:nvSpPr>
              <p:spPr>
                <a:xfrm>
                  <a:off x="3601405" y="4099788"/>
                  <a:ext cx="84670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200" spc="0" baseline="0" dirty="0" err="1">
                      <a:solidFill>
                        <a:srgbClr val="000000"/>
                      </a:solidFill>
                      <a:latin typeface="Anakotmai Light" panose="00000400000000000000" pitchFamily="2" charset="-34"/>
                      <a:cs typeface="Anakotmai Light" panose="00000400000000000000" pitchFamily="2" charset="-34"/>
                      <a:sym typeface="Arial"/>
                      <a:rtl val="0"/>
                    </a:rPr>
                    <a:t>อ.ปลาปาก</a:t>
                  </a:r>
                  <a:endParaRPr lang="en-US" sz="1200" spc="0" baseline="0" dirty="0">
                    <a:solidFill>
                      <a:srgbClr val="00000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Arial"/>
                    <a:rtl val="0"/>
                  </a:endParaRPr>
                </a:p>
              </p:txBody>
            </p:sp>
            <p:sp>
              <p:nvSpPr>
                <p:cNvPr id="68" name="Graphic 2">
                  <a:extLst>
                    <a:ext uri="{FF2B5EF4-FFF2-40B4-BE49-F238E27FC236}">
                      <a16:creationId xmlns:a16="http://schemas.microsoft.com/office/drawing/2014/main" id="{E4F43E19-5499-4C52-B4E4-29372DA703E2}"/>
                    </a:ext>
                  </a:extLst>
                </p:cNvPr>
                <p:cNvSpPr txBox="1"/>
                <p:nvPr/>
              </p:nvSpPr>
              <p:spPr>
                <a:xfrm>
                  <a:off x="3856415" y="3295206"/>
                  <a:ext cx="124585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200" spc="0" baseline="0" dirty="0" err="1">
                      <a:solidFill>
                        <a:srgbClr val="000000"/>
                      </a:solidFill>
                      <a:latin typeface="Anakotmai Light" panose="00000400000000000000" pitchFamily="2" charset="-34"/>
                      <a:cs typeface="Anakotmai Light" panose="00000400000000000000" pitchFamily="2" charset="-34"/>
                      <a:sym typeface="Arial"/>
                      <a:rtl val="0"/>
                    </a:rPr>
                    <a:t>อ.เมืองนครพนม</a:t>
                  </a:r>
                  <a:endParaRPr lang="en-US" sz="1200" spc="0" baseline="0" dirty="0">
                    <a:solidFill>
                      <a:srgbClr val="00000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Arial"/>
                    <a:rtl val="0"/>
                  </a:endParaRPr>
                </a:p>
              </p:txBody>
            </p:sp>
            <p:sp>
              <p:nvSpPr>
                <p:cNvPr id="69" name="Graphic 2">
                  <a:extLst>
                    <a:ext uri="{FF2B5EF4-FFF2-40B4-BE49-F238E27FC236}">
                      <a16:creationId xmlns:a16="http://schemas.microsoft.com/office/drawing/2014/main" id="{299650AB-B2C9-4A58-8DDE-6A0287244A8E}"/>
                    </a:ext>
                  </a:extLst>
                </p:cNvPr>
                <p:cNvSpPr txBox="1"/>
                <p:nvPr/>
              </p:nvSpPr>
              <p:spPr>
                <a:xfrm>
                  <a:off x="2914927" y="2771966"/>
                  <a:ext cx="101983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200" spc="0" baseline="0">
                      <a:solidFill>
                        <a:srgbClr val="000000"/>
                      </a:solidFill>
                      <a:latin typeface="Anakotmai Light" panose="00000400000000000000" pitchFamily="2" charset="-34"/>
                      <a:cs typeface="Anakotmai Light" panose="00000400000000000000" pitchFamily="2" charset="-34"/>
                      <a:sym typeface="Arial"/>
                      <a:rtl val="0"/>
                    </a:rPr>
                    <a:t>อ.โพนสวรรค์</a:t>
                  </a:r>
                </a:p>
              </p:txBody>
            </p:sp>
            <p:sp>
              <p:nvSpPr>
                <p:cNvPr id="70" name="Graphic 2">
                  <a:extLst>
                    <a:ext uri="{FF2B5EF4-FFF2-40B4-BE49-F238E27FC236}">
                      <a16:creationId xmlns:a16="http://schemas.microsoft.com/office/drawing/2014/main" id="{BEE77FF6-24F9-4394-BF35-4DBA12DC8E86}"/>
                    </a:ext>
                  </a:extLst>
                </p:cNvPr>
                <p:cNvSpPr txBox="1"/>
                <p:nvPr/>
              </p:nvSpPr>
              <p:spPr>
                <a:xfrm>
                  <a:off x="3352891" y="2241000"/>
                  <a:ext cx="83067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200" spc="0" baseline="0" dirty="0" err="1">
                      <a:solidFill>
                        <a:srgbClr val="000000"/>
                      </a:solidFill>
                      <a:latin typeface="Anakotmai Light" panose="00000400000000000000" pitchFamily="2" charset="-34"/>
                      <a:cs typeface="Anakotmai Light" panose="00000400000000000000" pitchFamily="2" charset="-34"/>
                      <a:sym typeface="Arial"/>
                      <a:rtl val="0"/>
                    </a:rPr>
                    <a:t>อ.ท่าอุเทน</a:t>
                  </a:r>
                  <a:endParaRPr lang="en-US" sz="1200" spc="0" baseline="0" dirty="0">
                    <a:solidFill>
                      <a:srgbClr val="00000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Arial"/>
                    <a:rtl val="0"/>
                  </a:endParaRPr>
                </a:p>
              </p:txBody>
            </p:sp>
            <p:sp>
              <p:nvSpPr>
                <p:cNvPr id="71" name="Graphic 2">
                  <a:extLst>
                    <a:ext uri="{FF2B5EF4-FFF2-40B4-BE49-F238E27FC236}">
                      <a16:creationId xmlns:a16="http://schemas.microsoft.com/office/drawing/2014/main" id="{2AAA0487-A9C7-421E-AEA3-77440A0DF6CC}"/>
                    </a:ext>
                  </a:extLst>
                </p:cNvPr>
                <p:cNvSpPr txBox="1"/>
                <p:nvPr/>
              </p:nvSpPr>
              <p:spPr>
                <a:xfrm>
                  <a:off x="1606319" y="2818712"/>
                  <a:ext cx="72968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200" spc="0" baseline="0">
                      <a:solidFill>
                        <a:srgbClr val="000000"/>
                      </a:solidFill>
                      <a:latin typeface="Anakotmai Light" panose="00000400000000000000" pitchFamily="2" charset="-34"/>
                      <a:cs typeface="Anakotmai Light" panose="00000400000000000000" pitchFamily="2" charset="-34"/>
                      <a:sym typeface="Arial"/>
                      <a:rtl val="0"/>
                    </a:rPr>
                    <a:t>อ.นาหว้า</a:t>
                  </a:r>
                </a:p>
              </p:txBody>
            </p:sp>
            <p:sp>
              <p:nvSpPr>
                <p:cNvPr id="90" name="Graphic 2">
                  <a:extLst>
                    <a:ext uri="{FF2B5EF4-FFF2-40B4-BE49-F238E27FC236}">
                      <a16:creationId xmlns:a16="http://schemas.microsoft.com/office/drawing/2014/main" id="{3065E64A-4E91-4364-B641-E5A510CCE9FA}"/>
                    </a:ext>
                  </a:extLst>
                </p:cNvPr>
                <p:cNvSpPr txBox="1"/>
                <p:nvPr/>
              </p:nvSpPr>
              <p:spPr>
                <a:xfrm>
                  <a:off x="2127089" y="2017582"/>
                  <a:ext cx="103746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200" spc="0" baseline="0">
                      <a:solidFill>
                        <a:srgbClr val="000000"/>
                      </a:solidFill>
                      <a:latin typeface="Anakotmai Light" panose="00000400000000000000" pitchFamily="2" charset="-34"/>
                      <a:cs typeface="Anakotmai Light" panose="00000400000000000000" pitchFamily="2" charset="-34"/>
                      <a:sym typeface="Arial"/>
                      <a:rtl val="0"/>
                    </a:rPr>
                    <a:t>อ.ศรีสงคราม</a:t>
                  </a:r>
                </a:p>
              </p:txBody>
            </p:sp>
            <p:sp>
              <p:nvSpPr>
                <p:cNvPr id="91" name="Graphic 2">
                  <a:extLst>
                    <a:ext uri="{FF2B5EF4-FFF2-40B4-BE49-F238E27FC236}">
                      <a16:creationId xmlns:a16="http://schemas.microsoft.com/office/drawing/2014/main" id="{ACA4508C-4B24-4B89-9430-B1E71FDE3DEE}"/>
                    </a:ext>
                  </a:extLst>
                </p:cNvPr>
                <p:cNvSpPr txBox="1"/>
                <p:nvPr/>
              </p:nvSpPr>
              <p:spPr>
                <a:xfrm>
                  <a:off x="1668888" y="1158553"/>
                  <a:ext cx="68961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200" spc="0" baseline="0" dirty="0" err="1">
                      <a:solidFill>
                        <a:srgbClr val="000000"/>
                      </a:solidFill>
                      <a:latin typeface="Anakotmai Light" panose="00000400000000000000" pitchFamily="2" charset="-34"/>
                      <a:cs typeface="Anakotmai Light" panose="00000400000000000000" pitchFamily="2" charset="-34"/>
                      <a:sym typeface="Arial"/>
                      <a:rtl val="0"/>
                    </a:rPr>
                    <a:t>อ.นาทม</a:t>
                  </a:r>
                  <a:endParaRPr lang="en-US" sz="1200" spc="0" baseline="0" dirty="0">
                    <a:solidFill>
                      <a:srgbClr val="00000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Arial"/>
                    <a:rtl val="0"/>
                  </a:endParaRPr>
                </a:p>
              </p:txBody>
            </p:sp>
            <p:sp>
              <p:nvSpPr>
                <p:cNvPr id="92" name="Graphic 2">
                  <a:extLst>
                    <a:ext uri="{FF2B5EF4-FFF2-40B4-BE49-F238E27FC236}">
                      <a16:creationId xmlns:a16="http://schemas.microsoft.com/office/drawing/2014/main" id="{0CD9EC21-9A67-47B5-9525-ECBB40EF3C11}"/>
                    </a:ext>
                  </a:extLst>
                </p:cNvPr>
                <p:cNvSpPr txBox="1"/>
                <p:nvPr/>
              </p:nvSpPr>
              <p:spPr>
                <a:xfrm>
                  <a:off x="2146301" y="553483"/>
                  <a:ext cx="87876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200" spc="0" baseline="0" dirty="0" err="1">
                      <a:solidFill>
                        <a:srgbClr val="000000"/>
                      </a:solidFill>
                      <a:latin typeface="Anakotmai Light" panose="00000400000000000000" pitchFamily="2" charset="-34"/>
                      <a:cs typeface="Anakotmai Light" panose="00000400000000000000" pitchFamily="2" charset="-34"/>
                      <a:sym typeface="Arial"/>
                      <a:rtl val="0"/>
                    </a:rPr>
                    <a:t>อ.บ้านแพง</a:t>
                  </a:r>
                  <a:endParaRPr lang="en-US" sz="1200" spc="0" baseline="0" dirty="0">
                    <a:solidFill>
                      <a:srgbClr val="000000"/>
                    </a:solidFill>
                    <a:latin typeface="Anakotmai Light" panose="00000400000000000000" pitchFamily="2" charset="-34"/>
                    <a:cs typeface="Anakotmai Light" panose="00000400000000000000" pitchFamily="2" charset="-34"/>
                    <a:sym typeface="Arial"/>
                    <a:rtl val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14005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C0790022-407A-4A60-A9C2-FD8C0F726827}"/>
              </a:ext>
            </a:extLst>
          </p:cNvPr>
          <p:cNvGrpSpPr/>
          <p:nvPr/>
        </p:nvGrpSpPr>
        <p:grpSpPr>
          <a:xfrm>
            <a:off x="906183" y="1237576"/>
            <a:ext cx="4389962" cy="4121096"/>
            <a:chOff x="9680243" y="1332279"/>
            <a:chExt cx="1731924" cy="1625851"/>
          </a:xfrm>
        </p:grpSpPr>
        <p:sp>
          <p:nvSpPr>
            <p:cNvPr id="59" name="อำนาจเจริญ">
              <a:extLst>
                <a:ext uri="{FF2B5EF4-FFF2-40B4-BE49-F238E27FC236}">
                  <a16:creationId xmlns:a16="http://schemas.microsoft.com/office/drawing/2014/main" id="{1B4EACA1-1D5F-4411-81C4-02A0BA537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75072" y="2151606"/>
              <a:ext cx="228607" cy="274328"/>
            </a:xfrm>
            <a:custGeom>
              <a:avLst/>
              <a:gdLst>
                <a:gd name="T0" fmla="*/ 517 w 555"/>
                <a:gd name="T1" fmla="*/ 223 h 672"/>
                <a:gd name="T2" fmla="*/ 537 w 555"/>
                <a:gd name="T3" fmla="*/ 275 h 672"/>
                <a:gd name="T4" fmla="*/ 475 w 555"/>
                <a:gd name="T5" fmla="*/ 379 h 672"/>
                <a:gd name="T6" fmla="*/ 475 w 555"/>
                <a:gd name="T7" fmla="*/ 447 h 672"/>
                <a:gd name="T8" fmla="*/ 433 w 555"/>
                <a:gd name="T9" fmla="*/ 468 h 672"/>
                <a:gd name="T10" fmla="*/ 430 w 555"/>
                <a:gd name="T11" fmla="*/ 486 h 672"/>
                <a:gd name="T12" fmla="*/ 430 w 555"/>
                <a:gd name="T13" fmla="*/ 486 h 672"/>
                <a:gd name="T14" fmla="*/ 417 w 555"/>
                <a:gd name="T15" fmla="*/ 562 h 672"/>
                <a:gd name="T16" fmla="*/ 446 w 555"/>
                <a:gd name="T17" fmla="*/ 581 h 672"/>
                <a:gd name="T18" fmla="*/ 449 w 555"/>
                <a:gd name="T19" fmla="*/ 599 h 672"/>
                <a:gd name="T20" fmla="*/ 449 w 555"/>
                <a:gd name="T21" fmla="*/ 619 h 672"/>
                <a:gd name="T22" fmla="*/ 402 w 555"/>
                <a:gd name="T23" fmla="*/ 651 h 672"/>
                <a:gd name="T24" fmla="*/ 329 w 555"/>
                <a:gd name="T25" fmla="*/ 619 h 672"/>
                <a:gd name="T26" fmla="*/ 303 w 555"/>
                <a:gd name="T27" fmla="*/ 583 h 672"/>
                <a:gd name="T28" fmla="*/ 209 w 555"/>
                <a:gd name="T29" fmla="*/ 562 h 672"/>
                <a:gd name="T30" fmla="*/ 146 w 555"/>
                <a:gd name="T31" fmla="*/ 614 h 672"/>
                <a:gd name="T32" fmla="*/ 136 w 555"/>
                <a:gd name="T33" fmla="*/ 672 h 672"/>
                <a:gd name="T34" fmla="*/ 103 w 555"/>
                <a:gd name="T35" fmla="*/ 658 h 672"/>
                <a:gd name="T36" fmla="*/ 47 w 555"/>
                <a:gd name="T37" fmla="*/ 635 h 672"/>
                <a:gd name="T38" fmla="*/ 0 w 555"/>
                <a:gd name="T39" fmla="*/ 489 h 672"/>
                <a:gd name="T40" fmla="*/ 26 w 555"/>
                <a:gd name="T41" fmla="*/ 353 h 672"/>
                <a:gd name="T42" fmla="*/ 94 w 555"/>
                <a:gd name="T43" fmla="*/ 280 h 672"/>
                <a:gd name="T44" fmla="*/ 99 w 555"/>
                <a:gd name="T45" fmla="*/ 197 h 672"/>
                <a:gd name="T46" fmla="*/ 204 w 555"/>
                <a:gd name="T47" fmla="*/ 134 h 672"/>
                <a:gd name="T48" fmla="*/ 334 w 555"/>
                <a:gd name="T49" fmla="*/ 171 h 672"/>
                <a:gd name="T50" fmla="*/ 350 w 555"/>
                <a:gd name="T51" fmla="*/ 155 h 672"/>
                <a:gd name="T52" fmla="*/ 339 w 555"/>
                <a:gd name="T53" fmla="*/ 88 h 672"/>
                <a:gd name="T54" fmla="*/ 350 w 555"/>
                <a:gd name="T55" fmla="*/ 87 h 672"/>
                <a:gd name="T56" fmla="*/ 350 w 555"/>
                <a:gd name="T57" fmla="*/ 87 h 672"/>
                <a:gd name="T58" fmla="*/ 357 w 555"/>
                <a:gd name="T59" fmla="*/ 80 h 672"/>
                <a:gd name="T60" fmla="*/ 359 w 555"/>
                <a:gd name="T61" fmla="*/ 79 h 672"/>
                <a:gd name="T62" fmla="*/ 391 w 555"/>
                <a:gd name="T63" fmla="*/ 56 h 672"/>
                <a:gd name="T64" fmla="*/ 407 w 555"/>
                <a:gd name="T65" fmla="*/ 46 h 672"/>
                <a:gd name="T66" fmla="*/ 438 w 555"/>
                <a:gd name="T67" fmla="*/ 20 h 672"/>
                <a:gd name="T68" fmla="*/ 464 w 555"/>
                <a:gd name="T69" fmla="*/ 20 h 672"/>
                <a:gd name="T70" fmla="*/ 488 w 555"/>
                <a:gd name="T71" fmla="*/ 0 h 672"/>
                <a:gd name="T72" fmla="*/ 527 w 555"/>
                <a:gd name="T73" fmla="*/ 33 h 672"/>
                <a:gd name="T74" fmla="*/ 527 w 555"/>
                <a:gd name="T75" fmla="*/ 93 h 672"/>
                <a:gd name="T76" fmla="*/ 547 w 555"/>
                <a:gd name="T77" fmla="*/ 156 h 672"/>
                <a:gd name="T78" fmla="*/ 549 w 555"/>
                <a:gd name="T79" fmla="*/ 161 h 672"/>
                <a:gd name="T80" fmla="*/ 550 w 555"/>
                <a:gd name="T81" fmla="*/ 162 h 672"/>
                <a:gd name="T82" fmla="*/ 551 w 555"/>
                <a:gd name="T83" fmla="*/ 164 h 672"/>
                <a:gd name="T84" fmla="*/ 551 w 555"/>
                <a:gd name="T85" fmla="*/ 165 h 672"/>
                <a:gd name="T86" fmla="*/ 555 w 555"/>
                <a:gd name="T87" fmla="*/ 166 h 672"/>
                <a:gd name="T88" fmla="*/ 517 w 555"/>
                <a:gd name="T89" fmla="*/ 223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55" h="672">
                  <a:moveTo>
                    <a:pt x="517" y="223"/>
                  </a:moveTo>
                  <a:cubicBezTo>
                    <a:pt x="537" y="275"/>
                    <a:pt x="537" y="275"/>
                    <a:pt x="537" y="275"/>
                  </a:cubicBezTo>
                  <a:cubicBezTo>
                    <a:pt x="475" y="379"/>
                    <a:pt x="475" y="379"/>
                    <a:pt x="475" y="379"/>
                  </a:cubicBezTo>
                  <a:cubicBezTo>
                    <a:pt x="475" y="447"/>
                    <a:pt x="475" y="447"/>
                    <a:pt x="475" y="447"/>
                  </a:cubicBezTo>
                  <a:cubicBezTo>
                    <a:pt x="433" y="468"/>
                    <a:pt x="433" y="468"/>
                    <a:pt x="433" y="468"/>
                  </a:cubicBezTo>
                  <a:cubicBezTo>
                    <a:pt x="430" y="486"/>
                    <a:pt x="430" y="486"/>
                    <a:pt x="430" y="486"/>
                  </a:cubicBezTo>
                  <a:cubicBezTo>
                    <a:pt x="430" y="486"/>
                    <a:pt x="430" y="486"/>
                    <a:pt x="430" y="486"/>
                  </a:cubicBezTo>
                  <a:cubicBezTo>
                    <a:pt x="417" y="562"/>
                    <a:pt x="417" y="562"/>
                    <a:pt x="417" y="562"/>
                  </a:cubicBezTo>
                  <a:cubicBezTo>
                    <a:pt x="446" y="581"/>
                    <a:pt x="446" y="581"/>
                    <a:pt x="446" y="581"/>
                  </a:cubicBezTo>
                  <a:cubicBezTo>
                    <a:pt x="449" y="599"/>
                    <a:pt x="449" y="599"/>
                    <a:pt x="449" y="599"/>
                  </a:cubicBezTo>
                  <a:cubicBezTo>
                    <a:pt x="449" y="619"/>
                    <a:pt x="449" y="619"/>
                    <a:pt x="449" y="619"/>
                  </a:cubicBezTo>
                  <a:cubicBezTo>
                    <a:pt x="402" y="651"/>
                    <a:pt x="402" y="651"/>
                    <a:pt x="402" y="651"/>
                  </a:cubicBezTo>
                  <a:cubicBezTo>
                    <a:pt x="329" y="619"/>
                    <a:pt x="329" y="619"/>
                    <a:pt x="329" y="619"/>
                  </a:cubicBezTo>
                  <a:cubicBezTo>
                    <a:pt x="303" y="583"/>
                    <a:pt x="303" y="583"/>
                    <a:pt x="303" y="583"/>
                  </a:cubicBezTo>
                  <a:cubicBezTo>
                    <a:pt x="209" y="562"/>
                    <a:pt x="209" y="562"/>
                    <a:pt x="209" y="562"/>
                  </a:cubicBezTo>
                  <a:cubicBezTo>
                    <a:pt x="146" y="614"/>
                    <a:pt x="146" y="614"/>
                    <a:pt x="146" y="614"/>
                  </a:cubicBezTo>
                  <a:cubicBezTo>
                    <a:pt x="136" y="672"/>
                    <a:pt x="136" y="672"/>
                    <a:pt x="136" y="672"/>
                  </a:cubicBezTo>
                  <a:cubicBezTo>
                    <a:pt x="103" y="658"/>
                    <a:pt x="103" y="658"/>
                    <a:pt x="103" y="658"/>
                  </a:cubicBezTo>
                  <a:cubicBezTo>
                    <a:pt x="47" y="635"/>
                    <a:pt x="47" y="635"/>
                    <a:pt x="47" y="635"/>
                  </a:cubicBezTo>
                  <a:cubicBezTo>
                    <a:pt x="0" y="489"/>
                    <a:pt x="0" y="489"/>
                    <a:pt x="0" y="489"/>
                  </a:cubicBezTo>
                  <a:cubicBezTo>
                    <a:pt x="26" y="353"/>
                    <a:pt x="26" y="353"/>
                    <a:pt x="26" y="353"/>
                  </a:cubicBezTo>
                  <a:cubicBezTo>
                    <a:pt x="94" y="280"/>
                    <a:pt x="94" y="280"/>
                    <a:pt x="94" y="280"/>
                  </a:cubicBezTo>
                  <a:cubicBezTo>
                    <a:pt x="99" y="197"/>
                    <a:pt x="99" y="197"/>
                    <a:pt x="99" y="197"/>
                  </a:cubicBezTo>
                  <a:cubicBezTo>
                    <a:pt x="204" y="134"/>
                    <a:pt x="204" y="134"/>
                    <a:pt x="204" y="134"/>
                  </a:cubicBezTo>
                  <a:cubicBezTo>
                    <a:pt x="334" y="171"/>
                    <a:pt x="334" y="171"/>
                    <a:pt x="334" y="171"/>
                  </a:cubicBezTo>
                  <a:cubicBezTo>
                    <a:pt x="350" y="155"/>
                    <a:pt x="350" y="155"/>
                    <a:pt x="350" y="155"/>
                  </a:cubicBezTo>
                  <a:cubicBezTo>
                    <a:pt x="339" y="88"/>
                    <a:pt x="339" y="88"/>
                    <a:pt x="339" y="88"/>
                  </a:cubicBezTo>
                  <a:cubicBezTo>
                    <a:pt x="345" y="89"/>
                    <a:pt x="350" y="89"/>
                    <a:pt x="350" y="87"/>
                  </a:cubicBezTo>
                  <a:cubicBezTo>
                    <a:pt x="350" y="87"/>
                    <a:pt x="350" y="87"/>
                    <a:pt x="350" y="87"/>
                  </a:cubicBezTo>
                  <a:cubicBezTo>
                    <a:pt x="350" y="85"/>
                    <a:pt x="353" y="83"/>
                    <a:pt x="357" y="80"/>
                  </a:cubicBezTo>
                  <a:cubicBezTo>
                    <a:pt x="358" y="79"/>
                    <a:pt x="358" y="79"/>
                    <a:pt x="359" y="79"/>
                  </a:cubicBezTo>
                  <a:cubicBezTo>
                    <a:pt x="367" y="72"/>
                    <a:pt x="381" y="63"/>
                    <a:pt x="391" y="56"/>
                  </a:cubicBezTo>
                  <a:cubicBezTo>
                    <a:pt x="400" y="50"/>
                    <a:pt x="407" y="46"/>
                    <a:pt x="407" y="46"/>
                  </a:cubicBezTo>
                  <a:cubicBezTo>
                    <a:pt x="438" y="20"/>
                    <a:pt x="438" y="20"/>
                    <a:pt x="438" y="20"/>
                  </a:cubicBezTo>
                  <a:cubicBezTo>
                    <a:pt x="464" y="20"/>
                    <a:pt x="464" y="20"/>
                    <a:pt x="464" y="20"/>
                  </a:cubicBezTo>
                  <a:cubicBezTo>
                    <a:pt x="488" y="0"/>
                    <a:pt x="488" y="0"/>
                    <a:pt x="488" y="0"/>
                  </a:cubicBezTo>
                  <a:cubicBezTo>
                    <a:pt x="527" y="33"/>
                    <a:pt x="527" y="33"/>
                    <a:pt x="527" y="33"/>
                  </a:cubicBezTo>
                  <a:cubicBezTo>
                    <a:pt x="527" y="33"/>
                    <a:pt x="535" y="81"/>
                    <a:pt x="527" y="93"/>
                  </a:cubicBezTo>
                  <a:cubicBezTo>
                    <a:pt x="521" y="102"/>
                    <a:pt x="538" y="139"/>
                    <a:pt x="547" y="156"/>
                  </a:cubicBezTo>
                  <a:cubicBezTo>
                    <a:pt x="547" y="158"/>
                    <a:pt x="548" y="159"/>
                    <a:pt x="549" y="161"/>
                  </a:cubicBezTo>
                  <a:cubicBezTo>
                    <a:pt x="549" y="161"/>
                    <a:pt x="549" y="162"/>
                    <a:pt x="550" y="162"/>
                  </a:cubicBezTo>
                  <a:cubicBezTo>
                    <a:pt x="550" y="163"/>
                    <a:pt x="550" y="164"/>
                    <a:pt x="551" y="164"/>
                  </a:cubicBezTo>
                  <a:cubicBezTo>
                    <a:pt x="551" y="165"/>
                    <a:pt x="551" y="165"/>
                    <a:pt x="551" y="165"/>
                  </a:cubicBezTo>
                  <a:cubicBezTo>
                    <a:pt x="555" y="166"/>
                    <a:pt x="555" y="166"/>
                    <a:pt x="555" y="166"/>
                  </a:cubicBezTo>
                  <a:lnTo>
                    <a:pt x="517" y="223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0" name="อุบลราชธานี">
              <a:extLst>
                <a:ext uri="{FF2B5EF4-FFF2-40B4-BE49-F238E27FC236}">
                  <a16:creationId xmlns:a16="http://schemas.microsoft.com/office/drawing/2014/main" id="{1B4A1A08-89D3-4924-A0A1-02276B7AA8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58611" y="2219274"/>
              <a:ext cx="453556" cy="702280"/>
            </a:xfrm>
            <a:custGeom>
              <a:avLst/>
              <a:gdLst>
                <a:gd name="T0" fmla="*/ 1069 w 1109"/>
                <a:gd name="T1" fmla="*/ 535 h 1720"/>
                <a:gd name="T2" fmla="*/ 1041 w 1109"/>
                <a:gd name="T3" fmla="*/ 647 h 1720"/>
                <a:gd name="T4" fmla="*/ 961 w 1109"/>
                <a:gd name="T5" fmla="*/ 683 h 1720"/>
                <a:gd name="T6" fmla="*/ 1065 w 1109"/>
                <a:gd name="T7" fmla="*/ 707 h 1720"/>
                <a:gd name="T8" fmla="*/ 1005 w 1109"/>
                <a:gd name="T9" fmla="*/ 787 h 1720"/>
                <a:gd name="T10" fmla="*/ 985 w 1109"/>
                <a:gd name="T11" fmla="*/ 871 h 1720"/>
                <a:gd name="T12" fmla="*/ 1001 w 1109"/>
                <a:gd name="T13" fmla="*/ 923 h 1720"/>
                <a:gd name="T14" fmla="*/ 1041 w 1109"/>
                <a:gd name="T15" fmla="*/ 943 h 1720"/>
                <a:gd name="T16" fmla="*/ 1097 w 1109"/>
                <a:gd name="T17" fmla="*/ 1027 h 1720"/>
                <a:gd name="T18" fmla="*/ 1037 w 1109"/>
                <a:gd name="T19" fmla="*/ 1047 h 1720"/>
                <a:gd name="T20" fmla="*/ 1061 w 1109"/>
                <a:gd name="T21" fmla="*/ 1111 h 1720"/>
                <a:gd name="T22" fmla="*/ 1037 w 1109"/>
                <a:gd name="T23" fmla="*/ 1159 h 1720"/>
                <a:gd name="T24" fmla="*/ 1005 w 1109"/>
                <a:gd name="T25" fmla="*/ 1336 h 1720"/>
                <a:gd name="T26" fmla="*/ 1025 w 1109"/>
                <a:gd name="T27" fmla="*/ 1416 h 1720"/>
                <a:gd name="T28" fmla="*/ 929 w 1109"/>
                <a:gd name="T29" fmla="*/ 1536 h 1720"/>
                <a:gd name="T30" fmla="*/ 889 w 1109"/>
                <a:gd name="T31" fmla="*/ 1560 h 1720"/>
                <a:gd name="T32" fmla="*/ 809 w 1109"/>
                <a:gd name="T33" fmla="*/ 1592 h 1720"/>
                <a:gd name="T34" fmla="*/ 753 w 1109"/>
                <a:gd name="T35" fmla="*/ 1616 h 1720"/>
                <a:gd name="T36" fmla="*/ 665 w 1109"/>
                <a:gd name="T37" fmla="*/ 1720 h 1720"/>
                <a:gd name="T38" fmla="*/ 554 w 1109"/>
                <a:gd name="T39" fmla="*/ 1659 h 1720"/>
                <a:gd name="T40" fmla="*/ 549 w 1109"/>
                <a:gd name="T41" fmla="*/ 1588 h 1720"/>
                <a:gd name="T42" fmla="*/ 485 w 1109"/>
                <a:gd name="T43" fmla="*/ 1572 h 1720"/>
                <a:gd name="T44" fmla="*/ 407 w 1109"/>
                <a:gd name="T45" fmla="*/ 1528 h 1720"/>
                <a:gd name="T46" fmla="*/ 418 w 1109"/>
                <a:gd name="T47" fmla="*/ 1444 h 1720"/>
                <a:gd name="T48" fmla="*/ 418 w 1109"/>
                <a:gd name="T49" fmla="*/ 1319 h 1720"/>
                <a:gd name="T50" fmla="*/ 376 w 1109"/>
                <a:gd name="T51" fmla="*/ 1199 h 1720"/>
                <a:gd name="T52" fmla="*/ 339 w 1109"/>
                <a:gd name="T53" fmla="*/ 1074 h 1720"/>
                <a:gd name="T54" fmla="*/ 256 w 1109"/>
                <a:gd name="T55" fmla="*/ 975 h 1720"/>
                <a:gd name="T56" fmla="*/ 256 w 1109"/>
                <a:gd name="T57" fmla="*/ 902 h 1720"/>
                <a:gd name="T58" fmla="*/ 287 w 1109"/>
                <a:gd name="T59" fmla="*/ 819 h 1720"/>
                <a:gd name="T60" fmla="*/ 235 w 1109"/>
                <a:gd name="T61" fmla="*/ 782 h 1720"/>
                <a:gd name="T62" fmla="*/ 89 w 1109"/>
                <a:gd name="T63" fmla="*/ 772 h 1720"/>
                <a:gd name="T64" fmla="*/ 27 w 1109"/>
                <a:gd name="T65" fmla="*/ 737 h 1720"/>
                <a:gd name="T66" fmla="*/ 47 w 1109"/>
                <a:gd name="T67" fmla="*/ 688 h 1720"/>
                <a:gd name="T68" fmla="*/ 6 w 1109"/>
                <a:gd name="T69" fmla="*/ 626 h 1720"/>
                <a:gd name="T70" fmla="*/ 16 w 1109"/>
                <a:gd name="T71" fmla="*/ 521 h 1720"/>
                <a:gd name="T72" fmla="*/ 145 w 1109"/>
                <a:gd name="T73" fmla="*/ 492 h 1720"/>
                <a:gd name="T74" fmla="*/ 188 w 1109"/>
                <a:gd name="T75" fmla="*/ 448 h 1720"/>
                <a:gd name="T76" fmla="*/ 345 w 1109"/>
                <a:gd name="T77" fmla="*/ 417 h 1720"/>
                <a:gd name="T78" fmla="*/ 444 w 1109"/>
                <a:gd name="T79" fmla="*/ 485 h 1720"/>
                <a:gd name="T80" fmla="*/ 491 w 1109"/>
                <a:gd name="T81" fmla="*/ 417 h 1720"/>
                <a:gd name="T82" fmla="*/ 459 w 1109"/>
                <a:gd name="T83" fmla="*/ 396 h 1720"/>
                <a:gd name="T84" fmla="*/ 472 w 1109"/>
                <a:gd name="T85" fmla="*/ 320 h 1720"/>
                <a:gd name="T86" fmla="*/ 517 w 1109"/>
                <a:gd name="T87" fmla="*/ 281 h 1720"/>
                <a:gd name="T88" fmla="*/ 579 w 1109"/>
                <a:gd name="T89" fmla="*/ 109 h 1720"/>
                <a:gd name="T90" fmla="*/ 597 w 1109"/>
                <a:gd name="T91" fmla="*/ 0 h 1720"/>
                <a:gd name="T92" fmla="*/ 925 w 1109"/>
                <a:gd name="T93" fmla="*/ 103 h 1720"/>
                <a:gd name="T94" fmla="*/ 849 w 1109"/>
                <a:gd name="T95" fmla="*/ 167 h 1720"/>
                <a:gd name="T96" fmla="*/ 921 w 1109"/>
                <a:gd name="T97" fmla="*/ 283 h 1720"/>
                <a:gd name="T98" fmla="*/ 961 w 1109"/>
                <a:gd name="T99" fmla="*/ 323 h 1720"/>
                <a:gd name="T100" fmla="*/ 1081 w 1109"/>
                <a:gd name="T101" fmla="*/ 343 h 1720"/>
                <a:gd name="T102" fmla="*/ 1097 w 1109"/>
                <a:gd name="T103" fmla="*/ 503 h 1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09" h="1720">
                  <a:moveTo>
                    <a:pt x="1097" y="503"/>
                  </a:moveTo>
                  <a:cubicBezTo>
                    <a:pt x="1069" y="535"/>
                    <a:pt x="1069" y="535"/>
                    <a:pt x="1069" y="535"/>
                  </a:cubicBezTo>
                  <a:cubicBezTo>
                    <a:pt x="1069" y="535"/>
                    <a:pt x="1081" y="587"/>
                    <a:pt x="1077" y="599"/>
                  </a:cubicBezTo>
                  <a:cubicBezTo>
                    <a:pt x="1073" y="611"/>
                    <a:pt x="1041" y="647"/>
                    <a:pt x="1041" y="647"/>
                  </a:cubicBezTo>
                  <a:cubicBezTo>
                    <a:pt x="989" y="651"/>
                    <a:pt x="989" y="651"/>
                    <a:pt x="989" y="651"/>
                  </a:cubicBezTo>
                  <a:cubicBezTo>
                    <a:pt x="961" y="683"/>
                    <a:pt x="961" y="683"/>
                    <a:pt x="961" y="683"/>
                  </a:cubicBezTo>
                  <a:cubicBezTo>
                    <a:pt x="993" y="715"/>
                    <a:pt x="993" y="715"/>
                    <a:pt x="993" y="715"/>
                  </a:cubicBezTo>
                  <a:cubicBezTo>
                    <a:pt x="1065" y="707"/>
                    <a:pt x="1065" y="707"/>
                    <a:pt x="1065" y="707"/>
                  </a:cubicBezTo>
                  <a:cubicBezTo>
                    <a:pt x="1069" y="759"/>
                    <a:pt x="1069" y="759"/>
                    <a:pt x="1069" y="759"/>
                  </a:cubicBezTo>
                  <a:cubicBezTo>
                    <a:pt x="1005" y="787"/>
                    <a:pt x="1005" y="787"/>
                    <a:pt x="1005" y="787"/>
                  </a:cubicBezTo>
                  <a:cubicBezTo>
                    <a:pt x="1005" y="787"/>
                    <a:pt x="961" y="839"/>
                    <a:pt x="965" y="847"/>
                  </a:cubicBezTo>
                  <a:cubicBezTo>
                    <a:pt x="969" y="855"/>
                    <a:pt x="985" y="871"/>
                    <a:pt x="985" y="871"/>
                  </a:cubicBezTo>
                  <a:cubicBezTo>
                    <a:pt x="961" y="891"/>
                    <a:pt x="961" y="891"/>
                    <a:pt x="961" y="891"/>
                  </a:cubicBezTo>
                  <a:cubicBezTo>
                    <a:pt x="1001" y="923"/>
                    <a:pt x="1001" y="923"/>
                    <a:pt x="1001" y="923"/>
                  </a:cubicBezTo>
                  <a:cubicBezTo>
                    <a:pt x="1005" y="943"/>
                    <a:pt x="1005" y="943"/>
                    <a:pt x="1005" y="943"/>
                  </a:cubicBezTo>
                  <a:cubicBezTo>
                    <a:pt x="1041" y="943"/>
                    <a:pt x="1041" y="943"/>
                    <a:pt x="1041" y="943"/>
                  </a:cubicBezTo>
                  <a:cubicBezTo>
                    <a:pt x="1037" y="983"/>
                    <a:pt x="1037" y="983"/>
                    <a:pt x="1037" y="983"/>
                  </a:cubicBezTo>
                  <a:cubicBezTo>
                    <a:pt x="1097" y="1027"/>
                    <a:pt x="1097" y="1027"/>
                    <a:pt x="1097" y="1027"/>
                  </a:cubicBezTo>
                  <a:cubicBezTo>
                    <a:pt x="1061" y="1059"/>
                    <a:pt x="1061" y="1059"/>
                    <a:pt x="1061" y="1059"/>
                  </a:cubicBezTo>
                  <a:cubicBezTo>
                    <a:pt x="1037" y="1047"/>
                    <a:pt x="1037" y="1047"/>
                    <a:pt x="1037" y="1047"/>
                  </a:cubicBezTo>
                  <a:cubicBezTo>
                    <a:pt x="1033" y="1075"/>
                    <a:pt x="1033" y="1075"/>
                    <a:pt x="1033" y="1075"/>
                  </a:cubicBezTo>
                  <a:cubicBezTo>
                    <a:pt x="1061" y="1111"/>
                    <a:pt x="1061" y="1111"/>
                    <a:pt x="1061" y="1111"/>
                  </a:cubicBezTo>
                  <a:cubicBezTo>
                    <a:pt x="1037" y="1123"/>
                    <a:pt x="1037" y="1123"/>
                    <a:pt x="1037" y="1123"/>
                  </a:cubicBezTo>
                  <a:cubicBezTo>
                    <a:pt x="1037" y="1159"/>
                    <a:pt x="1037" y="1159"/>
                    <a:pt x="1037" y="1159"/>
                  </a:cubicBezTo>
                  <a:cubicBezTo>
                    <a:pt x="993" y="1171"/>
                    <a:pt x="993" y="1171"/>
                    <a:pt x="993" y="1171"/>
                  </a:cubicBezTo>
                  <a:cubicBezTo>
                    <a:pt x="993" y="1171"/>
                    <a:pt x="997" y="1327"/>
                    <a:pt x="1005" y="1336"/>
                  </a:cubicBezTo>
                  <a:cubicBezTo>
                    <a:pt x="1013" y="1344"/>
                    <a:pt x="1029" y="1352"/>
                    <a:pt x="1029" y="1352"/>
                  </a:cubicBezTo>
                  <a:cubicBezTo>
                    <a:pt x="1025" y="1416"/>
                    <a:pt x="1025" y="1416"/>
                    <a:pt x="1025" y="1416"/>
                  </a:cubicBezTo>
                  <a:cubicBezTo>
                    <a:pt x="961" y="1472"/>
                    <a:pt x="961" y="1472"/>
                    <a:pt x="961" y="1472"/>
                  </a:cubicBezTo>
                  <a:cubicBezTo>
                    <a:pt x="929" y="1536"/>
                    <a:pt x="929" y="1536"/>
                    <a:pt x="929" y="1536"/>
                  </a:cubicBezTo>
                  <a:cubicBezTo>
                    <a:pt x="901" y="1524"/>
                    <a:pt x="901" y="1524"/>
                    <a:pt x="901" y="1524"/>
                  </a:cubicBezTo>
                  <a:cubicBezTo>
                    <a:pt x="889" y="1560"/>
                    <a:pt x="889" y="1560"/>
                    <a:pt x="889" y="1560"/>
                  </a:cubicBezTo>
                  <a:cubicBezTo>
                    <a:pt x="833" y="1560"/>
                    <a:pt x="833" y="1560"/>
                    <a:pt x="833" y="1560"/>
                  </a:cubicBezTo>
                  <a:cubicBezTo>
                    <a:pt x="809" y="1592"/>
                    <a:pt x="809" y="1592"/>
                    <a:pt x="809" y="1592"/>
                  </a:cubicBezTo>
                  <a:cubicBezTo>
                    <a:pt x="773" y="1584"/>
                    <a:pt x="773" y="1584"/>
                    <a:pt x="773" y="1584"/>
                  </a:cubicBezTo>
                  <a:cubicBezTo>
                    <a:pt x="753" y="1616"/>
                    <a:pt x="753" y="1616"/>
                    <a:pt x="753" y="1616"/>
                  </a:cubicBezTo>
                  <a:cubicBezTo>
                    <a:pt x="701" y="1604"/>
                    <a:pt x="701" y="1604"/>
                    <a:pt x="701" y="1604"/>
                  </a:cubicBezTo>
                  <a:cubicBezTo>
                    <a:pt x="665" y="1720"/>
                    <a:pt x="665" y="1720"/>
                    <a:pt x="665" y="1720"/>
                  </a:cubicBezTo>
                  <a:cubicBezTo>
                    <a:pt x="589" y="1720"/>
                    <a:pt x="589" y="1720"/>
                    <a:pt x="589" y="1720"/>
                  </a:cubicBezTo>
                  <a:cubicBezTo>
                    <a:pt x="554" y="1659"/>
                    <a:pt x="554" y="1659"/>
                    <a:pt x="554" y="1659"/>
                  </a:cubicBezTo>
                  <a:cubicBezTo>
                    <a:pt x="533" y="1624"/>
                    <a:pt x="533" y="1624"/>
                    <a:pt x="533" y="1624"/>
                  </a:cubicBezTo>
                  <a:cubicBezTo>
                    <a:pt x="549" y="1588"/>
                    <a:pt x="549" y="1588"/>
                    <a:pt x="549" y="1588"/>
                  </a:cubicBezTo>
                  <a:cubicBezTo>
                    <a:pt x="525" y="1560"/>
                    <a:pt x="525" y="1560"/>
                    <a:pt x="525" y="1560"/>
                  </a:cubicBezTo>
                  <a:cubicBezTo>
                    <a:pt x="485" y="1572"/>
                    <a:pt x="485" y="1572"/>
                    <a:pt x="485" y="1572"/>
                  </a:cubicBezTo>
                  <a:cubicBezTo>
                    <a:pt x="421" y="1528"/>
                    <a:pt x="421" y="1528"/>
                    <a:pt x="421" y="1528"/>
                  </a:cubicBezTo>
                  <a:cubicBezTo>
                    <a:pt x="407" y="1528"/>
                    <a:pt x="407" y="1528"/>
                    <a:pt x="407" y="1528"/>
                  </a:cubicBezTo>
                  <a:cubicBezTo>
                    <a:pt x="402" y="1502"/>
                    <a:pt x="402" y="1502"/>
                    <a:pt x="402" y="1502"/>
                  </a:cubicBezTo>
                  <a:cubicBezTo>
                    <a:pt x="418" y="1444"/>
                    <a:pt x="418" y="1444"/>
                    <a:pt x="418" y="1444"/>
                  </a:cubicBezTo>
                  <a:cubicBezTo>
                    <a:pt x="386" y="1403"/>
                    <a:pt x="386" y="1403"/>
                    <a:pt x="386" y="1403"/>
                  </a:cubicBezTo>
                  <a:cubicBezTo>
                    <a:pt x="418" y="1319"/>
                    <a:pt x="418" y="1319"/>
                    <a:pt x="418" y="1319"/>
                  </a:cubicBezTo>
                  <a:cubicBezTo>
                    <a:pt x="418" y="1267"/>
                    <a:pt x="418" y="1267"/>
                    <a:pt x="418" y="1267"/>
                  </a:cubicBezTo>
                  <a:cubicBezTo>
                    <a:pt x="418" y="1262"/>
                    <a:pt x="376" y="1199"/>
                    <a:pt x="376" y="1199"/>
                  </a:cubicBezTo>
                  <a:cubicBezTo>
                    <a:pt x="392" y="1126"/>
                    <a:pt x="392" y="1126"/>
                    <a:pt x="392" y="1126"/>
                  </a:cubicBezTo>
                  <a:cubicBezTo>
                    <a:pt x="339" y="1074"/>
                    <a:pt x="339" y="1074"/>
                    <a:pt x="339" y="1074"/>
                  </a:cubicBezTo>
                  <a:cubicBezTo>
                    <a:pt x="277" y="1053"/>
                    <a:pt x="277" y="1053"/>
                    <a:pt x="277" y="1053"/>
                  </a:cubicBezTo>
                  <a:cubicBezTo>
                    <a:pt x="256" y="975"/>
                    <a:pt x="256" y="975"/>
                    <a:pt x="256" y="975"/>
                  </a:cubicBezTo>
                  <a:cubicBezTo>
                    <a:pt x="256" y="975"/>
                    <a:pt x="272" y="949"/>
                    <a:pt x="272" y="944"/>
                  </a:cubicBezTo>
                  <a:cubicBezTo>
                    <a:pt x="272" y="938"/>
                    <a:pt x="256" y="902"/>
                    <a:pt x="256" y="902"/>
                  </a:cubicBezTo>
                  <a:cubicBezTo>
                    <a:pt x="298" y="871"/>
                    <a:pt x="298" y="871"/>
                    <a:pt x="298" y="871"/>
                  </a:cubicBezTo>
                  <a:cubicBezTo>
                    <a:pt x="287" y="819"/>
                    <a:pt x="287" y="819"/>
                    <a:pt x="287" y="819"/>
                  </a:cubicBezTo>
                  <a:cubicBezTo>
                    <a:pt x="285" y="817"/>
                    <a:pt x="285" y="817"/>
                    <a:pt x="285" y="817"/>
                  </a:cubicBezTo>
                  <a:cubicBezTo>
                    <a:pt x="235" y="782"/>
                    <a:pt x="235" y="782"/>
                    <a:pt x="235" y="782"/>
                  </a:cubicBezTo>
                  <a:cubicBezTo>
                    <a:pt x="167" y="782"/>
                    <a:pt x="167" y="782"/>
                    <a:pt x="167" y="782"/>
                  </a:cubicBezTo>
                  <a:cubicBezTo>
                    <a:pt x="89" y="772"/>
                    <a:pt x="89" y="772"/>
                    <a:pt x="89" y="772"/>
                  </a:cubicBezTo>
                  <a:cubicBezTo>
                    <a:pt x="27" y="740"/>
                    <a:pt x="27" y="740"/>
                    <a:pt x="27" y="740"/>
                  </a:cubicBezTo>
                  <a:cubicBezTo>
                    <a:pt x="27" y="737"/>
                    <a:pt x="27" y="737"/>
                    <a:pt x="27" y="737"/>
                  </a:cubicBezTo>
                  <a:cubicBezTo>
                    <a:pt x="32" y="704"/>
                    <a:pt x="32" y="704"/>
                    <a:pt x="32" y="704"/>
                  </a:cubicBezTo>
                  <a:cubicBezTo>
                    <a:pt x="47" y="688"/>
                    <a:pt x="47" y="688"/>
                    <a:pt x="47" y="688"/>
                  </a:cubicBezTo>
                  <a:cubicBezTo>
                    <a:pt x="37" y="657"/>
                    <a:pt x="37" y="657"/>
                    <a:pt x="37" y="657"/>
                  </a:cubicBezTo>
                  <a:cubicBezTo>
                    <a:pt x="6" y="626"/>
                    <a:pt x="6" y="626"/>
                    <a:pt x="6" y="626"/>
                  </a:cubicBezTo>
                  <a:cubicBezTo>
                    <a:pt x="0" y="579"/>
                    <a:pt x="0" y="579"/>
                    <a:pt x="0" y="579"/>
                  </a:cubicBezTo>
                  <a:cubicBezTo>
                    <a:pt x="16" y="521"/>
                    <a:pt x="16" y="521"/>
                    <a:pt x="16" y="521"/>
                  </a:cubicBezTo>
                  <a:cubicBezTo>
                    <a:pt x="68" y="511"/>
                    <a:pt x="68" y="511"/>
                    <a:pt x="68" y="511"/>
                  </a:cubicBezTo>
                  <a:cubicBezTo>
                    <a:pt x="145" y="492"/>
                    <a:pt x="145" y="492"/>
                    <a:pt x="145" y="492"/>
                  </a:cubicBezTo>
                  <a:cubicBezTo>
                    <a:pt x="178" y="506"/>
                    <a:pt x="178" y="506"/>
                    <a:pt x="178" y="506"/>
                  </a:cubicBezTo>
                  <a:cubicBezTo>
                    <a:pt x="188" y="448"/>
                    <a:pt x="188" y="448"/>
                    <a:pt x="188" y="448"/>
                  </a:cubicBezTo>
                  <a:cubicBezTo>
                    <a:pt x="251" y="396"/>
                    <a:pt x="251" y="396"/>
                    <a:pt x="251" y="396"/>
                  </a:cubicBezTo>
                  <a:cubicBezTo>
                    <a:pt x="345" y="417"/>
                    <a:pt x="345" y="417"/>
                    <a:pt x="345" y="417"/>
                  </a:cubicBezTo>
                  <a:cubicBezTo>
                    <a:pt x="371" y="453"/>
                    <a:pt x="371" y="453"/>
                    <a:pt x="371" y="453"/>
                  </a:cubicBezTo>
                  <a:cubicBezTo>
                    <a:pt x="444" y="485"/>
                    <a:pt x="444" y="485"/>
                    <a:pt x="444" y="485"/>
                  </a:cubicBezTo>
                  <a:cubicBezTo>
                    <a:pt x="491" y="453"/>
                    <a:pt x="491" y="453"/>
                    <a:pt x="491" y="453"/>
                  </a:cubicBezTo>
                  <a:cubicBezTo>
                    <a:pt x="491" y="417"/>
                    <a:pt x="491" y="417"/>
                    <a:pt x="491" y="417"/>
                  </a:cubicBezTo>
                  <a:cubicBezTo>
                    <a:pt x="488" y="415"/>
                    <a:pt x="488" y="415"/>
                    <a:pt x="488" y="415"/>
                  </a:cubicBezTo>
                  <a:cubicBezTo>
                    <a:pt x="459" y="396"/>
                    <a:pt x="459" y="396"/>
                    <a:pt x="459" y="396"/>
                  </a:cubicBezTo>
                  <a:cubicBezTo>
                    <a:pt x="472" y="320"/>
                    <a:pt x="472" y="320"/>
                    <a:pt x="472" y="320"/>
                  </a:cubicBezTo>
                  <a:cubicBezTo>
                    <a:pt x="472" y="320"/>
                    <a:pt x="472" y="320"/>
                    <a:pt x="472" y="320"/>
                  </a:cubicBezTo>
                  <a:cubicBezTo>
                    <a:pt x="475" y="302"/>
                    <a:pt x="475" y="302"/>
                    <a:pt x="475" y="302"/>
                  </a:cubicBezTo>
                  <a:cubicBezTo>
                    <a:pt x="517" y="281"/>
                    <a:pt x="517" y="281"/>
                    <a:pt x="517" y="281"/>
                  </a:cubicBezTo>
                  <a:cubicBezTo>
                    <a:pt x="517" y="213"/>
                    <a:pt x="517" y="213"/>
                    <a:pt x="517" y="213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59" y="57"/>
                    <a:pt x="559" y="57"/>
                    <a:pt x="559" y="57"/>
                  </a:cubicBezTo>
                  <a:cubicBezTo>
                    <a:pt x="597" y="0"/>
                    <a:pt x="597" y="0"/>
                    <a:pt x="597" y="0"/>
                  </a:cubicBezTo>
                  <a:cubicBezTo>
                    <a:pt x="925" y="79"/>
                    <a:pt x="925" y="79"/>
                    <a:pt x="925" y="79"/>
                  </a:cubicBezTo>
                  <a:cubicBezTo>
                    <a:pt x="925" y="79"/>
                    <a:pt x="937" y="99"/>
                    <a:pt x="925" y="103"/>
                  </a:cubicBezTo>
                  <a:cubicBezTo>
                    <a:pt x="913" y="107"/>
                    <a:pt x="869" y="103"/>
                    <a:pt x="869" y="103"/>
                  </a:cubicBezTo>
                  <a:cubicBezTo>
                    <a:pt x="849" y="167"/>
                    <a:pt x="849" y="167"/>
                    <a:pt x="849" y="167"/>
                  </a:cubicBezTo>
                  <a:cubicBezTo>
                    <a:pt x="889" y="267"/>
                    <a:pt x="889" y="267"/>
                    <a:pt x="889" y="267"/>
                  </a:cubicBezTo>
                  <a:cubicBezTo>
                    <a:pt x="921" y="283"/>
                    <a:pt x="921" y="283"/>
                    <a:pt x="921" y="283"/>
                  </a:cubicBezTo>
                  <a:cubicBezTo>
                    <a:pt x="937" y="323"/>
                    <a:pt x="937" y="323"/>
                    <a:pt x="937" y="323"/>
                  </a:cubicBezTo>
                  <a:cubicBezTo>
                    <a:pt x="961" y="323"/>
                    <a:pt x="961" y="323"/>
                    <a:pt x="961" y="323"/>
                  </a:cubicBezTo>
                  <a:cubicBezTo>
                    <a:pt x="1005" y="307"/>
                    <a:pt x="1005" y="307"/>
                    <a:pt x="1005" y="307"/>
                  </a:cubicBezTo>
                  <a:cubicBezTo>
                    <a:pt x="1081" y="343"/>
                    <a:pt x="1081" y="343"/>
                    <a:pt x="1081" y="343"/>
                  </a:cubicBezTo>
                  <a:cubicBezTo>
                    <a:pt x="1109" y="403"/>
                    <a:pt x="1109" y="403"/>
                    <a:pt x="1109" y="403"/>
                  </a:cubicBezTo>
                  <a:lnTo>
                    <a:pt x="1097" y="503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1" name="อุดรธานี">
              <a:extLst>
                <a:ext uri="{FF2B5EF4-FFF2-40B4-BE49-F238E27FC236}">
                  <a16:creationId xmlns:a16="http://schemas.microsoft.com/office/drawing/2014/main" id="{75743F37-7B57-441D-BE6F-5AA243D3E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6366" y="1476759"/>
              <a:ext cx="596206" cy="477331"/>
            </a:xfrm>
            <a:custGeom>
              <a:avLst/>
              <a:gdLst>
                <a:gd name="T0" fmla="*/ 1445 w 1456"/>
                <a:gd name="T1" fmla="*/ 963 h 1167"/>
                <a:gd name="T2" fmla="*/ 1430 w 1456"/>
                <a:gd name="T3" fmla="*/ 942 h 1167"/>
                <a:gd name="T4" fmla="*/ 1351 w 1456"/>
                <a:gd name="T5" fmla="*/ 901 h 1167"/>
                <a:gd name="T6" fmla="*/ 1325 w 1456"/>
                <a:gd name="T7" fmla="*/ 979 h 1167"/>
                <a:gd name="T8" fmla="*/ 1273 w 1456"/>
                <a:gd name="T9" fmla="*/ 1130 h 1167"/>
                <a:gd name="T10" fmla="*/ 1226 w 1456"/>
                <a:gd name="T11" fmla="*/ 1099 h 1167"/>
                <a:gd name="T12" fmla="*/ 1169 w 1456"/>
                <a:gd name="T13" fmla="*/ 1073 h 1167"/>
                <a:gd name="T14" fmla="*/ 1106 w 1456"/>
                <a:gd name="T15" fmla="*/ 1052 h 1167"/>
                <a:gd name="T16" fmla="*/ 1064 w 1456"/>
                <a:gd name="T17" fmla="*/ 1026 h 1167"/>
                <a:gd name="T18" fmla="*/ 1023 w 1456"/>
                <a:gd name="T19" fmla="*/ 1036 h 1167"/>
                <a:gd name="T20" fmla="*/ 965 w 1456"/>
                <a:gd name="T21" fmla="*/ 1036 h 1167"/>
                <a:gd name="T22" fmla="*/ 955 w 1456"/>
                <a:gd name="T23" fmla="*/ 1073 h 1167"/>
                <a:gd name="T24" fmla="*/ 783 w 1456"/>
                <a:gd name="T25" fmla="*/ 1130 h 1167"/>
                <a:gd name="T26" fmla="*/ 736 w 1456"/>
                <a:gd name="T27" fmla="*/ 1109 h 1167"/>
                <a:gd name="T28" fmla="*/ 705 w 1456"/>
                <a:gd name="T29" fmla="*/ 1036 h 1167"/>
                <a:gd name="T30" fmla="*/ 689 w 1456"/>
                <a:gd name="T31" fmla="*/ 979 h 1167"/>
                <a:gd name="T32" fmla="*/ 605 w 1456"/>
                <a:gd name="T33" fmla="*/ 916 h 1167"/>
                <a:gd name="T34" fmla="*/ 579 w 1456"/>
                <a:gd name="T35" fmla="*/ 1000 h 1167"/>
                <a:gd name="T36" fmla="*/ 501 w 1456"/>
                <a:gd name="T37" fmla="*/ 958 h 1167"/>
                <a:gd name="T38" fmla="*/ 442 w 1456"/>
                <a:gd name="T39" fmla="*/ 891 h 1167"/>
                <a:gd name="T40" fmla="*/ 440 w 1456"/>
                <a:gd name="T41" fmla="*/ 872 h 1167"/>
                <a:gd name="T42" fmla="*/ 440 w 1456"/>
                <a:gd name="T43" fmla="*/ 866 h 1167"/>
                <a:gd name="T44" fmla="*/ 439 w 1456"/>
                <a:gd name="T45" fmla="*/ 856 h 1167"/>
                <a:gd name="T46" fmla="*/ 439 w 1456"/>
                <a:gd name="T47" fmla="*/ 831 h 1167"/>
                <a:gd name="T48" fmla="*/ 449 w 1456"/>
                <a:gd name="T49" fmla="*/ 781 h 1167"/>
                <a:gd name="T50" fmla="*/ 412 w 1456"/>
                <a:gd name="T51" fmla="*/ 723 h 1167"/>
                <a:gd name="T52" fmla="*/ 366 w 1456"/>
                <a:gd name="T53" fmla="*/ 656 h 1167"/>
                <a:gd name="T54" fmla="*/ 266 w 1456"/>
                <a:gd name="T55" fmla="*/ 405 h 1167"/>
                <a:gd name="T56" fmla="*/ 235 w 1456"/>
                <a:gd name="T57" fmla="*/ 364 h 1167"/>
                <a:gd name="T58" fmla="*/ 167 w 1456"/>
                <a:gd name="T59" fmla="*/ 379 h 1167"/>
                <a:gd name="T60" fmla="*/ 105 w 1456"/>
                <a:gd name="T61" fmla="*/ 395 h 1167"/>
                <a:gd name="T62" fmla="*/ 47 w 1456"/>
                <a:gd name="T63" fmla="*/ 384 h 1167"/>
                <a:gd name="T64" fmla="*/ 7 w 1456"/>
                <a:gd name="T65" fmla="*/ 328 h 1167"/>
                <a:gd name="T66" fmla="*/ 21 w 1456"/>
                <a:gd name="T67" fmla="*/ 254 h 1167"/>
                <a:gd name="T68" fmla="*/ 0 w 1456"/>
                <a:gd name="T69" fmla="*/ 87 h 1167"/>
                <a:gd name="T70" fmla="*/ 21 w 1456"/>
                <a:gd name="T71" fmla="*/ 35 h 1167"/>
                <a:gd name="T72" fmla="*/ 73 w 1456"/>
                <a:gd name="T73" fmla="*/ 9 h 1167"/>
                <a:gd name="T74" fmla="*/ 188 w 1456"/>
                <a:gd name="T75" fmla="*/ 51 h 1167"/>
                <a:gd name="T76" fmla="*/ 329 w 1456"/>
                <a:gd name="T77" fmla="*/ 160 h 1167"/>
                <a:gd name="T78" fmla="*/ 371 w 1456"/>
                <a:gd name="T79" fmla="*/ 228 h 1167"/>
                <a:gd name="T80" fmla="*/ 459 w 1456"/>
                <a:gd name="T81" fmla="*/ 296 h 1167"/>
                <a:gd name="T82" fmla="*/ 501 w 1456"/>
                <a:gd name="T83" fmla="*/ 410 h 1167"/>
                <a:gd name="T84" fmla="*/ 590 w 1456"/>
                <a:gd name="T85" fmla="*/ 416 h 1167"/>
                <a:gd name="T86" fmla="*/ 668 w 1456"/>
                <a:gd name="T87" fmla="*/ 405 h 1167"/>
                <a:gd name="T88" fmla="*/ 720 w 1456"/>
                <a:gd name="T89" fmla="*/ 348 h 1167"/>
                <a:gd name="T90" fmla="*/ 720 w 1456"/>
                <a:gd name="T91" fmla="*/ 244 h 1167"/>
                <a:gd name="T92" fmla="*/ 783 w 1456"/>
                <a:gd name="T93" fmla="*/ 176 h 1167"/>
                <a:gd name="T94" fmla="*/ 851 w 1456"/>
                <a:gd name="T95" fmla="*/ 202 h 1167"/>
                <a:gd name="T96" fmla="*/ 877 w 1456"/>
                <a:gd name="T97" fmla="*/ 165 h 1167"/>
                <a:gd name="T98" fmla="*/ 997 w 1456"/>
                <a:gd name="T99" fmla="*/ 228 h 1167"/>
                <a:gd name="T100" fmla="*/ 1075 w 1456"/>
                <a:gd name="T101" fmla="*/ 160 h 1167"/>
                <a:gd name="T102" fmla="*/ 1179 w 1456"/>
                <a:gd name="T103" fmla="*/ 191 h 1167"/>
                <a:gd name="T104" fmla="*/ 1218 w 1456"/>
                <a:gd name="T105" fmla="*/ 211 h 1167"/>
                <a:gd name="T106" fmla="*/ 1231 w 1456"/>
                <a:gd name="T107" fmla="*/ 311 h 1167"/>
                <a:gd name="T108" fmla="*/ 1221 w 1456"/>
                <a:gd name="T109" fmla="*/ 442 h 1167"/>
                <a:gd name="T110" fmla="*/ 1122 w 1456"/>
                <a:gd name="T111" fmla="*/ 515 h 1167"/>
                <a:gd name="T112" fmla="*/ 1132 w 1456"/>
                <a:gd name="T113" fmla="*/ 619 h 1167"/>
                <a:gd name="T114" fmla="*/ 1096 w 1456"/>
                <a:gd name="T115" fmla="*/ 703 h 1167"/>
                <a:gd name="T116" fmla="*/ 1164 w 1456"/>
                <a:gd name="T117" fmla="*/ 744 h 1167"/>
                <a:gd name="T118" fmla="*/ 1185 w 1456"/>
                <a:gd name="T119" fmla="*/ 759 h 1167"/>
                <a:gd name="T120" fmla="*/ 1257 w 1456"/>
                <a:gd name="T121" fmla="*/ 786 h 1167"/>
                <a:gd name="T122" fmla="*/ 1357 w 1456"/>
                <a:gd name="T123" fmla="*/ 828 h 1167"/>
                <a:gd name="T124" fmla="*/ 1430 w 1456"/>
                <a:gd name="T125" fmla="*/ 880 h 1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56" h="1167">
                  <a:moveTo>
                    <a:pt x="1456" y="890"/>
                  </a:moveTo>
                  <a:cubicBezTo>
                    <a:pt x="1445" y="963"/>
                    <a:pt x="1445" y="963"/>
                    <a:pt x="1445" y="963"/>
                  </a:cubicBezTo>
                  <a:cubicBezTo>
                    <a:pt x="1443" y="961"/>
                    <a:pt x="1443" y="961"/>
                    <a:pt x="1443" y="961"/>
                  </a:cubicBezTo>
                  <a:cubicBezTo>
                    <a:pt x="1430" y="942"/>
                    <a:pt x="1430" y="942"/>
                    <a:pt x="1430" y="942"/>
                  </a:cubicBezTo>
                  <a:cubicBezTo>
                    <a:pt x="1409" y="906"/>
                    <a:pt x="1409" y="906"/>
                    <a:pt x="1409" y="906"/>
                  </a:cubicBezTo>
                  <a:cubicBezTo>
                    <a:pt x="1351" y="901"/>
                    <a:pt x="1351" y="901"/>
                    <a:pt x="1351" y="901"/>
                  </a:cubicBezTo>
                  <a:cubicBezTo>
                    <a:pt x="1315" y="948"/>
                    <a:pt x="1315" y="948"/>
                    <a:pt x="1315" y="948"/>
                  </a:cubicBezTo>
                  <a:cubicBezTo>
                    <a:pt x="1325" y="979"/>
                    <a:pt x="1325" y="979"/>
                    <a:pt x="1325" y="979"/>
                  </a:cubicBezTo>
                  <a:cubicBezTo>
                    <a:pt x="1310" y="1057"/>
                    <a:pt x="1310" y="1057"/>
                    <a:pt x="1310" y="1057"/>
                  </a:cubicBezTo>
                  <a:cubicBezTo>
                    <a:pt x="1273" y="1130"/>
                    <a:pt x="1273" y="1130"/>
                    <a:pt x="1273" y="1130"/>
                  </a:cubicBezTo>
                  <a:cubicBezTo>
                    <a:pt x="1242" y="1167"/>
                    <a:pt x="1242" y="1167"/>
                    <a:pt x="1242" y="1167"/>
                  </a:cubicBezTo>
                  <a:cubicBezTo>
                    <a:pt x="1226" y="1099"/>
                    <a:pt x="1226" y="1099"/>
                    <a:pt x="1226" y="1099"/>
                  </a:cubicBezTo>
                  <a:cubicBezTo>
                    <a:pt x="1205" y="1078"/>
                    <a:pt x="1205" y="1078"/>
                    <a:pt x="1205" y="1078"/>
                  </a:cubicBezTo>
                  <a:cubicBezTo>
                    <a:pt x="1169" y="1073"/>
                    <a:pt x="1169" y="1073"/>
                    <a:pt x="1169" y="1073"/>
                  </a:cubicBezTo>
                  <a:cubicBezTo>
                    <a:pt x="1110" y="1053"/>
                    <a:pt x="1110" y="1053"/>
                    <a:pt x="1110" y="1053"/>
                  </a:cubicBezTo>
                  <a:cubicBezTo>
                    <a:pt x="1106" y="1052"/>
                    <a:pt x="1106" y="1052"/>
                    <a:pt x="1106" y="1052"/>
                  </a:cubicBezTo>
                  <a:cubicBezTo>
                    <a:pt x="1085" y="1031"/>
                    <a:pt x="1085" y="1031"/>
                    <a:pt x="1085" y="1031"/>
                  </a:cubicBezTo>
                  <a:cubicBezTo>
                    <a:pt x="1064" y="1026"/>
                    <a:pt x="1064" y="1026"/>
                    <a:pt x="1064" y="1026"/>
                  </a:cubicBezTo>
                  <a:cubicBezTo>
                    <a:pt x="1049" y="1036"/>
                    <a:pt x="1049" y="1036"/>
                    <a:pt x="1049" y="1036"/>
                  </a:cubicBezTo>
                  <a:cubicBezTo>
                    <a:pt x="1023" y="1036"/>
                    <a:pt x="1023" y="1036"/>
                    <a:pt x="1023" y="1036"/>
                  </a:cubicBezTo>
                  <a:cubicBezTo>
                    <a:pt x="991" y="1026"/>
                    <a:pt x="991" y="1026"/>
                    <a:pt x="991" y="1026"/>
                  </a:cubicBezTo>
                  <a:cubicBezTo>
                    <a:pt x="965" y="1036"/>
                    <a:pt x="965" y="1036"/>
                    <a:pt x="965" y="1036"/>
                  </a:cubicBezTo>
                  <a:cubicBezTo>
                    <a:pt x="956" y="1070"/>
                    <a:pt x="956" y="1070"/>
                    <a:pt x="956" y="1070"/>
                  </a:cubicBezTo>
                  <a:cubicBezTo>
                    <a:pt x="955" y="1073"/>
                    <a:pt x="955" y="1073"/>
                    <a:pt x="955" y="1073"/>
                  </a:cubicBezTo>
                  <a:cubicBezTo>
                    <a:pt x="819" y="1141"/>
                    <a:pt x="819" y="1141"/>
                    <a:pt x="819" y="1141"/>
                  </a:cubicBezTo>
                  <a:cubicBezTo>
                    <a:pt x="783" y="1130"/>
                    <a:pt x="783" y="1130"/>
                    <a:pt x="783" y="1130"/>
                  </a:cubicBezTo>
                  <a:cubicBezTo>
                    <a:pt x="757" y="1099"/>
                    <a:pt x="757" y="1099"/>
                    <a:pt x="757" y="1099"/>
                  </a:cubicBezTo>
                  <a:cubicBezTo>
                    <a:pt x="736" y="1109"/>
                    <a:pt x="736" y="1109"/>
                    <a:pt x="736" y="1109"/>
                  </a:cubicBezTo>
                  <a:cubicBezTo>
                    <a:pt x="710" y="1099"/>
                    <a:pt x="710" y="1099"/>
                    <a:pt x="710" y="1099"/>
                  </a:cubicBezTo>
                  <a:cubicBezTo>
                    <a:pt x="705" y="1036"/>
                    <a:pt x="705" y="1036"/>
                    <a:pt x="705" y="1036"/>
                  </a:cubicBezTo>
                  <a:cubicBezTo>
                    <a:pt x="710" y="1010"/>
                    <a:pt x="710" y="1010"/>
                    <a:pt x="710" y="1010"/>
                  </a:cubicBezTo>
                  <a:cubicBezTo>
                    <a:pt x="689" y="979"/>
                    <a:pt x="689" y="979"/>
                    <a:pt x="689" y="979"/>
                  </a:cubicBezTo>
                  <a:cubicBezTo>
                    <a:pt x="647" y="953"/>
                    <a:pt x="647" y="953"/>
                    <a:pt x="647" y="953"/>
                  </a:cubicBezTo>
                  <a:cubicBezTo>
                    <a:pt x="605" y="916"/>
                    <a:pt x="605" y="916"/>
                    <a:pt x="605" y="916"/>
                  </a:cubicBezTo>
                  <a:cubicBezTo>
                    <a:pt x="585" y="963"/>
                    <a:pt x="585" y="963"/>
                    <a:pt x="585" y="963"/>
                  </a:cubicBezTo>
                  <a:cubicBezTo>
                    <a:pt x="579" y="1000"/>
                    <a:pt x="579" y="1000"/>
                    <a:pt x="579" y="1000"/>
                  </a:cubicBezTo>
                  <a:cubicBezTo>
                    <a:pt x="577" y="999"/>
                    <a:pt x="577" y="999"/>
                    <a:pt x="577" y="999"/>
                  </a:cubicBezTo>
                  <a:cubicBezTo>
                    <a:pt x="501" y="958"/>
                    <a:pt x="501" y="958"/>
                    <a:pt x="501" y="958"/>
                  </a:cubicBezTo>
                  <a:cubicBezTo>
                    <a:pt x="501" y="958"/>
                    <a:pt x="449" y="901"/>
                    <a:pt x="444" y="895"/>
                  </a:cubicBezTo>
                  <a:cubicBezTo>
                    <a:pt x="443" y="895"/>
                    <a:pt x="443" y="893"/>
                    <a:pt x="442" y="891"/>
                  </a:cubicBezTo>
                  <a:cubicBezTo>
                    <a:pt x="442" y="890"/>
                    <a:pt x="442" y="890"/>
                    <a:pt x="442" y="889"/>
                  </a:cubicBezTo>
                  <a:cubicBezTo>
                    <a:pt x="441" y="885"/>
                    <a:pt x="440" y="878"/>
                    <a:pt x="440" y="872"/>
                  </a:cubicBezTo>
                  <a:cubicBezTo>
                    <a:pt x="440" y="870"/>
                    <a:pt x="440" y="869"/>
                    <a:pt x="440" y="868"/>
                  </a:cubicBezTo>
                  <a:cubicBezTo>
                    <a:pt x="440" y="867"/>
                    <a:pt x="440" y="866"/>
                    <a:pt x="440" y="866"/>
                  </a:cubicBezTo>
                  <a:cubicBezTo>
                    <a:pt x="440" y="865"/>
                    <a:pt x="440" y="864"/>
                    <a:pt x="439" y="863"/>
                  </a:cubicBezTo>
                  <a:cubicBezTo>
                    <a:pt x="439" y="861"/>
                    <a:pt x="439" y="858"/>
                    <a:pt x="439" y="856"/>
                  </a:cubicBezTo>
                  <a:cubicBezTo>
                    <a:pt x="439" y="850"/>
                    <a:pt x="439" y="843"/>
                    <a:pt x="439" y="838"/>
                  </a:cubicBezTo>
                  <a:cubicBezTo>
                    <a:pt x="439" y="835"/>
                    <a:pt x="439" y="833"/>
                    <a:pt x="439" y="831"/>
                  </a:cubicBezTo>
                  <a:cubicBezTo>
                    <a:pt x="439" y="826"/>
                    <a:pt x="439" y="822"/>
                    <a:pt x="439" y="822"/>
                  </a:cubicBezTo>
                  <a:cubicBezTo>
                    <a:pt x="449" y="781"/>
                    <a:pt x="449" y="781"/>
                    <a:pt x="449" y="781"/>
                  </a:cubicBezTo>
                  <a:cubicBezTo>
                    <a:pt x="449" y="749"/>
                    <a:pt x="449" y="749"/>
                    <a:pt x="449" y="749"/>
                  </a:cubicBezTo>
                  <a:cubicBezTo>
                    <a:pt x="449" y="749"/>
                    <a:pt x="418" y="723"/>
                    <a:pt x="412" y="723"/>
                  </a:cubicBezTo>
                  <a:cubicBezTo>
                    <a:pt x="407" y="723"/>
                    <a:pt x="371" y="718"/>
                    <a:pt x="371" y="718"/>
                  </a:cubicBezTo>
                  <a:cubicBezTo>
                    <a:pt x="366" y="656"/>
                    <a:pt x="366" y="656"/>
                    <a:pt x="366" y="656"/>
                  </a:cubicBezTo>
                  <a:cubicBezTo>
                    <a:pt x="366" y="656"/>
                    <a:pt x="272" y="478"/>
                    <a:pt x="266" y="473"/>
                  </a:cubicBezTo>
                  <a:cubicBezTo>
                    <a:pt x="261" y="468"/>
                    <a:pt x="266" y="405"/>
                    <a:pt x="266" y="405"/>
                  </a:cubicBezTo>
                  <a:cubicBezTo>
                    <a:pt x="266" y="364"/>
                    <a:pt x="266" y="364"/>
                    <a:pt x="266" y="364"/>
                  </a:cubicBezTo>
                  <a:cubicBezTo>
                    <a:pt x="235" y="364"/>
                    <a:pt x="235" y="364"/>
                    <a:pt x="235" y="364"/>
                  </a:cubicBezTo>
                  <a:cubicBezTo>
                    <a:pt x="230" y="364"/>
                    <a:pt x="225" y="379"/>
                    <a:pt x="225" y="379"/>
                  </a:cubicBezTo>
                  <a:cubicBezTo>
                    <a:pt x="167" y="379"/>
                    <a:pt x="167" y="379"/>
                    <a:pt x="167" y="379"/>
                  </a:cubicBezTo>
                  <a:cubicBezTo>
                    <a:pt x="162" y="379"/>
                    <a:pt x="120" y="369"/>
                    <a:pt x="120" y="369"/>
                  </a:cubicBezTo>
                  <a:cubicBezTo>
                    <a:pt x="105" y="395"/>
                    <a:pt x="105" y="395"/>
                    <a:pt x="105" y="395"/>
                  </a:cubicBezTo>
                  <a:cubicBezTo>
                    <a:pt x="51" y="391"/>
                    <a:pt x="51" y="391"/>
                    <a:pt x="51" y="391"/>
                  </a:cubicBezTo>
                  <a:cubicBezTo>
                    <a:pt x="47" y="384"/>
                    <a:pt x="47" y="384"/>
                    <a:pt x="47" y="384"/>
                  </a:cubicBezTo>
                  <a:cubicBezTo>
                    <a:pt x="16" y="379"/>
                    <a:pt x="16" y="379"/>
                    <a:pt x="16" y="379"/>
                  </a:cubicBezTo>
                  <a:cubicBezTo>
                    <a:pt x="7" y="328"/>
                    <a:pt x="7" y="328"/>
                    <a:pt x="7" y="328"/>
                  </a:cubicBezTo>
                  <a:cubicBezTo>
                    <a:pt x="0" y="296"/>
                    <a:pt x="0" y="296"/>
                    <a:pt x="0" y="296"/>
                  </a:cubicBezTo>
                  <a:cubicBezTo>
                    <a:pt x="21" y="254"/>
                    <a:pt x="21" y="254"/>
                    <a:pt x="21" y="254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73" y="9"/>
                    <a:pt x="73" y="9"/>
                    <a:pt x="73" y="9"/>
                  </a:cubicBezTo>
                  <a:cubicBezTo>
                    <a:pt x="120" y="61"/>
                    <a:pt x="120" y="61"/>
                    <a:pt x="120" y="61"/>
                  </a:cubicBezTo>
                  <a:cubicBezTo>
                    <a:pt x="188" y="51"/>
                    <a:pt x="188" y="51"/>
                    <a:pt x="188" y="51"/>
                  </a:cubicBezTo>
                  <a:cubicBezTo>
                    <a:pt x="246" y="124"/>
                    <a:pt x="246" y="124"/>
                    <a:pt x="246" y="124"/>
                  </a:cubicBezTo>
                  <a:cubicBezTo>
                    <a:pt x="329" y="160"/>
                    <a:pt x="329" y="160"/>
                    <a:pt x="329" y="160"/>
                  </a:cubicBezTo>
                  <a:cubicBezTo>
                    <a:pt x="329" y="197"/>
                    <a:pt x="329" y="197"/>
                    <a:pt x="329" y="197"/>
                  </a:cubicBezTo>
                  <a:cubicBezTo>
                    <a:pt x="371" y="228"/>
                    <a:pt x="371" y="228"/>
                    <a:pt x="371" y="228"/>
                  </a:cubicBezTo>
                  <a:cubicBezTo>
                    <a:pt x="392" y="290"/>
                    <a:pt x="392" y="290"/>
                    <a:pt x="392" y="290"/>
                  </a:cubicBezTo>
                  <a:cubicBezTo>
                    <a:pt x="459" y="296"/>
                    <a:pt x="459" y="296"/>
                    <a:pt x="459" y="296"/>
                  </a:cubicBezTo>
                  <a:cubicBezTo>
                    <a:pt x="522" y="348"/>
                    <a:pt x="522" y="348"/>
                    <a:pt x="522" y="348"/>
                  </a:cubicBezTo>
                  <a:cubicBezTo>
                    <a:pt x="501" y="410"/>
                    <a:pt x="501" y="410"/>
                    <a:pt x="501" y="410"/>
                  </a:cubicBezTo>
                  <a:cubicBezTo>
                    <a:pt x="501" y="410"/>
                    <a:pt x="548" y="431"/>
                    <a:pt x="553" y="431"/>
                  </a:cubicBezTo>
                  <a:cubicBezTo>
                    <a:pt x="559" y="431"/>
                    <a:pt x="590" y="416"/>
                    <a:pt x="590" y="416"/>
                  </a:cubicBezTo>
                  <a:cubicBezTo>
                    <a:pt x="611" y="431"/>
                    <a:pt x="611" y="431"/>
                    <a:pt x="611" y="431"/>
                  </a:cubicBezTo>
                  <a:cubicBezTo>
                    <a:pt x="668" y="405"/>
                    <a:pt x="668" y="405"/>
                    <a:pt x="668" y="405"/>
                  </a:cubicBezTo>
                  <a:cubicBezTo>
                    <a:pt x="689" y="348"/>
                    <a:pt x="689" y="348"/>
                    <a:pt x="689" y="348"/>
                  </a:cubicBezTo>
                  <a:cubicBezTo>
                    <a:pt x="720" y="348"/>
                    <a:pt x="720" y="348"/>
                    <a:pt x="720" y="348"/>
                  </a:cubicBezTo>
                  <a:cubicBezTo>
                    <a:pt x="741" y="270"/>
                    <a:pt x="741" y="270"/>
                    <a:pt x="741" y="270"/>
                  </a:cubicBezTo>
                  <a:cubicBezTo>
                    <a:pt x="720" y="244"/>
                    <a:pt x="720" y="244"/>
                    <a:pt x="720" y="244"/>
                  </a:cubicBezTo>
                  <a:cubicBezTo>
                    <a:pt x="746" y="197"/>
                    <a:pt x="746" y="197"/>
                    <a:pt x="746" y="197"/>
                  </a:cubicBezTo>
                  <a:cubicBezTo>
                    <a:pt x="783" y="176"/>
                    <a:pt x="783" y="176"/>
                    <a:pt x="783" y="176"/>
                  </a:cubicBezTo>
                  <a:cubicBezTo>
                    <a:pt x="835" y="228"/>
                    <a:pt x="835" y="228"/>
                    <a:pt x="835" y="228"/>
                  </a:cubicBezTo>
                  <a:cubicBezTo>
                    <a:pt x="851" y="202"/>
                    <a:pt x="851" y="202"/>
                    <a:pt x="851" y="202"/>
                  </a:cubicBezTo>
                  <a:cubicBezTo>
                    <a:pt x="861" y="150"/>
                    <a:pt x="861" y="150"/>
                    <a:pt x="861" y="150"/>
                  </a:cubicBezTo>
                  <a:cubicBezTo>
                    <a:pt x="877" y="165"/>
                    <a:pt x="877" y="165"/>
                    <a:pt x="877" y="165"/>
                  </a:cubicBezTo>
                  <a:cubicBezTo>
                    <a:pt x="929" y="160"/>
                    <a:pt x="929" y="160"/>
                    <a:pt x="929" y="160"/>
                  </a:cubicBezTo>
                  <a:cubicBezTo>
                    <a:pt x="929" y="160"/>
                    <a:pt x="981" y="233"/>
                    <a:pt x="997" y="228"/>
                  </a:cubicBezTo>
                  <a:cubicBezTo>
                    <a:pt x="1012" y="223"/>
                    <a:pt x="1023" y="191"/>
                    <a:pt x="1023" y="191"/>
                  </a:cubicBezTo>
                  <a:cubicBezTo>
                    <a:pt x="1075" y="160"/>
                    <a:pt x="1075" y="160"/>
                    <a:pt x="1075" y="160"/>
                  </a:cubicBezTo>
                  <a:cubicBezTo>
                    <a:pt x="1143" y="228"/>
                    <a:pt x="1143" y="228"/>
                    <a:pt x="1143" y="228"/>
                  </a:cubicBezTo>
                  <a:cubicBezTo>
                    <a:pt x="1143" y="228"/>
                    <a:pt x="1169" y="197"/>
                    <a:pt x="1179" y="191"/>
                  </a:cubicBezTo>
                  <a:cubicBezTo>
                    <a:pt x="1190" y="186"/>
                    <a:pt x="1210" y="212"/>
                    <a:pt x="1216" y="212"/>
                  </a:cubicBezTo>
                  <a:cubicBezTo>
                    <a:pt x="1216" y="212"/>
                    <a:pt x="1217" y="212"/>
                    <a:pt x="1218" y="211"/>
                  </a:cubicBezTo>
                  <a:cubicBezTo>
                    <a:pt x="1195" y="259"/>
                    <a:pt x="1195" y="259"/>
                    <a:pt x="1195" y="259"/>
                  </a:cubicBezTo>
                  <a:cubicBezTo>
                    <a:pt x="1231" y="311"/>
                    <a:pt x="1231" y="311"/>
                    <a:pt x="1231" y="311"/>
                  </a:cubicBezTo>
                  <a:cubicBezTo>
                    <a:pt x="1231" y="416"/>
                    <a:pt x="1231" y="416"/>
                    <a:pt x="1231" y="416"/>
                  </a:cubicBezTo>
                  <a:cubicBezTo>
                    <a:pt x="1221" y="442"/>
                    <a:pt x="1221" y="442"/>
                    <a:pt x="1221" y="442"/>
                  </a:cubicBezTo>
                  <a:cubicBezTo>
                    <a:pt x="1184" y="447"/>
                    <a:pt x="1184" y="447"/>
                    <a:pt x="1184" y="447"/>
                  </a:cubicBezTo>
                  <a:cubicBezTo>
                    <a:pt x="1122" y="515"/>
                    <a:pt x="1122" y="515"/>
                    <a:pt x="1122" y="515"/>
                  </a:cubicBezTo>
                  <a:cubicBezTo>
                    <a:pt x="1111" y="583"/>
                    <a:pt x="1111" y="583"/>
                    <a:pt x="1111" y="583"/>
                  </a:cubicBezTo>
                  <a:cubicBezTo>
                    <a:pt x="1132" y="619"/>
                    <a:pt x="1132" y="619"/>
                    <a:pt x="1132" y="619"/>
                  </a:cubicBezTo>
                  <a:cubicBezTo>
                    <a:pt x="1122" y="640"/>
                    <a:pt x="1122" y="640"/>
                    <a:pt x="1122" y="640"/>
                  </a:cubicBezTo>
                  <a:cubicBezTo>
                    <a:pt x="1096" y="703"/>
                    <a:pt x="1096" y="703"/>
                    <a:pt x="1096" y="703"/>
                  </a:cubicBezTo>
                  <a:cubicBezTo>
                    <a:pt x="1117" y="739"/>
                    <a:pt x="1117" y="739"/>
                    <a:pt x="1117" y="739"/>
                  </a:cubicBezTo>
                  <a:cubicBezTo>
                    <a:pt x="1164" y="744"/>
                    <a:pt x="1164" y="744"/>
                    <a:pt x="1164" y="744"/>
                  </a:cubicBezTo>
                  <a:cubicBezTo>
                    <a:pt x="1185" y="759"/>
                    <a:pt x="1185" y="759"/>
                    <a:pt x="1185" y="759"/>
                  </a:cubicBezTo>
                  <a:cubicBezTo>
                    <a:pt x="1185" y="759"/>
                    <a:pt x="1185" y="759"/>
                    <a:pt x="1185" y="759"/>
                  </a:cubicBezTo>
                  <a:cubicBezTo>
                    <a:pt x="1195" y="765"/>
                    <a:pt x="1195" y="765"/>
                    <a:pt x="1195" y="765"/>
                  </a:cubicBezTo>
                  <a:cubicBezTo>
                    <a:pt x="1257" y="786"/>
                    <a:pt x="1257" y="786"/>
                    <a:pt x="1257" y="786"/>
                  </a:cubicBezTo>
                  <a:cubicBezTo>
                    <a:pt x="1278" y="770"/>
                    <a:pt x="1278" y="770"/>
                    <a:pt x="1278" y="770"/>
                  </a:cubicBezTo>
                  <a:cubicBezTo>
                    <a:pt x="1357" y="828"/>
                    <a:pt x="1357" y="828"/>
                    <a:pt x="1357" y="828"/>
                  </a:cubicBezTo>
                  <a:cubicBezTo>
                    <a:pt x="1393" y="822"/>
                    <a:pt x="1393" y="822"/>
                    <a:pt x="1393" y="822"/>
                  </a:cubicBezTo>
                  <a:cubicBezTo>
                    <a:pt x="1430" y="880"/>
                    <a:pt x="1430" y="880"/>
                    <a:pt x="1430" y="880"/>
                  </a:cubicBezTo>
                  <a:lnTo>
                    <a:pt x="1456" y="890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2" name="หนองบัวลำภู">
              <a:extLst>
                <a:ext uri="{FF2B5EF4-FFF2-40B4-BE49-F238E27FC236}">
                  <a16:creationId xmlns:a16="http://schemas.microsoft.com/office/drawing/2014/main" id="{9812F81C-A474-43A0-9BD8-8A0288761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3564" y="1624896"/>
              <a:ext cx="252382" cy="341996"/>
            </a:xfrm>
            <a:custGeom>
              <a:avLst/>
              <a:gdLst>
                <a:gd name="T0" fmla="*/ 616 w 616"/>
                <a:gd name="T1" fmla="*/ 667 h 834"/>
                <a:gd name="T2" fmla="*/ 537 w 616"/>
                <a:gd name="T3" fmla="*/ 834 h 834"/>
                <a:gd name="T4" fmla="*/ 449 w 616"/>
                <a:gd name="T5" fmla="*/ 797 h 834"/>
                <a:gd name="T6" fmla="*/ 397 w 616"/>
                <a:gd name="T7" fmla="*/ 808 h 834"/>
                <a:gd name="T8" fmla="*/ 365 w 616"/>
                <a:gd name="T9" fmla="*/ 792 h 834"/>
                <a:gd name="T10" fmla="*/ 318 w 616"/>
                <a:gd name="T11" fmla="*/ 797 h 834"/>
                <a:gd name="T12" fmla="*/ 308 w 616"/>
                <a:gd name="T13" fmla="*/ 756 h 834"/>
                <a:gd name="T14" fmla="*/ 287 w 616"/>
                <a:gd name="T15" fmla="*/ 730 h 834"/>
                <a:gd name="T16" fmla="*/ 240 w 616"/>
                <a:gd name="T17" fmla="*/ 724 h 834"/>
                <a:gd name="T18" fmla="*/ 198 w 616"/>
                <a:gd name="T19" fmla="*/ 756 h 834"/>
                <a:gd name="T20" fmla="*/ 110 w 616"/>
                <a:gd name="T21" fmla="*/ 724 h 834"/>
                <a:gd name="T22" fmla="*/ 78 w 616"/>
                <a:gd name="T23" fmla="*/ 724 h 834"/>
                <a:gd name="T24" fmla="*/ 47 w 616"/>
                <a:gd name="T25" fmla="*/ 672 h 834"/>
                <a:gd name="T26" fmla="*/ 63 w 616"/>
                <a:gd name="T27" fmla="*/ 657 h 834"/>
                <a:gd name="T28" fmla="*/ 157 w 616"/>
                <a:gd name="T29" fmla="*/ 605 h 834"/>
                <a:gd name="T30" fmla="*/ 114 w 616"/>
                <a:gd name="T31" fmla="*/ 570 h 834"/>
                <a:gd name="T32" fmla="*/ 104 w 616"/>
                <a:gd name="T33" fmla="*/ 563 h 834"/>
                <a:gd name="T34" fmla="*/ 104 w 616"/>
                <a:gd name="T35" fmla="*/ 526 h 834"/>
                <a:gd name="T36" fmla="*/ 47 w 616"/>
                <a:gd name="T37" fmla="*/ 490 h 834"/>
                <a:gd name="T38" fmla="*/ 52 w 616"/>
                <a:gd name="T39" fmla="*/ 464 h 834"/>
                <a:gd name="T40" fmla="*/ 31 w 616"/>
                <a:gd name="T41" fmla="*/ 443 h 834"/>
                <a:gd name="T42" fmla="*/ 52 w 616"/>
                <a:gd name="T43" fmla="*/ 422 h 834"/>
                <a:gd name="T44" fmla="*/ 73 w 616"/>
                <a:gd name="T45" fmla="*/ 443 h 834"/>
                <a:gd name="T46" fmla="*/ 84 w 616"/>
                <a:gd name="T47" fmla="*/ 417 h 834"/>
                <a:gd name="T48" fmla="*/ 0 w 616"/>
                <a:gd name="T49" fmla="*/ 328 h 834"/>
                <a:gd name="T50" fmla="*/ 21 w 616"/>
                <a:gd name="T51" fmla="*/ 312 h 834"/>
                <a:gd name="T52" fmla="*/ 31 w 616"/>
                <a:gd name="T53" fmla="*/ 281 h 834"/>
                <a:gd name="T54" fmla="*/ 5 w 616"/>
                <a:gd name="T55" fmla="*/ 234 h 834"/>
                <a:gd name="T56" fmla="*/ 11 w 616"/>
                <a:gd name="T57" fmla="*/ 198 h 834"/>
                <a:gd name="T58" fmla="*/ 73 w 616"/>
                <a:gd name="T59" fmla="*/ 203 h 834"/>
                <a:gd name="T60" fmla="*/ 131 w 616"/>
                <a:gd name="T61" fmla="*/ 166 h 834"/>
                <a:gd name="T62" fmla="*/ 131 w 616"/>
                <a:gd name="T63" fmla="*/ 104 h 834"/>
                <a:gd name="T64" fmla="*/ 82 w 616"/>
                <a:gd name="T65" fmla="*/ 27 h 834"/>
                <a:gd name="T66" fmla="*/ 136 w 616"/>
                <a:gd name="T67" fmla="*/ 31 h 834"/>
                <a:gd name="T68" fmla="*/ 151 w 616"/>
                <a:gd name="T69" fmla="*/ 5 h 834"/>
                <a:gd name="T70" fmla="*/ 198 w 616"/>
                <a:gd name="T71" fmla="*/ 15 h 834"/>
                <a:gd name="T72" fmla="*/ 256 w 616"/>
                <a:gd name="T73" fmla="*/ 15 h 834"/>
                <a:gd name="T74" fmla="*/ 266 w 616"/>
                <a:gd name="T75" fmla="*/ 0 h 834"/>
                <a:gd name="T76" fmla="*/ 297 w 616"/>
                <a:gd name="T77" fmla="*/ 0 h 834"/>
                <a:gd name="T78" fmla="*/ 297 w 616"/>
                <a:gd name="T79" fmla="*/ 41 h 834"/>
                <a:gd name="T80" fmla="*/ 297 w 616"/>
                <a:gd name="T81" fmla="*/ 109 h 834"/>
                <a:gd name="T82" fmla="*/ 397 w 616"/>
                <a:gd name="T83" fmla="*/ 292 h 834"/>
                <a:gd name="T84" fmla="*/ 402 w 616"/>
                <a:gd name="T85" fmla="*/ 354 h 834"/>
                <a:gd name="T86" fmla="*/ 443 w 616"/>
                <a:gd name="T87" fmla="*/ 359 h 834"/>
                <a:gd name="T88" fmla="*/ 480 w 616"/>
                <a:gd name="T89" fmla="*/ 385 h 834"/>
                <a:gd name="T90" fmla="*/ 480 w 616"/>
                <a:gd name="T91" fmla="*/ 417 h 834"/>
                <a:gd name="T92" fmla="*/ 470 w 616"/>
                <a:gd name="T93" fmla="*/ 458 h 834"/>
                <a:gd name="T94" fmla="*/ 470 w 616"/>
                <a:gd name="T95" fmla="*/ 467 h 834"/>
                <a:gd name="T96" fmla="*/ 470 w 616"/>
                <a:gd name="T97" fmla="*/ 474 h 834"/>
                <a:gd name="T98" fmla="*/ 470 w 616"/>
                <a:gd name="T99" fmla="*/ 492 h 834"/>
                <a:gd name="T100" fmla="*/ 470 w 616"/>
                <a:gd name="T101" fmla="*/ 499 h 834"/>
                <a:gd name="T102" fmla="*/ 471 w 616"/>
                <a:gd name="T103" fmla="*/ 502 h 834"/>
                <a:gd name="T104" fmla="*/ 471 w 616"/>
                <a:gd name="T105" fmla="*/ 504 h 834"/>
                <a:gd name="T106" fmla="*/ 471 w 616"/>
                <a:gd name="T107" fmla="*/ 508 h 834"/>
                <a:gd name="T108" fmla="*/ 473 w 616"/>
                <a:gd name="T109" fmla="*/ 525 h 834"/>
                <a:gd name="T110" fmla="*/ 473 w 616"/>
                <a:gd name="T111" fmla="*/ 527 h 834"/>
                <a:gd name="T112" fmla="*/ 475 w 616"/>
                <a:gd name="T113" fmla="*/ 531 h 834"/>
                <a:gd name="T114" fmla="*/ 532 w 616"/>
                <a:gd name="T115" fmla="*/ 594 h 834"/>
                <a:gd name="T116" fmla="*/ 608 w 616"/>
                <a:gd name="T117" fmla="*/ 635 h 834"/>
                <a:gd name="T118" fmla="*/ 616 w 616"/>
                <a:gd name="T119" fmla="*/ 667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16" h="834">
                  <a:moveTo>
                    <a:pt x="616" y="667"/>
                  </a:moveTo>
                  <a:cubicBezTo>
                    <a:pt x="616" y="667"/>
                    <a:pt x="543" y="834"/>
                    <a:pt x="537" y="834"/>
                  </a:cubicBezTo>
                  <a:cubicBezTo>
                    <a:pt x="532" y="834"/>
                    <a:pt x="449" y="797"/>
                    <a:pt x="449" y="797"/>
                  </a:cubicBezTo>
                  <a:cubicBezTo>
                    <a:pt x="397" y="808"/>
                    <a:pt x="397" y="808"/>
                    <a:pt x="397" y="808"/>
                  </a:cubicBezTo>
                  <a:cubicBezTo>
                    <a:pt x="365" y="792"/>
                    <a:pt x="365" y="792"/>
                    <a:pt x="365" y="792"/>
                  </a:cubicBezTo>
                  <a:cubicBezTo>
                    <a:pt x="318" y="797"/>
                    <a:pt x="318" y="797"/>
                    <a:pt x="318" y="797"/>
                  </a:cubicBezTo>
                  <a:cubicBezTo>
                    <a:pt x="308" y="756"/>
                    <a:pt x="308" y="756"/>
                    <a:pt x="308" y="756"/>
                  </a:cubicBezTo>
                  <a:cubicBezTo>
                    <a:pt x="287" y="730"/>
                    <a:pt x="287" y="730"/>
                    <a:pt x="287" y="730"/>
                  </a:cubicBezTo>
                  <a:cubicBezTo>
                    <a:pt x="240" y="724"/>
                    <a:pt x="240" y="724"/>
                    <a:pt x="240" y="724"/>
                  </a:cubicBezTo>
                  <a:cubicBezTo>
                    <a:pt x="198" y="756"/>
                    <a:pt x="198" y="756"/>
                    <a:pt x="198" y="756"/>
                  </a:cubicBezTo>
                  <a:cubicBezTo>
                    <a:pt x="110" y="724"/>
                    <a:pt x="110" y="724"/>
                    <a:pt x="110" y="724"/>
                  </a:cubicBezTo>
                  <a:cubicBezTo>
                    <a:pt x="78" y="724"/>
                    <a:pt x="78" y="724"/>
                    <a:pt x="78" y="724"/>
                  </a:cubicBezTo>
                  <a:cubicBezTo>
                    <a:pt x="47" y="672"/>
                    <a:pt x="47" y="672"/>
                    <a:pt x="47" y="672"/>
                  </a:cubicBezTo>
                  <a:cubicBezTo>
                    <a:pt x="63" y="657"/>
                    <a:pt x="63" y="657"/>
                    <a:pt x="63" y="657"/>
                  </a:cubicBezTo>
                  <a:cubicBezTo>
                    <a:pt x="157" y="605"/>
                    <a:pt x="157" y="605"/>
                    <a:pt x="157" y="605"/>
                  </a:cubicBezTo>
                  <a:cubicBezTo>
                    <a:pt x="114" y="570"/>
                    <a:pt x="114" y="570"/>
                    <a:pt x="114" y="570"/>
                  </a:cubicBezTo>
                  <a:cubicBezTo>
                    <a:pt x="104" y="563"/>
                    <a:pt x="104" y="563"/>
                    <a:pt x="104" y="563"/>
                  </a:cubicBezTo>
                  <a:cubicBezTo>
                    <a:pt x="104" y="526"/>
                    <a:pt x="104" y="526"/>
                    <a:pt x="104" y="526"/>
                  </a:cubicBezTo>
                  <a:cubicBezTo>
                    <a:pt x="47" y="490"/>
                    <a:pt x="47" y="490"/>
                    <a:pt x="47" y="490"/>
                  </a:cubicBezTo>
                  <a:cubicBezTo>
                    <a:pt x="52" y="464"/>
                    <a:pt x="52" y="464"/>
                    <a:pt x="52" y="464"/>
                  </a:cubicBezTo>
                  <a:cubicBezTo>
                    <a:pt x="31" y="443"/>
                    <a:pt x="31" y="443"/>
                    <a:pt x="31" y="443"/>
                  </a:cubicBezTo>
                  <a:cubicBezTo>
                    <a:pt x="52" y="422"/>
                    <a:pt x="52" y="422"/>
                    <a:pt x="52" y="422"/>
                  </a:cubicBezTo>
                  <a:cubicBezTo>
                    <a:pt x="73" y="443"/>
                    <a:pt x="73" y="443"/>
                    <a:pt x="73" y="443"/>
                  </a:cubicBezTo>
                  <a:cubicBezTo>
                    <a:pt x="84" y="417"/>
                    <a:pt x="84" y="417"/>
                    <a:pt x="84" y="417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1" y="312"/>
                    <a:pt x="21" y="312"/>
                    <a:pt x="21" y="312"/>
                  </a:cubicBezTo>
                  <a:cubicBezTo>
                    <a:pt x="31" y="281"/>
                    <a:pt x="31" y="281"/>
                    <a:pt x="31" y="281"/>
                  </a:cubicBezTo>
                  <a:cubicBezTo>
                    <a:pt x="5" y="234"/>
                    <a:pt x="5" y="234"/>
                    <a:pt x="5" y="234"/>
                  </a:cubicBezTo>
                  <a:cubicBezTo>
                    <a:pt x="11" y="198"/>
                    <a:pt x="11" y="198"/>
                    <a:pt x="11" y="198"/>
                  </a:cubicBezTo>
                  <a:cubicBezTo>
                    <a:pt x="73" y="203"/>
                    <a:pt x="73" y="203"/>
                    <a:pt x="73" y="203"/>
                  </a:cubicBezTo>
                  <a:cubicBezTo>
                    <a:pt x="131" y="166"/>
                    <a:pt x="131" y="166"/>
                    <a:pt x="131" y="166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51" y="5"/>
                    <a:pt x="151" y="5"/>
                    <a:pt x="151" y="5"/>
                  </a:cubicBezTo>
                  <a:cubicBezTo>
                    <a:pt x="151" y="5"/>
                    <a:pt x="193" y="15"/>
                    <a:pt x="198" y="15"/>
                  </a:cubicBezTo>
                  <a:cubicBezTo>
                    <a:pt x="256" y="15"/>
                    <a:pt x="256" y="15"/>
                    <a:pt x="256" y="15"/>
                  </a:cubicBezTo>
                  <a:cubicBezTo>
                    <a:pt x="256" y="15"/>
                    <a:pt x="261" y="0"/>
                    <a:pt x="266" y="0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297" y="41"/>
                    <a:pt x="297" y="41"/>
                    <a:pt x="297" y="41"/>
                  </a:cubicBezTo>
                  <a:cubicBezTo>
                    <a:pt x="297" y="41"/>
                    <a:pt x="292" y="104"/>
                    <a:pt x="297" y="109"/>
                  </a:cubicBezTo>
                  <a:cubicBezTo>
                    <a:pt x="303" y="114"/>
                    <a:pt x="397" y="292"/>
                    <a:pt x="397" y="292"/>
                  </a:cubicBezTo>
                  <a:cubicBezTo>
                    <a:pt x="402" y="354"/>
                    <a:pt x="402" y="354"/>
                    <a:pt x="402" y="354"/>
                  </a:cubicBezTo>
                  <a:cubicBezTo>
                    <a:pt x="402" y="354"/>
                    <a:pt x="438" y="359"/>
                    <a:pt x="443" y="359"/>
                  </a:cubicBezTo>
                  <a:cubicBezTo>
                    <a:pt x="449" y="359"/>
                    <a:pt x="480" y="385"/>
                    <a:pt x="480" y="385"/>
                  </a:cubicBezTo>
                  <a:cubicBezTo>
                    <a:pt x="480" y="417"/>
                    <a:pt x="480" y="417"/>
                    <a:pt x="480" y="417"/>
                  </a:cubicBezTo>
                  <a:cubicBezTo>
                    <a:pt x="470" y="458"/>
                    <a:pt x="470" y="458"/>
                    <a:pt x="470" y="458"/>
                  </a:cubicBezTo>
                  <a:cubicBezTo>
                    <a:pt x="470" y="458"/>
                    <a:pt x="470" y="462"/>
                    <a:pt x="470" y="467"/>
                  </a:cubicBezTo>
                  <a:cubicBezTo>
                    <a:pt x="470" y="469"/>
                    <a:pt x="470" y="471"/>
                    <a:pt x="470" y="474"/>
                  </a:cubicBezTo>
                  <a:cubicBezTo>
                    <a:pt x="470" y="479"/>
                    <a:pt x="470" y="486"/>
                    <a:pt x="470" y="492"/>
                  </a:cubicBezTo>
                  <a:cubicBezTo>
                    <a:pt x="470" y="494"/>
                    <a:pt x="470" y="497"/>
                    <a:pt x="470" y="499"/>
                  </a:cubicBezTo>
                  <a:cubicBezTo>
                    <a:pt x="471" y="500"/>
                    <a:pt x="471" y="501"/>
                    <a:pt x="471" y="502"/>
                  </a:cubicBezTo>
                  <a:cubicBezTo>
                    <a:pt x="471" y="502"/>
                    <a:pt x="471" y="503"/>
                    <a:pt x="471" y="504"/>
                  </a:cubicBezTo>
                  <a:cubicBezTo>
                    <a:pt x="471" y="505"/>
                    <a:pt x="471" y="506"/>
                    <a:pt x="471" y="508"/>
                  </a:cubicBezTo>
                  <a:cubicBezTo>
                    <a:pt x="471" y="514"/>
                    <a:pt x="472" y="521"/>
                    <a:pt x="473" y="525"/>
                  </a:cubicBezTo>
                  <a:cubicBezTo>
                    <a:pt x="473" y="526"/>
                    <a:pt x="473" y="526"/>
                    <a:pt x="473" y="527"/>
                  </a:cubicBezTo>
                  <a:cubicBezTo>
                    <a:pt x="474" y="529"/>
                    <a:pt x="474" y="531"/>
                    <a:pt x="475" y="531"/>
                  </a:cubicBezTo>
                  <a:cubicBezTo>
                    <a:pt x="480" y="537"/>
                    <a:pt x="532" y="594"/>
                    <a:pt x="532" y="594"/>
                  </a:cubicBezTo>
                  <a:cubicBezTo>
                    <a:pt x="608" y="635"/>
                    <a:pt x="608" y="635"/>
                    <a:pt x="608" y="635"/>
                  </a:cubicBezTo>
                  <a:lnTo>
                    <a:pt x="616" y="667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3" name="หนองคาย">
              <a:extLst>
                <a:ext uri="{FF2B5EF4-FFF2-40B4-BE49-F238E27FC236}">
                  <a16:creationId xmlns:a16="http://schemas.microsoft.com/office/drawing/2014/main" id="{AD333DD2-EFCD-46AD-83A9-E4BB22EF9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20996" y="1387145"/>
              <a:ext cx="490133" cy="265184"/>
            </a:xfrm>
            <a:custGeom>
              <a:avLst/>
              <a:gdLst>
                <a:gd name="T0" fmla="*/ 1190 w 1194"/>
                <a:gd name="T1" fmla="*/ 415 h 653"/>
                <a:gd name="T2" fmla="*/ 1179 w 1194"/>
                <a:gd name="T3" fmla="*/ 434 h 653"/>
                <a:gd name="T4" fmla="*/ 1106 w 1194"/>
                <a:gd name="T5" fmla="*/ 450 h 653"/>
                <a:gd name="T6" fmla="*/ 986 w 1194"/>
                <a:gd name="T7" fmla="*/ 413 h 653"/>
                <a:gd name="T8" fmla="*/ 892 w 1194"/>
                <a:gd name="T9" fmla="*/ 382 h 653"/>
                <a:gd name="T10" fmla="*/ 824 w 1194"/>
                <a:gd name="T11" fmla="*/ 372 h 653"/>
                <a:gd name="T12" fmla="*/ 798 w 1194"/>
                <a:gd name="T13" fmla="*/ 450 h 653"/>
                <a:gd name="T14" fmla="*/ 709 w 1194"/>
                <a:gd name="T15" fmla="*/ 419 h 653"/>
                <a:gd name="T16" fmla="*/ 704 w 1194"/>
                <a:gd name="T17" fmla="*/ 492 h 653"/>
                <a:gd name="T18" fmla="*/ 652 w 1194"/>
                <a:gd name="T19" fmla="*/ 570 h 653"/>
                <a:gd name="T20" fmla="*/ 574 w 1194"/>
                <a:gd name="T21" fmla="*/ 653 h 653"/>
                <a:gd name="T22" fmla="*/ 516 w 1194"/>
                <a:gd name="T23" fmla="*/ 653 h 653"/>
                <a:gd name="T24" fmla="*/ 485 w 1194"/>
                <a:gd name="T25" fmla="*/ 570 h 653"/>
                <a:gd name="T26" fmla="*/ 355 w 1194"/>
                <a:gd name="T27" fmla="*/ 512 h 653"/>
                <a:gd name="T28" fmla="*/ 292 w 1194"/>
                <a:gd name="T29" fmla="*/ 419 h 653"/>
                <a:gd name="T30" fmla="*/ 209 w 1194"/>
                <a:gd name="T31" fmla="*/ 346 h 653"/>
                <a:gd name="T32" fmla="*/ 83 w 1194"/>
                <a:gd name="T33" fmla="*/ 283 h 653"/>
                <a:gd name="T34" fmla="*/ 5 w 1194"/>
                <a:gd name="T35" fmla="*/ 222 h 653"/>
                <a:gd name="T36" fmla="*/ 0 w 1194"/>
                <a:gd name="T37" fmla="*/ 153 h 653"/>
                <a:gd name="T38" fmla="*/ 39 w 1194"/>
                <a:gd name="T39" fmla="*/ 80 h 653"/>
                <a:gd name="T40" fmla="*/ 61 w 1194"/>
                <a:gd name="T41" fmla="*/ 92 h 653"/>
                <a:gd name="T42" fmla="*/ 105 w 1194"/>
                <a:gd name="T43" fmla="*/ 144 h 653"/>
                <a:gd name="T44" fmla="*/ 205 w 1194"/>
                <a:gd name="T45" fmla="*/ 232 h 653"/>
                <a:gd name="T46" fmla="*/ 337 w 1194"/>
                <a:gd name="T47" fmla="*/ 308 h 653"/>
                <a:gd name="T48" fmla="*/ 489 w 1194"/>
                <a:gd name="T49" fmla="*/ 376 h 653"/>
                <a:gd name="T50" fmla="*/ 501 w 1194"/>
                <a:gd name="T51" fmla="*/ 432 h 653"/>
                <a:gd name="T52" fmla="*/ 561 w 1194"/>
                <a:gd name="T53" fmla="*/ 448 h 653"/>
                <a:gd name="T54" fmla="*/ 585 w 1194"/>
                <a:gd name="T55" fmla="*/ 396 h 653"/>
                <a:gd name="T56" fmla="*/ 629 w 1194"/>
                <a:gd name="T57" fmla="*/ 344 h 653"/>
                <a:gd name="T58" fmla="*/ 841 w 1194"/>
                <a:gd name="T59" fmla="*/ 308 h 653"/>
                <a:gd name="T60" fmla="*/ 893 w 1194"/>
                <a:gd name="T61" fmla="*/ 188 h 653"/>
                <a:gd name="T62" fmla="*/ 977 w 1194"/>
                <a:gd name="T63" fmla="*/ 40 h 653"/>
                <a:gd name="T64" fmla="*/ 1095 w 1194"/>
                <a:gd name="T65" fmla="*/ 1 h 653"/>
                <a:gd name="T66" fmla="*/ 1090 w 1194"/>
                <a:gd name="T67" fmla="*/ 48 h 653"/>
                <a:gd name="T68" fmla="*/ 1142 w 1194"/>
                <a:gd name="T69" fmla="*/ 137 h 653"/>
                <a:gd name="T70" fmla="*/ 1132 w 1194"/>
                <a:gd name="T71" fmla="*/ 246 h 653"/>
                <a:gd name="T72" fmla="*/ 1179 w 1194"/>
                <a:gd name="T73" fmla="*/ 252 h 653"/>
                <a:gd name="T74" fmla="*/ 1183 w 1194"/>
                <a:gd name="T75" fmla="*/ 290 h 653"/>
                <a:gd name="T76" fmla="*/ 1194 w 1194"/>
                <a:gd name="T77" fmla="*/ 398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94" h="653">
                  <a:moveTo>
                    <a:pt x="1194" y="398"/>
                  </a:moveTo>
                  <a:cubicBezTo>
                    <a:pt x="1194" y="400"/>
                    <a:pt x="1192" y="407"/>
                    <a:pt x="1190" y="415"/>
                  </a:cubicBezTo>
                  <a:cubicBezTo>
                    <a:pt x="1181" y="433"/>
                    <a:pt x="1181" y="433"/>
                    <a:pt x="1181" y="433"/>
                  </a:cubicBezTo>
                  <a:cubicBezTo>
                    <a:pt x="1180" y="434"/>
                    <a:pt x="1179" y="434"/>
                    <a:pt x="1179" y="434"/>
                  </a:cubicBezTo>
                  <a:cubicBezTo>
                    <a:pt x="1173" y="434"/>
                    <a:pt x="1153" y="408"/>
                    <a:pt x="1142" y="413"/>
                  </a:cubicBezTo>
                  <a:cubicBezTo>
                    <a:pt x="1132" y="419"/>
                    <a:pt x="1106" y="450"/>
                    <a:pt x="1106" y="450"/>
                  </a:cubicBezTo>
                  <a:cubicBezTo>
                    <a:pt x="1038" y="382"/>
                    <a:pt x="1038" y="382"/>
                    <a:pt x="1038" y="382"/>
                  </a:cubicBezTo>
                  <a:cubicBezTo>
                    <a:pt x="986" y="413"/>
                    <a:pt x="986" y="413"/>
                    <a:pt x="986" y="413"/>
                  </a:cubicBezTo>
                  <a:cubicBezTo>
                    <a:pt x="986" y="413"/>
                    <a:pt x="975" y="445"/>
                    <a:pt x="960" y="450"/>
                  </a:cubicBezTo>
                  <a:cubicBezTo>
                    <a:pt x="944" y="455"/>
                    <a:pt x="892" y="382"/>
                    <a:pt x="892" y="382"/>
                  </a:cubicBezTo>
                  <a:cubicBezTo>
                    <a:pt x="840" y="387"/>
                    <a:pt x="840" y="387"/>
                    <a:pt x="840" y="387"/>
                  </a:cubicBezTo>
                  <a:cubicBezTo>
                    <a:pt x="824" y="372"/>
                    <a:pt x="824" y="372"/>
                    <a:pt x="824" y="372"/>
                  </a:cubicBezTo>
                  <a:cubicBezTo>
                    <a:pt x="814" y="424"/>
                    <a:pt x="814" y="424"/>
                    <a:pt x="814" y="424"/>
                  </a:cubicBezTo>
                  <a:cubicBezTo>
                    <a:pt x="798" y="450"/>
                    <a:pt x="798" y="450"/>
                    <a:pt x="798" y="450"/>
                  </a:cubicBezTo>
                  <a:cubicBezTo>
                    <a:pt x="746" y="398"/>
                    <a:pt x="746" y="398"/>
                    <a:pt x="746" y="398"/>
                  </a:cubicBezTo>
                  <a:cubicBezTo>
                    <a:pt x="709" y="419"/>
                    <a:pt x="709" y="419"/>
                    <a:pt x="709" y="419"/>
                  </a:cubicBezTo>
                  <a:cubicBezTo>
                    <a:pt x="683" y="466"/>
                    <a:pt x="683" y="466"/>
                    <a:pt x="683" y="466"/>
                  </a:cubicBezTo>
                  <a:cubicBezTo>
                    <a:pt x="704" y="492"/>
                    <a:pt x="704" y="492"/>
                    <a:pt x="704" y="492"/>
                  </a:cubicBezTo>
                  <a:cubicBezTo>
                    <a:pt x="683" y="570"/>
                    <a:pt x="683" y="570"/>
                    <a:pt x="683" y="570"/>
                  </a:cubicBezTo>
                  <a:cubicBezTo>
                    <a:pt x="652" y="570"/>
                    <a:pt x="652" y="570"/>
                    <a:pt x="652" y="570"/>
                  </a:cubicBezTo>
                  <a:cubicBezTo>
                    <a:pt x="631" y="627"/>
                    <a:pt x="631" y="627"/>
                    <a:pt x="631" y="627"/>
                  </a:cubicBezTo>
                  <a:cubicBezTo>
                    <a:pt x="574" y="653"/>
                    <a:pt x="574" y="653"/>
                    <a:pt x="574" y="653"/>
                  </a:cubicBezTo>
                  <a:cubicBezTo>
                    <a:pt x="553" y="638"/>
                    <a:pt x="553" y="638"/>
                    <a:pt x="553" y="638"/>
                  </a:cubicBezTo>
                  <a:cubicBezTo>
                    <a:pt x="553" y="638"/>
                    <a:pt x="522" y="653"/>
                    <a:pt x="516" y="653"/>
                  </a:cubicBezTo>
                  <a:cubicBezTo>
                    <a:pt x="511" y="653"/>
                    <a:pt x="464" y="632"/>
                    <a:pt x="464" y="632"/>
                  </a:cubicBezTo>
                  <a:cubicBezTo>
                    <a:pt x="485" y="570"/>
                    <a:pt x="485" y="570"/>
                    <a:pt x="485" y="570"/>
                  </a:cubicBezTo>
                  <a:cubicBezTo>
                    <a:pt x="422" y="518"/>
                    <a:pt x="422" y="518"/>
                    <a:pt x="422" y="518"/>
                  </a:cubicBezTo>
                  <a:cubicBezTo>
                    <a:pt x="355" y="512"/>
                    <a:pt x="355" y="512"/>
                    <a:pt x="355" y="512"/>
                  </a:cubicBezTo>
                  <a:cubicBezTo>
                    <a:pt x="334" y="450"/>
                    <a:pt x="334" y="450"/>
                    <a:pt x="334" y="450"/>
                  </a:cubicBezTo>
                  <a:cubicBezTo>
                    <a:pt x="292" y="419"/>
                    <a:pt x="292" y="419"/>
                    <a:pt x="292" y="419"/>
                  </a:cubicBezTo>
                  <a:cubicBezTo>
                    <a:pt x="292" y="382"/>
                    <a:pt x="292" y="382"/>
                    <a:pt x="292" y="382"/>
                  </a:cubicBezTo>
                  <a:cubicBezTo>
                    <a:pt x="209" y="346"/>
                    <a:pt x="209" y="346"/>
                    <a:pt x="209" y="346"/>
                  </a:cubicBezTo>
                  <a:cubicBezTo>
                    <a:pt x="151" y="273"/>
                    <a:pt x="151" y="273"/>
                    <a:pt x="151" y="273"/>
                  </a:cubicBezTo>
                  <a:cubicBezTo>
                    <a:pt x="83" y="283"/>
                    <a:pt x="83" y="283"/>
                    <a:pt x="83" y="283"/>
                  </a:cubicBezTo>
                  <a:cubicBezTo>
                    <a:pt x="36" y="231"/>
                    <a:pt x="36" y="231"/>
                    <a:pt x="36" y="231"/>
                  </a:cubicBezTo>
                  <a:cubicBezTo>
                    <a:pt x="5" y="222"/>
                    <a:pt x="5" y="222"/>
                    <a:pt x="5" y="222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42" y="132"/>
                    <a:pt x="42" y="132"/>
                    <a:pt x="42" y="132"/>
                  </a:cubicBezTo>
                  <a:cubicBezTo>
                    <a:pt x="39" y="80"/>
                    <a:pt x="39" y="80"/>
                    <a:pt x="39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05" y="144"/>
                    <a:pt x="105" y="144"/>
                    <a:pt x="105" y="144"/>
                  </a:cubicBezTo>
                  <a:cubicBezTo>
                    <a:pt x="110" y="148"/>
                    <a:pt x="110" y="148"/>
                    <a:pt x="110" y="148"/>
                  </a:cubicBezTo>
                  <a:cubicBezTo>
                    <a:pt x="205" y="232"/>
                    <a:pt x="205" y="232"/>
                    <a:pt x="205" y="232"/>
                  </a:cubicBezTo>
                  <a:cubicBezTo>
                    <a:pt x="257" y="240"/>
                    <a:pt x="257" y="240"/>
                    <a:pt x="257" y="240"/>
                  </a:cubicBezTo>
                  <a:cubicBezTo>
                    <a:pt x="337" y="308"/>
                    <a:pt x="337" y="308"/>
                    <a:pt x="337" y="308"/>
                  </a:cubicBezTo>
                  <a:cubicBezTo>
                    <a:pt x="489" y="328"/>
                    <a:pt x="489" y="328"/>
                    <a:pt x="489" y="328"/>
                  </a:cubicBezTo>
                  <a:cubicBezTo>
                    <a:pt x="489" y="376"/>
                    <a:pt x="489" y="376"/>
                    <a:pt x="489" y="376"/>
                  </a:cubicBezTo>
                  <a:cubicBezTo>
                    <a:pt x="461" y="432"/>
                    <a:pt x="461" y="432"/>
                    <a:pt x="461" y="432"/>
                  </a:cubicBezTo>
                  <a:cubicBezTo>
                    <a:pt x="501" y="432"/>
                    <a:pt x="501" y="432"/>
                    <a:pt x="501" y="432"/>
                  </a:cubicBezTo>
                  <a:cubicBezTo>
                    <a:pt x="537" y="468"/>
                    <a:pt x="537" y="468"/>
                    <a:pt x="537" y="468"/>
                  </a:cubicBezTo>
                  <a:cubicBezTo>
                    <a:pt x="561" y="448"/>
                    <a:pt x="561" y="448"/>
                    <a:pt x="561" y="448"/>
                  </a:cubicBezTo>
                  <a:cubicBezTo>
                    <a:pt x="545" y="416"/>
                    <a:pt x="545" y="416"/>
                    <a:pt x="545" y="416"/>
                  </a:cubicBezTo>
                  <a:cubicBezTo>
                    <a:pt x="585" y="396"/>
                    <a:pt x="585" y="396"/>
                    <a:pt x="585" y="396"/>
                  </a:cubicBezTo>
                  <a:cubicBezTo>
                    <a:pt x="617" y="376"/>
                    <a:pt x="617" y="376"/>
                    <a:pt x="617" y="376"/>
                  </a:cubicBezTo>
                  <a:cubicBezTo>
                    <a:pt x="629" y="344"/>
                    <a:pt x="629" y="344"/>
                    <a:pt x="629" y="344"/>
                  </a:cubicBezTo>
                  <a:cubicBezTo>
                    <a:pt x="781" y="276"/>
                    <a:pt x="781" y="276"/>
                    <a:pt x="781" y="276"/>
                  </a:cubicBezTo>
                  <a:cubicBezTo>
                    <a:pt x="841" y="308"/>
                    <a:pt x="841" y="308"/>
                    <a:pt x="841" y="308"/>
                  </a:cubicBezTo>
                  <a:cubicBezTo>
                    <a:pt x="893" y="268"/>
                    <a:pt x="893" y="268"/>
                    <a:pt x="893" y="268"/>
                  </a:cubicBezTo>
                  <a:cubicBezTo>
                    <a:pt x="893" y="188"/>
                    <a:pt x="893" y="188"/>
                    <a:pt x="893" y="188"/>
                  </a:cubicBezTo>
                  <a:cubicBezTo>
                    <a:pt x="957" y="120"/>
                    <a:pt x="957" y="120"/>
                    <a:pt x="957" y="120"/>
                  </a:cubicBezTo>
                  <a:cubicBezTo>
                    <a:pt x="977" y="40"/>
                    <a:pt x="977" y="40"/>
                    <a:pt x="977" y="40"/>
                  </a:cubicBezTo>
                  <a:cubicBezTo>
                    <a:pt x="1092" y="0"/>
                    <a:pt x="1092" y="0"/>
                    <a:pt x="1092" y="0"/>
                  </a:cubicBezTo>
                  <a:cubicBezTo>
                    <a:pt x="1095" y="1"/>
                    <a:pt x="1095" y="1"/>
                    <a:pt x="1095" y="1"/>
                  </a:cubicBezTo>
                  <a:cubicBezTo>
                    <a:pt x="1048" y="38"/>
                    <a:pt x="1048" y="38"/>
                    <a:pt x="1048" y="38"/>
                  </a:cubicBezTo>
                  <a:cubicBezTo>
                    <a:pt x="1090" y="48"/>
                    <a:pt x="1090" y="48"/>
                    <a:pt x="1090" y="48"/>
                  </a:cubicBezTo>
                  <a:cubicBezTo>
                    <a:pt x="1137" y="100"/>
                    <a:pt x="1137" y="100"/>
                    <a:pt x="1137" y="100"/>
                  </a:cubicBezTo>
                  <a:cubicBezTo>
                    <a:pt x="1142" y="137"/>
                    <a:pt x="1142" y="137"/>
                    <a:pt x="1142" y="137"/>
                  </a:cubicBezTo>
                  <a:cubicBezTo>
                    <a:pt x="1106" y="168"/>
                    <a:pt x="1106" y="168"/>
                    <a:pt x="1106" y="168"/>
                  </a:cubicBezTo>
                  <a:cubicBezTo>
                    <a:pt x="1132" y="246"/>
                    <a:pt x="1132" y="246"/>
                    <a:pt x="1132" y="246"/>
                  </a:cubicBezTo>
                  <a:cubicBezTo>
                    <a:pt x="1162" y="250"/>
                    <a:pt x="1162" y="250"/>
                    <a:pt x="1162" y="250"/>
                  </a:cubicBezTo>
                  <a:cubicBezTo>
                    <a:pt x="1179" y="252"/>
                    <a:pt x="1179" y="252"/>
                    <a:pt x="1179" y="252"/>
                  </a:cubicBezTo>
                  <a:cubicBezTo>
                    <a:pt x="1179" y="288"/>
                    <a:pt x="1179" y="288"/>
                    <a:pt x="1179" y="288"/>
                  </a:cubicBezTo>
                  <a:cubicBezTo>
                    <a:pt x="1183" y="290"/>
                    <a:pt x="1183" y="290"/>
                    <a:pt x="1183" y="290"/>
                  </a:cubicBezTo>
                  <a:cubicBezTo>
                    <a:pt x="1179" y="304"/>
                    <a:pt x="1179" y="304"/>
                    <a:pt x="1179" y="304"/>
                  </a:cubicBezTo>
                  <a:cubicBezTo>
                    <a:pt x="1179" y="304"/>
                    <a:pt x="1194" y="393"/>
                    <a:pt x="1194" y="398"/>
                  </a:cubicBezTo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4" name="ศรีสะเกษ">
              <a:extLst>
                <a:ext uri="{FF2B5EF4-FFF2-40B4-BE49-F238E27FC236}">
                  <a16:creationId xmlns:a16="http://schemas.microsoft.com/office/drawing/2014/main" id="{B467691D-59CA-403C-9C9E-439091C12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88529" y="2418618"/>
              <a:ext cx="341996" cy="457213"/>
            </a:xfrm>
            <a:custGeom>
              <a:avLst/>
              <a:gdLst>
                <a:gd name="T0" fmla="*/ 803 w 835"/>
                <a:gd name="T1" fmla="*/ 918 h 1123"/>
                <a:gd name="T2" fmla="*/ 819 w 835"/>
                <a:gd name="T3" fmla="*/ 1017 h 1123"/>
                <a:gd name="T4" fmla="*/ 766 w 835"/>
                <a:gd name="T5" fmla="*/ 1047 h 1123"/>
                <a:gd name="T6" fmla="*/ 698 w 835"/>
                <a:gd name="T7" fmla="*/ 1043 h 1123"/>
                <a:gd name="T8" fmla="*/ 622 w 835"/>
                <a:gd name="T9" fmla="*/ 1055 h 1123"/>
                <a:gd name="T10" fmla="*/ 562 w 835"/>
                <a:gd name="T11" fmla="*/ 1115 h 1123"/>
                <a:gd name="T12" fmla="*/ 494 w 835"/>
                <a:gd name="T13" fmla="*/ 1115 h 1123"/>
                <a:gd name="T14" fmla="*/ 382 w 835"/>
                <a:gd name="T15" fmla="*/ 1095 h 1123"/>
                <a:gd name="T16" fmla="*/ 290 w 835"/>
                <a:gd name="T17" fmla="*/ 1095 h 1123"/>
                <a:gd name="T18" fmla="*/ 246 w 835"/>
                <a:gd name="T19" fmla="*/ 1079 h 1123"/>
                <a:gd name="T20" fmla="*/ 206 w 835"/>
                <a:gd name="T21" fmla="*/ 1087 h 1123"/>
                <a:gd name="T22" fmla="*/ 154 w 835"/>
                <a:gd name="T23" fmla="*/ 1123 h 1123"/>
                <a:gd name="T24" fmla="*/ 120 w 835"/>
                <a:gd name="T25" fmla="*/ 1085 h 1123"/>
                <a:gd name="T26" fmla="*/ 110 w 835"/>
                <a:gd name="T27" fmla="*/ 970 h 1123"/>
                <a:gd name="T28" fmla="*/ 131 w 835"/>
                <a:gd name="T29" fmla="*/ 902 h 1123"/>
                <a:gd name="T30" fmla="*/ 78 w 835"/>
                <a:gd name="T31" fmla="*/ 777 h 1123"/>
                <a:gd name="T32" fmla="*/ 0 w 835"/>
                <a:gd name="T33" fmla="*/ 683 h 1123"/>
                <a:gd name="T34" fmla="*/ 58 w 835"/>
                <a:gd name="T35" fmla="*/ 563 h 1123"/>
                <a:gd name="T36" fmla="*/ 73 w 835"/>
                <a:gd name="T37" fmla="*/ 417 h 1123"/>
                <a:gd name="T38" fmla="*/ 58 w 835"/>
                <a:gd name="T39" fmla="*/ 313 h 1123"/>
                <a:gd name="T40" fmla="*/ 167 w 835"/>
                <a:gd name="T41" fmla="*/ 187 h 1123"/>
                <a:gd name="T42" fmla="*/ 99 w 835"/>
                <a:gd name="T43" fmla="*/ 151 h 1123"/>
                <a:gd name="T44" fmla="*/ 73 w 835"/>
                <a:gd name="T45" fmla="*/ 141 h 1123"/>
                <a:gd name="T46" fmla="*/ 84 w 835"/>
                <a:gd name="T47" fmla="*/ 109 h 1123"/>
                <a:gd name="T48" fmla="*/ 157 w 835"/>
                <a:gd name="T49" fmla="*/ 21 h 1123"/>
                <a:gd name="T50" fmla="*/ 192 w 835"/>
                <a:gd name="T51" fmla="*/ 7 h 1123"/>
                <a:gd name="T52" fmla="*/ 198 w 835"/>
                <a:gd name="T53" fmla="*/ 52 h 1123"/>
                <a:gd name="T54" fmla="*/ 292 w 835"/>
                <a:gd name="T55" fmla="*/ 135 h 1123"/>
                <a:gd name="T56" fmla="*/ 386 w 835"/>
                <a:gd name="T57" fmla="*/ 214 h 1123"/>
                <a:gd name="T58" fmla="*/ 428 w 835"/>
                <a:gd name="T59" fmla="*/ 250 h 1123"/>
                <a:gd name="T60" fmla="*/ 444 w 835"/>
                <a:gd name="T61" fmla="*/ 255 h 1123"/>
                <a:gd name="T62" fmla="*/ 584 w 835"/>
                <a:gd name="T63" fmla="*/ 297 h 1123"/>
                <a:gd name="T64" fmla="*/ 702 w 835"/>
                <a:gd name="T65" fmla="*/ 332 h 1123"/>
                <a:gd name="T66" fmla="*/ 715 w 835"/>
                <a:gd name="T67" fmla="*/ 386 h 1123"/>
                <a:gd name="T68" fmla="*/ 689 w 835"/>
                <a:gd name="T69" fmla="*/ 459 h 1123"/>
                <a:gd name="T70" fmla="*/ 694 w 835"/>
                <a:gd name="T71" fmla="*/ 568 h 1123"/>
                <a:gd name="T72" fmla="*/ 809 w 835"/>
                <a:gd name="T73" fmla="*/ 641 h 1123"/>
                <a:gd name="T74" fmla="*/ 835 w 835"/>
                <a:gd name="T75" fmla="*/ 782 h 1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35" h="1123">
                  <a:moveTo>
                    <a:pt x="835" y="834"/>
                  </a:moveTo>
                  <a:cubicBezTo>
                    <a:pt x="803" y="918"/>
                    <a:pt x="803" y="918"/>
                    <a:pt x="803" y="918"/>
                  </a:cubicBezTo>
                  <a:cubicBezTo>
                    <a:pt x="835" y="959"/>
                    <a:pt x="835" y="959"/>
                    <a:pt x="835" y="959"/>
                  </a:cubicBezTo>
                  <a:cubicBezTo>
                    <a:pt x="819" y="1017"/>
                    <a:pt x="819" y="1017"/>
                    <a:pt x="819" y="1017"/>
                  </a:cubicBezTo>
                  <a:cubicBezTo>
                    <a:pt x="824" y="1043"/>
                    <a:pt x="824" y="1043"/>
                    <a:pt x="824" y="1043"/>
                  </a:cubicBezTo>
                  <a:cubicBezTo>
                    <a:pt x="766" y="1047"/>
                    <a:pt x="766" y="1047"/>
                    <a:pt x="766" y="1047"/>
                  </a:cubicBezTo>
                  <a:cubicBezTo>
                    <a:pt x="766" y="1047"/>
                    <a:pt x="730" y="1071"/>
                    <a:pt x="730" y="1067"/>
                  </a:cubicBezTo>
                  <a:cubicBezTo>
                    <a:pt x="730" y="1063"/>
                    <a:pt x="698" y="1043"/>
                    <a:pt x="698" y="1043"/>
                  </a:cubicBezTo>
                  <a:cubicBezTo>
                    <a:pt x="698" y="1043"/>
                    <a:pt x="678" y="1067"/>
                    <a:pt x="674" y="1067"/>
                  </a:cubicBezTo>
                  <a:cubicBezTo>
                    <a:pt x="670" y="1067"/>
                    <a:pt x="622" y="1055"/>
                    <a:pt x="622" y="1055"/>
                  </a:cubicBezTo>
                  <a:cubicBezTo>
                    <a:pt x="594" y="1115"/>
                    <a:pt x="594" y="1115"/>
                    <a:pt x="594" y="1115"/>
                  </a:cubicBezTo>
                  <a:cubicBezTo>
                    <a:pt x="594" y="1115"/>
                    <a:pt x="566" y="1119"/>
                    <a:pt x="562" y="1115"/>
                  </a:cubicBezTo>
                  <a:cubicBezTo>
                    <a:pt x="558" y="1111"/>
                    <a:pt x="522" y="1079"/>
                    <a:pt x="522" y="1079"/>
                  </a:cubicBezTo>
                  <a:cubicBezTo>
                    <a:pt x="494" y="1115"/>
                    <a:pt x="494" y="1115"/>
                    <a:pt x="494" y="1115"/>
                  </a:cubicBezTo>
                  <a:cubicBezTo>
                    <a:pt x="458" y="1095"/>
                    <a:pt x="458" y="1095"/>
                    <a:pt x="458" y="1095"/>
                  </a:cubicBezTo>
                  <a:cubicBezTo>
                    <a:pt x="382" y="1095"/>
                    <a:pt x="382" y="1095"/>
                    <a:pt x="382" y="1095"/>
                  </a:cubicBezTo>
                  <a:cubicBezTo>
                    <a:pt x="326" y="1059"/>
                    <a:pt x="326" y="1059"/>
                    <a:pt x="326" y="1059"/>
                  </a:cubicBezTo>
                  <a:cubicBezTo>
                    <a:pt x="290" y="1095"/>
                    <a:pt x="290" y="1095"/>
                    <a:pt x="290" y="1095"/>
                  </a:cubicBezTo>
                  <a:cubicBezTo>
                    <a:pt x="259" y="1083"/>
                    <a:pt x="259" y="1083"/>
                    <a:pt x="259" y="1083"/>
                  </a:cubicBezTo>
                  <a:cubicBezTo>
                    <a:pt x="246" y="1079"/>
                    <a:pt x="246" y="1079"/>
                    <a:pt x="246" y="1079"/>
                  </a:cubicBezTo>
                  <a:cubicBezTo>
                    <a:pt x="222" y="1111"/>
                    <a:pt x="222" y="1111"/>
                    <a:pt x="222" y="1111"/>
                  </a:cubicBezTo>
                  <a:cubicBezTo>
                    <a:pt x="206" y="1087"/>
                    <a:pt x="206" y="1087"/>
                    <a:pt x="206" y="1087"/>
                  </a:cubicBezTo>
                  <a:cubicBezTo>
                    <a:pt x="178" y="1087"/>
                    <a:pt x="178" y="1087"/>
                    <a:pt x="178" y="1087"/>
                  </a:cubicBezTo>
                  <a:cubicBezTo>
                    <a:pt x="154" y="1123"/>
                    <a:pt x="154" y="1123"/>
                    <a:pt x="154" y="1123"/>
                  </a:cubicBezTo>
                  <a:cubicBezTo>
                    <a:pt x="128" y="1123"/>
                    <a:pt x="128" y="1123"/>
                    <a:pt x="128" y="1123"/>
                  </a:cubicBezTo>
                  <a:cubicBezTo>
                    <a:pt x="120" y="1085"/>
                    <a:pt x="120" y="1085"/>
                    <a:pt x="120" y="1085"/>
                  </a:cubicBezTo>
                  <a:cubicBezTo>
                    <a:pt x="131" y="996"/>
                    <a:pt x="131" y="996"/>
                    <a:pt x="131" y="996"/>
                  </a:cubicBezTo>
                  <a:cubicBezTo>
                    <a:pt x="110" y="970"/>
                    <a:pt x="110" y="970"/>
                    <a:pt x="110" y="970"/>
                  </a:cubicBezTo>
                  <a:cubicBezTo>
                    <a:pt x="110" y="928"/>
                    <a:pt x="110" y="928"/>
                    <a:pt x="110" y="928"/>
                  </a:cubicBezTo>
                  <a:cubicBezTo>
                    <a:pt x="131" y="902"/>
                    <a:pt x="131" y="902"/>
                    <a:pt x="131" y="902"/>
                  </a:cubicBezTo>
                  <a:cubicBezTo>
                    <a:pt x="131" y="813"/>
                    <a:pt x="131" y="813"/>
                    <a:pt x="131" y="813"/>
                  </a:cubicBezTo>
                  <a:cubicBezTo>
                    <a:pt x="78" y="777"/>
                    <a:pt x="78" y="777"/>
                    <a:pt x="78" y="777"/>
                  </a:cubicBezTo>
                  <a:cubicBezTo>
                    <a:pt x="78" y="714"/>
                    <a:pt x="78" y="714"/>
                    <a:pt x="78" y="714"/>
                  </a:cubicBezTo>
                  <a:cubicBezTo>
                    <a:pt x="0" y="683"/>
                    <a:pt x="0" y="683"/>
                    <a:pt x="0" y="683"/>
                  </a:cubicBezTo>
                  <a:cubicBezTo>
                    <a:pt x="0" y="652"/>
                    <a:pt x="0" y="652"/>
                    <a:pt x="0" y="652"/>
                  </a:cubicBezTo>
                  <a:cubicBezTo>
                    <a:pt x="58" y="563"/>
                    <a:pt x="58" y="563"/>
                    <a:pt x="58" y="563"/>
                  </a:cubicBezTo>
                  <a:cubicBezTo>
                    <a:pt x="94" y="459"/>
                    <a:pt x="94" y="459"/>
                    <a:pt x="94" y="459"/>
                  </a:cubicBezTo>
                  <a:cubicBezTo>
                    <a:pt x="73" y="417"/>
                    <a:pt x="73" y="417"/>
                    <a:pt x="73" y="417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58" y="313"/>
                    <a:pt x="58" y="313"/>
                    <a:pt x="58" y="313"/>
                  </a:cubicBezTo>
                  <a:cubicBezTo>
                    <a:pt x="105" y="219"/>
                    <a:pt x="105" y="219"/>
                    <a:pt x="105" y="219"/>
                  </a:cubicBezTo>
                  <a:cubicBezTo>
                    <a:pt x="167" y="187"/>
                    <a:pt x="167" y="187"/>
                    <a:pt x="167" y="187"/>
                  </a:cubicBezTo>
                  <a:cubicBezTo>
                    <a:pt x="167" y="187"/>
                    <a:pt x="141" y="151"/>
                    <a:pt x="131" y="151"/>
                  </a:cubicBezTo>
                  <a:cubicBezTo>
                    <a:pt x="99" y="151"/>
                    <a:pt x="99" y="151"/>
                    <a:pt x="99" y="151"/>
                  </a:cubicBezTo>
                  <a:cubicBezTo>
                    <a:pt x="84" y="161"/>
                    <a:pt x="84" y="161"/>
                    <a:pt x="84" y="161"/>
                  </a:cubicBezTo>
                  <a:cubicBezTo>
                    <a:pt x="73" y="141"/>
                    <a:pt x="73" y="141"/>
                    <a:pt x="73" y="141"/>
                  </a:cubicBezTo>
                  <a:cubicBezTo>
                    <a:pt x="75" y="136"/>
                    <a:pt x="75" y="136"/>
                    <a:pt x="75" y="136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124" y="60"/>
                    <a:pt x="124" y="60"/>
                    <a:pt x="124" y="60"/>
                  </a:cubicBezTo>
                  <a:cubicBezTo>
                    <a:pt x="157" y="21"/>
                    <a:pt x="157" y="21"/>
                    <a:pt x="157" y="21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2" y="7"/>
                    <a:pt x="192" y="7"/>
                    <a:pt x="192" y="7"/>
                  </a:cubicBezTo>
                  <a:cubicBezTo>
                    <a:pt x="198" y="21"/>
                    <a:pt x="198" y="21"/>
                    <a:pt x="198" y="21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44" y="92"/>
                    <a:pt x="244" y="92"/>
                    <a:pt x="244" y="92"/>
                  </a:cubicBezTo>
                  <a:cubicBezTo>
                    <a:pt x="292" y="135"/>
                    <a:pt x="292" y="135"/>
                    <a:pt x="292" y="135"/>
                  </a:cubicBezTo>
                  <a:cubicBezTo>
                    <a:pt x="298" y="177"/>
                    <a:pt x="298" y="177"/>
                    <a:pt x="298" y="177"/>
                  </a:cubicBezTo>
                  <a:cubicBezTo>
                    <a:pt x="386" y="214"/>
                    <a:pt x="386" y="214"/>
                    <a:pt x="386" y="214"/>
                  </a:cubicBezTo>
                  <a:cubicBezTo>
                    <a:pt x="417" y="214"/>
                    <a:pt x="417" y="214"/>
                    <a:pt x="417" y="214"/>
                  </a:cubicBezTo>
                  <a:cubicBezTo>
                    <a:pt x="428" y="250"/>
                    <a:pt x="428" y="250"/>
                    <a:pt x="428" y="250"/>
                  </a:cubicBezTo>
                  <a:cubicBezTo>
                    <a:pt x="444" y="252"/>
                    <a:pt x="444" y="252"/>
                    <a:pt x="444" y="252"/>
                  </a:cubicBezTo>
                  <a:cubicBezTo>
                    <a:pt x="444" y="255"/>
                    <a:pt x="444" y="255"/>
                    <a:pt x="444" y="255"/>
                  </a:cubicBezTo>
                  <a:cubicBezTo>
                    <a:pt x="506" y="287"/>
                    <a:pt x="506" y="287"/>
                    <a:pt x="506" y="287"/>
                  </a:cubicBezTo>
                  <a:cubicBezTo>
                    <a:pt x="584" y="297"/>
                    <a:pt x="584" y="297"/>
                    <a:pt x="584" y="297"/>
                  </a:cubicBezTo>
                  <a:cubicBezTo>
                    <a:pt x="652" y="297"/>
                    <a:pt x="652" y="297"/>
                    <a:pt x="652" y="297"/>
                  </a:cubicBezTo>
                  <a:cubicBezTo>
                    <a:pt x="702" y="332"/>
                    <a:pt x="702" y="332"/>
                    <a:pt x="702" y="332"/>
                  </a:cubicBezTo>
                  <a:cubicBezTo>
                    <a:pt x="704" y="334"/>
                    <a:pt x="704" y="334"/>
                    <a:pt x="704" y="334"/>
                  </a:cubicBezTo>
                  <a:cubicBezTo>
                    <a:pt x="715" y="386"/>
                    <a:pt x="715" y="386"/>
                    <a:pt x="715" y="386"/>
                  </a:cubicBezTo>
                  <a:cubicBezTo>
                    <a:pt x="673" y="417"/>
                    <a:pt x="673" y="417"/>
                    <a:pt x="673" y="417"/>
                  </a:cubicBezTo>
                  <a:cubicBezTo>
                    <a:pt x="673" y="417"/>
                    <a:pt x="689" y="453"/>
                    <a:pt x="689" y="459"/>
                  </a:cubicBezTo>
                  <a:cubicBezTo>
                    <a:pt x="689" y="464"/>
                    <a:pt x="673" y="490"/>
                    <a:pt x="673" y="490"/>
                  </a:cubicBezTo>
                  <a:cubicBezTo>
                    <a:pt x="694" y="568"/>
                    <a:pt x="694" y="568"/>
                    <a:pt x="694" y="568"/>
                  </a:cubicBezTo>
                  <a:cubicBezTo>
                    <a:pt x="756" y="589"/>
                    <a:pt x="756" y="589"/>
                    <a:pt x="756" y="589"/>
                  </a:cubicBezTo>
                  <a:cubicBezTo>
                    <a:pt x="809" y="641"/>
                    <a:pt x="809" y="641"/>
                    <a:pt x="809" y="641"/>
                  </a:cubicBezTo>
                  <a:cubicBezTo>
                    <a:pt x="793" y="714"/>
                    <a:pt x="793" y="714"/>
                    <a:pt x="793" y="714"/>
                  </a:cubicBezTo>
                  <a:cubicBezTo>
                    <a:pt x="793" y="714"/>
                    <a:pt x="835" y="777"/>
                    <a:pt x="835" y="782"/>
                  </a:cubicBezTo>
                  <a:lnTo>
                    <a:pt x="835" y="834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5" name="สุรินทร์">
              <a:extLst>
                <a:ext uri="{FF2B5EF4-FFF2-40B4-BE49-F238E27FC236}">
                  <a16:creationId xmlns:a16="http://schemas.microsoft.com/office/drawing/2014/main" id="{FF656B4E-C7A1-48D4-AA49-2F25BFB8A0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7740" y="2451538"/>
              <a:ext cx="358455" cy="431609"/>
            </a:xfrm>
            <a:custGeom>
              <a:avLst/>
              <a:gdLst>
                <a:gd name="T0" fmla="*/ 840 w 876"/>
                <a:gd name="T1" fmla="*/ 731 h 1057"/>
                <a:gd name="T2" fmla="*/ 819 w 876"/>
                <a:gd name="T3" fmla="*/ 846 h 1057"/>
                <a:gd name="T4" fmla="*/ 840 w 876"/>
                <a:gd name="T5" fmla="*/ 914 h 1057"/>
                <a:gd name="T6" fmla="*/ 837 w 876"/>
                <a:gd name="T7" fmla="*/ 1041 h 1057"/>
                <a:gd name="T8" fmla="*/ 787 w 876"/>
                <a:gd name="T9" fmla="*/ 1021 h 1057"/>
                <a:gd name="T10" fmla="*/ 743 w 876"/>
                <a:gd name="T11" fmla="*/ 1029 h 1057"/>
                <a:gd name="T12" fmla="*/ 699 w 876"/>
                <a:gd name="T13" fmla="*/ 1045 h 1057"/>
                <a:gd name="T14" fmla="*/ 655 w 876"/>
                <a:gd name="T15" fmla="*/ 1025 h 1057"/>
                <a:gd name="T16" fmla="*/ 567 w 876"/>
                <a:gd name="T17" fmla="*/ 1001 h 1057"/>
                <a:gd name="T18" fmla="*/ 547 w 876"/>
                <a:gd name="T19" fmla="*/ 1009 h 1057"/>
                <a:gd name="T20" fmla="*/ 531 w 876"/>
                <a:gd name="T21" fmla="*/ 957 h 1057"/>
                <a:gd name="T22" fmla="*/ 483 w 876"/>
                <a:gd name="T23" fmla="*/ 961 h 1057"/>
                <a:gd name="T24" fmla="*/ 447 w 876"/>
                <a:gd name="T25" fmla="*/ 985 h 1057"/>
                <a:gd name="T26" fmla="*/ 431 w 876"/>
                <a:gd name="T27" fmla="*/ 965 h 1057"/>
                <a:gd name="T28" fmla="*/ 379 w 876"/>
                <a:gd name="T29" fmla="*/ 989 h 1057"/>
                <a:gd name="T30" fmla="*/ 323 w 876"/>
                <a:gd name="T31" fmla="*/ 1017 h 1057"/>
                <a:gd name="T32" fmla="*/ 271 w 876"/>
                <a:gd name="T33" fmla="*/ 1029 h 1057"/>
                <a:gd name="T34" fmla="*/ 107 w 876"/>
                <a:gd name="T35" fmla="*/ 1057 h 1057"/>
                <a:gd name="T36" fmla="*/ 104 w 876"/>
                <a:gd name="T37" fmla="*/ 976 h 1057"/>
                <a:gd name="T38" fmla="*/ 104 w 876"/>
                <a:gd name="T39" fmla="*/ 893 h 1057"/>
                <a:gd name="T40" fmla="*/ 151 w 876"/>
                <a:gd name="T41" fmla="*/ 710 h 1057"/>
                <a:gd name="T42" fmla="*/ 182 w 876"/>
                <a:gd name="T43" fmla="*/ 606 h 1057"/>
                <a:gd name="T44" fmla="*/ 292 w 876"/>
                <a:gd name="T45" fmla="*/ 455 h 1057"/>
                <a:gd name="T46" fmla="*/ 282 w 876"/>
                <a:gd name="T47" fmla="*/ 241 h 1057"/>
                <a:gd name="T48" fmla="*/ 313 w 876"/>
                <a:gd name="T49" fmla="*/ 121 h 1057"/>
                <a:gd name="T50" fmla="*/ 266 w 876"/>
                <a:gd name="T51" fmla="*/ 158 h 1057"/>
                <a:gd name="T52" fmla="*/ 172 w 876"/>
                <a:gd name="T53" fmla="*/ 163 h 1057"/>
                <a:gd name="T54" fmla="*/ 42 w 876"/>
                <a:gd name="T55" fmla="*/ 100 h 1057"/>
                <a:gd name="T56" fmla="*/ 0 w 876"/>
                <a:gd name="T57" fmla="*/ 53 h 1057"/>
                <a:gd name="T58" fmla="*/ 109 w 876"/>
                <a:gd name="T59" fmla="*/ 22 h 1057"/>
                <a:gd name="T60" fmla="*/ 254 w 876"/>
                <a:gd name="T61" fmla="*/ 59 h 1057"/>
                <a:gd name="T62" fmla="*/ 275 w 876"/>
                <a:gd name="T63" fmla="*/ 30 h 1057"/>
                <a:gd name="T64" fmla="*/ 313 w 876"/>
                <a:gd name="T65" fmla="*/ 22 h 1057"/>
                <a:gd name="T66" fmla="*/ 412 w 876"/>
                <a:gd name="T67" fmla="*/ 22 h 1057"/>
                <a:gd name="T68" fmla="*/ 495 w 876"/>
                <a:gd name="T69" fmla="*/ 38 h 1057"/>
                <a:gd name="T70" fmla="*/ 647 w 876"/>
                <a:gd name="T71" fmla="*/ 12 h 1057"/>
                <a:gd name="T72" fmla="*/ 704 w 876"/>
                <a:gd name="T73" fmla="*/ 32 h 1057"/>
                <a:gd name="T74" fmla="*/ 784 w 876"/>
                <a:gd name="T75" fmla="*/ 54 h 1057"/>
                <a:gd name="T76" fmla="*/ 793 w 876"/>
                <a:gd name="T77" fmla="*/ 79 h 1057"/>
                <a:gd name="T78" fmla="*/ 840 w 876"/>
                <a:gd name="T79" fmla="*/ 69 h 1057"/>
                <a:gd name="T80" fmla="*/ 814 w 876"/>
                <a:gd name="T81" fmla="*/ 137 h 1057"/>
                <a:gd name="T82" fmla="*/ 777 w 876"/>
                <a:gd name="T83" fmla="*/ 262 h 1057"/>
                <a:gd name="T84" fmla="*/ 803 w 876"/>
                <a:gd name="T85" fmla="*/ 377 h 1057"/>
                <a:gd name="T86" fmla="*/ 709 w 876"/>
                <a:gd name="T87" fmla="*/ 570 h 1057"/>
                <a:gd name="T88" fmla="*/ 787 w 876"/>
                <a:gd name="T89" fmla="*/ 632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76" h="1057">
                  <a:moveTo>
                    <a:pt x="787" y="695"/>
                  </a:moveTo>
                  <a:cubicBezTo>
                    <a:pt x="840" y="731"/>
                    <a:pt x="840" y="731"/>
                    <a:pt x="840" y="731"/>
                  </a:cubicBezTo>
                  <a:cubicBezTo>
                    <a:pt x="840" y="820"/>
                    <a:pt x="840" y="820"/>
                    <a:pt x="840" y="820"/>
                  </a:cubicBezTo>
                  <a:cubicBezTo>
                    <a:pt x="819" y="846"/>
                    <a:pt x="819" y="846"/>
                    <a:pt x="819" y="846"/>
                  </a:cubicBezTo>
                  <a:cubicBezTo>
                    <a:pt x="819" y="888"/>
                    <a:pt x="819" y="888"/>
                    <a:pt x="819" y="888"/>
                  </a:cubicBezTo>
                  <a:cubicBezTo>
                    <a:pt x="840" y="914"/>
                    <a:pt x="840" y="914"/>
                    <a:pt x="840" y="914"/>
                  </a:cubicBezTo>
                  <a:cubicBezTo>
                    <a:pt x="829" y="1003"/>
                    <a:pt x="829" y="1003"/>
                    <a:pt x="829" y="1003"/>
                  </a:cubicBezTo>
                  <a:cubicBezTo>
                    <a:pt x="837" y="1041"/>
                    <a:pt x="837" y="1041"/>
                    <a:pt x="837" y="1041"/>
                  </a:cubicBezTo>
                  <a:cubicBezTo>
                    <a:pt x="803" y="1041"/>
                    <a:pt x="803" y="1041"/>
                    <a:pt x="803" y="1041"/>
                  </a:cubicBezTo>
                  <a:cubicBezTo>
                    <a:pt x="787" y="1021"/>
                    <a:pt x="787" y="1021"/>
                    <a:pt x="787" y="1021"/>
                  </a:cubicBezTo>
                  <a:cubicBezTo>
                    <a:pt x="779" y="1029"/>
                    <a:pt x="779" y="1029"/>
                    <a:pt x="779" y="1029"/>
                  </a:cubicBezTo>
                  <a:cubicBezTo>
                    <a:pt x="743" y="1029"/>
                    <a:pt x="743" y="1029"/>
                    <a:pt x="743" y="1029"/>
                  </a:cubicBezTo>
                  <a:cubicBezTo>
                    <a:pt x="743" y="1049"/>
                    <a:pt x="743" y="1049"/>
                    <a:pt x="743" y="1049"/>
                  </a:cubicBezTo>
                  <a:cubicBezTo>
                    <a:pt x="699" y="1045"/>
                    <a:pt x="699" y="1045"/>
                    <a:pt x="699" y="1045"/>
                  </a:cubicBezTo>
                  <a:cubicBezTo>
                    <a:pt x="671" y="1017"/>
                    <a:pt x="671" y="1017"/>
                    <a:pt x="671" y="1017"/>
                  </a:cubicBezTo>
                  <a:cubicBezTo>
                    <a:pt x="655" y="1025"/>
                    <a:pt x="655" y="1025"/>
                    <a:pt x="655" y="1025"/>
                  </a:cubicBezTo>
                  <a:cubicBezTo>
                    <a:pt x="611" y="1025"/>
                    <a:pt x="611" y="1025"/>
                    <a:pt x="611" y="1025"/>
                  </a:cubicBezTo>
                  <a:cubicBezTo>
                    <a:pt x="567" y="1001"/>
                    <a:pt x="567" y="1001"/>
                    <a:pt x="567" y="1001"/>
                  </a:cubicBezTo>
                  <a:cubicBezTo>
                    <a:pt x="551" y="993"/>
                    <a:pt x="551" y="993"/>
                    <a:pt x="551" y="993"/>
                  </a:cubicBezTo>
                  <a:cubicBezTo>
                    <a:pt x="547" y="1009"/>
                    <a:pt x="547" y="1009"/>
                    <a:pt x="547" y="1009"/>
                  </a:cubicBezTo>
                  <a:cubicBezTo>
                    <a:pt x="531" y="1005"/>
                    <a:pt x="531" y="1005"/>
                    <a:pt x="531" y="1005"/>
                  </a:cubicBezTo>
                  <a:cubicBezTo>
                    <a:pt x="531" y="957"/>
                    <a:pt x="531" y="957"/>
                    <a:pt x="531" y="957"/>
                  </a:cubicBezTo>
                  <a:cubicBezTo>
                    <a:pt x="495" y="953"/>
                    <a:pt x="495" y="953"/>
                    <a:pt x="495" y="953"/>
                  </a:cubicBezTo>
                  <a:cubicBezTo>
                    <a:pt x="483" y="961"/>
                    <a:pt x="483" y="961"/>
                    <a:pt x="483" y="961"/>
                  </a:cubicBezTo>
                  <a:cubicBezTo>
                    <a:pt x="479" y="985"/>
                    <a:pt x="479" y="985"/>
                    <a:pt x="479" y="985"/>
                  </a:cubicBezTo>
                  <a:cubicBezTo>
                    <a:pt x="447" y="985"/>
                    <a:pt x="447" y="985"/>
                    <a:pt x="447" y="985"/>
                  </a:cubicBezTo>
                  <a:cubicBezTo>
                    <a:pt x="431" y="965"/>
                    <a:pt x="431" y="965"/>
                    <a:pt x="431" y="965"/>
                  </a:cubicBezTo>
                  <a:cubicBezTo>
                    <a:pt x="431" y="965"/>
                    <a:pt x="431" y="965"/>
                    <a:pt x="431" y="965"/>
                  </a:cubicBezTo>
                  <a:cubicBezTo>
                    <a:pt x="403" y="961"/>
                    <a:pt x="403" y="961"/>
                    <a:pt x="403" y="961"/>
                  </a:cubicBezTo>
                  <a:cubicBezTo>
                    <a:pt x="403" y="961"/>
                    <a:pt x="383" y="989"/>
                    <a:pt x="379" y="989"/>
                  </a:cubicBezTo>
                  <a:cubicBezTo>
                    <a:pt x="351" y="989"/>
                    <a:pt x="351" y="989"/>
                    <a:pt x="351" y="989"/>
                  </a:cubicBezTo>
                  <a:cubicBezTo>
                    <a:pt x="323" y="1017"/>
                    <a:pt x="323" y="1017"/>
                    <a:pt x="323" y="1017"/>
                  </a:cubicBezTo>
                  <a:cubicBezTo>
                    <a:pt x="291" y="997"/>
                    <a:pt x="291" y="997"/>
                    <a:pt x="291" y="997"/>
                  </a:cubicBezTo>
                  <a:cubicBezTo>
                    <a:pt x="271" y="1029"/>
                    <a:pt x="271" y="1029"/>
                    <a:pt x="271" y="1029"/>
                  </a:cubicBezTo>
                  <a:cubicBezTo>
                    <a:pt x="139" y="1029"/>
                    <a:pt x="139" y="1029"/>
                    <a:pt x="139" y="1029"/>
                  </a:cubicBezTo>
                  <a:cubicBezTo>
                    <a:pt x="107" y="1057"/>
                    <a:pt x="107" y="1057"/>
                    <a:pt x="107" y="1057"/>
                  </a:cubicBezTo>
                  <a:cubicBezTo>
                    <a:pt x="104" y="1055"/>
                    <a:pt x="104" y="1055"/>
                    <a:pt x="104" y="1055"/>
                  </a:cubicBezTo>
                  <a:cubicBezTo>
                    <a:pt x="104" y="976"/>
                    <a:pt x="104" y="976"/>
                    <a:pt x="104" y="976"/>
                  </a:cubicBezTo>
                  <a:cubicBezTo>
                    <a:pt x="125" y="945"/>
                    <a:pt x="125" y="945"/>
                    <a:pt x="125" y="945"/>
                  </a:cubicBezTo>
                  <a:cubicBezTo>
                    <a:pt x="104" y="893"/>
                    <a:pt x="104" y="893"/>
                    <a:pt x="104" y="893"/>
                  </a:cubicBezTo>
                  <a:cubicBezTo>
                    <a:pt x="104" y="783"/>
                    <a:pt x="104" y="783"/>
                    <a:pt x="104" y="783"/>
                  </a:cubicBezTo>
                  <a:cubicBezTo>
                    <a:pt x="151" y="710"/>
                    <a:pt x="151" y="710"/>
                    <a:pt x="151" y="710"/>
                  </a:cubicBezTo>
                  <a:cubicBezTo>
                    <a:pt x="151" y="648"/>
                    <a:pt x="151" y="648"/>
                    <a:pt x="151" y="648"/>
                  </a:cubicBezTo>
                  <a:cubicBezTo>
                    <a:pt x="182" y="606"/>
                    <a:pt x="182" y="606"/>
                    <a:pt x="182" y="606"/>
                  </a:cubicBezTo>
                  <a:cubicBezTo>
                    <a:pt x="261" y="549"/>
                    <a:pt x="261" y="549"/>
                    <a:pt x="261" y="549"/>
                  </a:cubicBezTo>
                  <a:cubicBezTo>
                    <a:pt x="292" y="455"/>
                    <a:pt x="292" y="455"/>
                    <a:pt x="292" y="455"/>
                  </a:cubicBezTo>
                  <a:cubicBezTo>
                    <a:pt x="276" y="408"/>
                    <a:pt x="276" y="408"/>
                    <a:pt x="276" y="408"/>
                  </a:cubicBezTo>
                  <a:cubicBezTo>
                    <a:pt x="282" y="241"/>
                    <a:pt x="282" y="241"/>
                    <a:pt x="282" y="241"/>
                  </a:cubicBezTo>
                  <a:cubicBezTo>
                    <a:pt x="355" y="168"/>
                    <a:pt x="355" y="168"/>
                    <a:pt x="355" y="168"/>
                  </a:cubicBezTo>
                  <a:cubicBezTo>
                    <a:pt x="313" y="121"/>
                    <a:pt x="313" y="121"/>
                    <a:pt x="313" y="121"/>
                  </a:cubicBezTo>
                  <a:cubicBezTo>
                    <a:pt x="297" y="152"/>
                    <a:pt x="297" y="152"/>
                    <a:pt x="297" y="152"/>
                  </a:cubicBezTo>
                  <a:cubicBezTo>
                    <a:pt x="266" y="158"/>
                    <a:pt x="266" y="158"/>
                    <a:pt x="266" y="158"/>
                  </a:cubicBezTo>
                  <a:cubicBezTo>
                    <a:pt x="229" y="121"/>
                    <a:pt x="229" y="121"/>
                    <a:pt x="229" y="121"/>
                  </a:cubicBezTo>
                  <a:cubicBezTo>
                    <a:pt x="172" y="163"/>
                    <a:pt x="172" y="163"/>
                    <a:pt x="172" y="163"/>
                  </a:cubicBezTo>
                  <a:cubicBezTo>
                    <a:pt x="115" y="142"/>
                    <a:pt x="115" y="142"/>
                    <a:pt x="115" y="142"/>
                  </a:cubicBezTo>
                  <a:cubicBezTo>
                    <a:pt x="42" y="100"/>
                    <a:pt x="42" y="100"/>
                    <a:pt x="42" y="100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93" y="64"/>
                    <a:pt x="193" y="64"/>
                    <a:pt x="193" y="64"/>
                  </a:cubicBezTo>
                  <a:cubicBezTo>
                    <a:pt x="254" y="59"/>
                    <a:pt x="254" y="59"/>
                    <a:pt x="254" y="59"/>
                  </a:cubicBezTo>
                  <a:cubicBezTo>
                    <a:pt x="255" y="59"/>
                    <a:pt x="255" y="59"/>
                    <a:pt x="255" y="59"/>
                  </a:cubicBezTo>
                  <a:cubicBezTo>
                    <a:pt x="275" y="30"/>
                    <a:pt x="275" y="30"/>
                    <a:pt x="275" y="30"/>
                  </a:cubicBezTo>
                  <a:cubicBezTo>
                    <a:pt x="275" y="30"/>
                    <a:pt x="275" y="30"/>
                    <a:pt x="275" y="30"/>
                  </a:cubicBezTo>
                  <a:cubicBezTo>
                    <a:pt x="313" y="22"/>
                    <a:pt x="313" y="22"/>
                    <a:pt x="313" y="22"/>
                  </a:cubicBezTo>
                  <a:cubicBezTo>
                    <a:pt x="375" y="48"/>
                    <a:pt x="375" y="48"/>
                    <a:pt x="375" y="48"/>
                  </a:cubicBezTo>
                  <a:cubicBezTo>
                    <a:pt x="412" y="22"/>
                    <a:pt x="412" y="22"/>
                    <a:pt x="412" y="22"/>
                  </a:cubicBezTo>
                  <a:cubicBezTo>
                    <a:pt x="443" y="12"/>
                    <a:pt x="443" y="12"/>
                    <a:pt x="443" y="12"/>
                  </a:cubicBezTo>
                  <a:cubicBezTo>
                    <a:pt x="495" y="38"/>
                    <a:pt x="495" y="38"/>
                    <a:pt x="495" y="38"/>
                  </a:cubicBezTo>
                  <a:cubicBezTo>
                    <a:pt x="605" y="38"/>
                    <a:pt x="605" y="38"/>
                    <a:pt x="605" y="38"/>
                  </a:cubicBezTo>
                  <a:cubicBezTo>
                    <a:pt x="647" y="12"/>
                    <a:pt x="647" y="12"/>
                    <a:pt x="647" y="12"/>
                  </a:cubicBezTo>
                  <a:cubicBezTo>
                    <a:pt x="683" y="12"/>
                    <a:pt x="683" y="12"/>
                    <a:pt x="683" y="12"/>
                  </a:cubicBezTo>
                  <a:cubicBezTo>
                    <a:pt x="704" y="32"/>
                    <a:pt x="704" y="32"/>
                    <a:pt x="704" y="32"/>
                  </a:cubicBezTo>
                  <a:cubicBezTo>
                    <a:pt x="751" y="64"/>
                    <a:pt x="751" y="64"/>
                    <a:pt x="751" y="64"/>
                  </a:cubicBezTo>
                  <a:cubicBezTo>
                    <a:pt x="784" y="54"/>
                    <a:pt x="784" y="54"/>
                    <a:pt x="784" y="54"/>
                  </a:cubicBezTo>
                  <a:cubicBezTo>
                    <a:pt x="782" y="59"/>
                    <a:pt x="782" y="59"/>
                    <a:pt x="782" y="59"/>
                  </a:cubicBezTo>
                  <a:cubicBezTo>
                    <a:pt x="793" y="79"/>
                    <a:pt x="793" y="79"/>
                    <a:pt x="793" y="79"/>
                  </a:cubicBezTo>
                  <a:cubicBezTo>
                    <a:pt x="808" y="69"/>
                    <a:pt x="808" y="69"/>
                    <a:pt x="808" y="69"/>
                  </a:cubicBezTo>
                  <a:cubicBezTo>
                    <a:pt x="840" y="69"/>
                    <a:pt x="840" y="69"/>
                    <a:pt x="840" y="69"/>
                  </a:cubicBezTo>
                  <a:cubicBezTo>
                    <a:pt x="850" y="69"/>
                    <a:pt x="876" y="105"/>
                    <a:pt x="876" y="105"/>
                  </a:cubicBezTo>
                  <a:cubicBezTo>
                    <a:pt x="814" y="137"/>
                    <a:pt x="814" y="137"/>
                    <a:pt x="814" y="137"/>
                  </a:cubicBezTo>
                  <a:cubicBezTo>
                    <a:pt x="767" y="231"/>
                    <a:pt x="767" y="231"/>
                    <a:pt x="767" y="231"/>
                  </a:cubicBezTo>
                  <a:cubicBezTo>
                    <a:pt x="777" y="262"/>
                    <a:pt x="777" y="262"/>
                    <a:pt x="777" y="262"/>
                  </a:cubicBezTo>
                  <a:cubicBezTo>
                    <a:pt x="782" y="335"/>
                    <a:pt x="782" y="335"/>
                    <a:pt x="782" y="335"/>
                  </a:cubicBezTo>
                  <a:cubicBezTo>
                    <a:pt x="803" y="377"/>
                    <a:pt x="803" y="377"/>
                    <a:pt x="803" y="377"/>
                  </a:cubicBezTo>
                  <a:cubicBezTo>
                    <a:pt x="767" y="481"/>
                    <a:pt x="767" y="481"/>
                    <a:pt x="767" y="481"/>
                  </a:cubicBezTo>
                  <a:cubicBezTo>
                    <a:pt x="709" y="570"/>
                    <a:pt x="709" y="570"/>
                    <a:pt x="709" y="570"/>
                  </a:cubicBezTo>
                  <a:cubicBezTo>
                    <a:pt x="709" y="601"/>
                    <a:pt x="709" y="601"/>
                    <a:pt x="709" y="601"/>
                  </a:cubicBezTo>
                  <a:cubicBezTo>
                    <a:pt x="787" y="632"/>
                    <a:pt x="787" y="632"/>
                    <a:pt x="787" y="632"/>
                  </a:cubicBezTo>
                  <a:lnTo>
                    <a:pt x="787" y="695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6" name="สกลนคร">
              <a:extLst>
                <a:ext uri="{FF2B5EF4-FFF2-40B4-BE49-F238E27FC236}">
                  <a16:creationId xmlns:a16="http://schemas.microsoft.com/office/drawing/2014/main" id="{4434ED67-8CC2-4DD4-B7B2-E8099136C2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6264" y="1474930"/>
              <a:ext cx="422466" cy="488304"/>
            </a:xfrm>
            <a:custGeom>
              <a:avLst/>
              <a:gdLst>
                <a:gd name="T0" fmla="*/ 991 w 1032"/>
                <a:gd name="T1" fmla="*/ 840 h 1200"/>
                <a:gd name="T2" fmla="*/ 980 w 1032"/>
                <a:gd name="T3" fmla="*/ 897 h 1200"/>
                <a:gd name="T4" fmla="*/ 996 w 1032"/>
                <a:gd name="T5" fmla="*/ 960 h 1200"/>
                <a:gd name="T6" fmla="*/ 975 w 1032"/>
                <a:gd name="T7" fmla="*/ 995 h 1200"/>
                <a:gd name="T8" fmla="*/ 928 w 1032"/>
                <a:gd name="T9" fmla="*/ 1049 h 1200"/>
                <a:gd name="T10" fmla="*/ 871 w 1032"/>
                <a:gd name="T11" fmla="*/ 1095 h 1200"/>
                <a:gd name="T12" fmla="*/ 793 w 1032"/>
                <a:gd name="T13" fmla="*/ 1101 h 1200"/>
                <a:gd name="T14" fmla="*/ 756 w 1032"/>
                <a:gd name="T15" fmla="*/ 1106 h 1200"/>
                <a:gd name="T16" fmla="*/ 725 w 1032"/>
                <a:gd name="T17" fmla="*/ 1163 h 1200"/>
                <a:gd name="T18" fmla="*/ 667 w 1032"/>
                <a:gd name="T19" fmla="*/ 1132 h 1200"/>
                <a:gd name="T20" fmla="*/ 615 w 1032"/>
                <a:gd name="T21" fmla="*/ 1200 h 1200"/>
                <a:gd name="T22" fmla="*/ 506 w 1032"/>
                <a:gd name="T23" fmla="*/ 1116 h 1200"/>
                <a:gd name="T24" fmla="*/ 464 w 1032"/>
                <a:gd name="T25" fmla="*/ 1043 h 1200"/>
                <a:gd name="T26" fmla="*/ 412 w 1032"/>
                <a:gd name="T27" fmla="*/ 1012 h 1200"/>
                <a:gd name="T28" fmla="*/ 396 w 1032"/>
                <a:gd name="T29" fmla="*/ 965 h 1200"/>
                <a:gd name="T30" fmla="*/ 347 w 1032"/>
                <a:gd name="T31" fmla="*/ 968 h 1200"/>
                <a:gd name="T32" fmla="*/ 360 w 1032"/>
                <a:gd name="T33" fmla="*/ 897 h 1200"/>
                <a:gd name="T34" fmla="*/ 297 w 1032"/>
                <a:gd name="T35" fmla="*/ 829 h 1200"/>
                <a:gd name="T36" fmla="*/ 182 w 1032"/>
                <a:gd name="T37" fmla="*/ 777 h 1200"/>
                <a:gd name="T38" fmla="*/ 99 w 1032"/>
                <a:gd name="T39" fmla="*/ 772 h 1200"/>
                <a:gd name="T40" fmla="*/ 89 w 1032"/>
                <a:gd name="T41" fmla="*/ 766 h 1200"/>
                <a:gd name="T42" fmla="*/ 21 w 1032"/>
                <a:gd name="T43" fmla="*/ 746 h 1200"/>
                <a:gd name="T44" fmla="*/ 26 w 1032"/>
                <a:gd name="T45" fmla="*/ 647 h 1200"/>
                <a:gd name="T46" fmla="*/ 15 w 1032"/>
                <a:gd name="T47" fmla="*/ 590 h 1200"/>
                <a:gd name="T48" fmla="*/ 88 w 1032"/>
                <a:gd name="T49" fmla="*/ 454 h 1200"/>
                <a:gd name="T50" fmla="*/ 135 w 1032"/>
                <a:gd name="T51" fmla="*/ 423 h 1200"/>
                <a:gd name="T52" fmla="*/ 99 w 1032"/>
                <a:gd name="T53" fmla="*/ 266 h 1200"/>
                <a:gd name="T54" fmla="*/ 131 w 1032"/>
                <a:gd name="T55" fmla="*/ 200 h 1200"/>
                <a:gd name="T56" fmla="*/ 120 w 1032"/>
                <a:gd name="T57" fmla="*/ 89 h 1200"/>
                <a:gd name="T58" fmla="*/ 161 w 1032"/>
                <a:gd name="T59" fmla="*/ 94 h 1200"/>
                <a:gd name="T60" fmla="*/ 214 w 1032"/>
                <a:gd name="T61" fmla="*/ 68 h 1200"/>
                <a:gd name="T62" fmla="*/ 234 w 1032"/>
                <a:gd name="T63" fmla="*/ 0 h 1200"/>
                <a:gd name="T64" fmla="*/ 323 w 1032"/>
                <a:gd name="T65" fmla="*/ 89 h 1200"/>
                <a:gd name="T66" fmla="*/ 365 w 1032"/>
                <a:gd name="T67" fmla="*/ 115 h 1200"/>
                <a:gd name="T68" fmla="*/ 430 w 1032"/>
                <a:gd name="T69" fmla="*/ 148 h 1200"/>
                <a:gd name="T70" fmla="*/ 527 w 1032"/>
                <a:gd name="T71" fmla="*/ 172 h 1200"/>
                <a:gd name="T72" fmla="*/ 584 w 1032"/>
                <a:gd name="T73" fmla="*/ 256 h 1200"/>
                <a:gd name="T74" fmla="*/ 648 w 1032"/>
                <a:gd name="T75" fmla="*/ 253 h 1200"/>
                <a:gd name="T76" fmla="*/ 719 w 1032"/>
                <a:gd name="T77" fmla="*/ 329 h 1200"/>
                <a:gd name="T78" fmla="*/ 714 w 1032"/>
                <a:gd name="T79" fmla="*/ 391 h 1200"/>
                <a:gd name="T80" fmla="*/ 688 w 1032"/>
                <a:gd name="T81" fmla="*/ 428 h 1200"/>
                <a:gd name="T82" fmla="*/ 683 w 1032"/>
                <a:gd name="T83" fmla="*/ 480 h 1200"/>
                <a:gd name="T84" fmla="*/ 667 w 1032"/>
                <a:gd name="T85" fmla="*/ 548 h 1200"/>
                <a:gd name="T86" fmla="*/ 735 w 1032"/>
                <a:gd name="T87" fmla="*/ 621 h 1200"/>
                <a:gd name="T88" fmla="*/ 787 w 1032"/>
                <a:gd name="T89" fmla="*/ 626 h 1200"/>
                <a:gd name="T90" fmla="*/ 845 w 1032"/>
                <a:gd name="T91" fmla="*/ 610 h 1200"/>
                <a:gd name="T92" fmla="*/ 1027 w 1032"/>
                <a:gd name="T93" fmla="*/ 600 h 1200"/>
                <a:gd name="T94" fmla="*/ 1027 w 1032"/>
                <a:gd name="T95" fmla="*/ 673 h 1200"/>
                <a:gd name="T96" fmla="*/ 1032 w 1032"/>
                <a:gd name="T97" fmla="*/ 751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32" h="1200">
                  <a:moveTo>
                    <a:pt x="1032" y="798"/>
                  </a:moveTo>
                  <a:cubicBezTo>
                    <a:pt x="991" y="840"/>
                    <a:pt x="991" y="840"/>
                    <a:pt x="991" y="840"/>
                  </a:cubicBezTo>
                  <a:cubicBezTo>
                    <a:pt x="1012" y="871"/>
                    <a:pt x="1012" y="871"/>
                    <a:pt x="1012" y="871"/>
                  </a:cubicBezTo>
                  <a:cubicBezTo>
                    <a:pt x="980" y="897"/>
                    <a:pt x="980" y="897"/>
                    <a:pt x="980" y="897"/>
                  </a:cubicBezTo>
                  <a:cubicBezTo>
                    <a:pt x="965" y="934"/>
                    <a:pt x="965" y="934"/>
                    <a:pt x="965" y="934"/>
                  </a:cubicBezTo>
                  <a:cubicBezTo>
                    <a:pt x="996" y="960"/>
                    <a:pt x="996" y="960"/>
                    <a:pt x="996" y="960"/>
                  </a:cubicBezTo>
                  <a:cubicBezTo>
                    <a:pt x="991" y="986"/>
                    <a:pt x="991" y="986"/>
                    <a:pt x="991" y="986"/>
                  </a:cubicBezTo>
                  <a:cubicBezTo>
                    <a:pt x="975" y="995"/>
                    <a:pt x="975" y="995"/>
                    <a:pt x="975" y="995"/>
                  </a:cubicBezTo>
                  <a:cubicBezTo>
                    <a:pt x="933" y="1017"/>
                    <a:pt x="933" y="1017"/>
                    <a:pt x="933" y="1017"/>
                  </a:cubicBezTo>
                  <a:cubicBezTo>
                    <a:pt x="928" y="1049"/>
                    <a:pt x="928" y="1049"/>
                    <a:pt x="928" y="1049"/>
                  </a:cubicBezTo>
                  <a:cubicBezTo>
                    <a:pt x="876" y="1085"/>
                    <a:pt x="876" y="1085"/>
                    <a:pt x="876" y="1085"/>
                  </a:cubicBezTo>
                  <a:cubicBezTo>
                    <a:pt x="871" y="1095"/>
                    <a:pt x="871" y="1095"/>
                    <a:pt x="871" y="1095"/>
                  </a:cubicBezTo>
                  <a:cubicBezTo>
                    <a:pt x="813" y="1106"/>
                    <a:pt x="813" y="1106"/>
                    <a:pt x="813" y="1106"/>
                  </a:cubicBezTo>
                  <a:cubicBezTo>
                    <a:pt x="793" y="1101"/>
                    <a:pt x="793" y="1101"/>
                    <a:pt x="793" y="1101"/>
                  </a:cubicBezTo>
                  <a:cubicBezTo>
                    <a:pt x="766" y="1095"/>
                    <a:pt x="766" y="1095"/>
                    <a:pt x="766" y="1095"/>
                  </a:cubicBezTo>
                  <a:cubicBezTo>
                    <a:pt x="756" y="1106"/>
                    <a:pt x="756" y="1106"/>
                    <a:pt x="756" y="1106"/>
                  </a:cubicBezTo>
                  <a:cubicBezTo>
                    <a:pt x="761" y="1137"/>
                    <a:pt x="761" y="1137"/>
                    <a:pt x="761" y="1137"/>
                  </a:cubicBezTo>
                  <a:cubicBezTo>
                    <a:pt x="725" y="1163"/>
                    <a:pt x="725" y="1163"/>
                    <a:pt x="725" y="1163"/>
                  </a:cubicBezTo>
                  <a:cubicBezTo>
                    <a:pt x="699" y="1132"/>
                    <a:pt x="699" y="1132"/>
                    <a:pt x="699" y="1132"/>
                  </a:cubicBezTo>
                  <a:cubicBezTo>
                    <a:pt x="667" y="1132"/>
                    <a:pt x="667" y="1132"/>
                    <a:pt x="667" y="1132"/>
                  </a:cubicBezTo>
                  <a:cubicBezTo>
                    <a:pt x="615" y="1163"/>
                    <a:pt x="615" y="1163"/>
                    <a:pt x="615" y="1163"/>
                  </a:cubicBezTo>
                  <a:cubicBezTo>
                    <a:pt x="615" y="1200"/>
                    <a:pt x="615" y="1200"/>
                    <a:pt x="615" y="1200"/>
                  </a:cubicBezTo>
                  <a:cubicBezTo>
                    <a:pt x="516" y="1142"/>
                    <a:pt x="516" y="1142"/>
                    <a:pt x="516" y="1142"/>
                  </a:cubicBezTo>
                  <a:cubicBezTo>
                    <a:pt x="506" y="1116"/>
                    <a:pt x="506" y="1116"/>
                    <a:pt x="506" y="1116"/>
                  </a:cubicBezTo>
                  <a:cubicBezTo>
                    <a:pt x="469" y="1111"/>
                    <a:pt x="469" y="1111"/>
                    <a:pt x="469" y="1111"/>
                  </a:cubicBezTo>
                  <a:cubicBezTo>
                    <a:pt x="464" y="1043"/>
                    <a:pt x="464" y="1043"/>
                    <a:pt x="464" y="1043"/>
                  </a:cubicBezTo>
                  <a:cubicBezTo>
                    <a:pt x="433" y="1012"/>
                    <a:pt x="433" y="1012"/>
                    <a:pt x="433" y="1012"/>
                  </a:cubicBezTo>
                  <a:cubicBezTo>
                    <a:pt x="412" y="1012"/>
                    <a:pt x="412" y="1012"/>
                    <a:pt x="412" y="1012"/>
                  </a:cubicBezTo>
                  <a:cubicBezTo>
                    <a:pt x="407" y="986"/>
                    <a:pt x="407" y="986"/>
                    <a:pt x="407" y="986"/>
                  </a:cubicBezTo>
                  <a:cubicBezTo>
                    <a:pt x="396" y="965"/>
                    <a:pt x="396" y="965"/>
                    <a:pt x="396" y="965"/>
                  </a:cubicBezTo>
                  <a:cubicBezTo>
                    <a:pt x="349" y="976"/>
                    <a:pt x="349" y="976"/>
                    <a:pt x="349" y="976"/>
                  </a:cubicBezTo>
                  <a:cubicBezTo>
                    <a:pt x="347" y="968"/>
                    <a:pt x="347" y="968"/>
                    <a:pt x="347" y="968"/>
                  </a:cubicBezTo>
                  <a:cubicBezTo>
                    <a:pt x="349" y="970"/>
                    <a:pt x="349" y="970"/>
                    <a:pt x="349" y="970"/>
                  </a:cubicBezTo>
                  <a:cubicBezTo>
                    <a:pt x="360" y="897"/>
                    <a:pt x="360" y="897"/>
                    <a:pt x="360" y="897"/>
                  </a:cubicBezTo>
                  <a:cubicBezTo>
                    <a:pt x="334" y="887"/>
                    <a:pt x="334" y="887"/>
                    <a:pt x="334" y="887"/>
                  </a:cubicBezTo>
                  <a:cubicBezTo>
                    <a:pt x="297" y="829"/>
                    <a:pt x="297" y="829"/>
                    <a:pt x="297" y="829"/>
                  </a:cubicBezTo>
                  <a:cubicBezTo>
                    <a:pt x="261" y="835"/>
                    <a:pt x="261" y="835"/>
                    <a:pt x="261" y="835"/>
                  </a:cubicBezTo>
                  <a:cubicBezTo>
                    <a:pt x="182" y="777"/>
                    <a:pt x="182" y="777"/>
                    <a:pt x="182" y="777"/>
                  </a:cubicBezTo>
                  <a:cubicBezTo>
                    <a:pt x="161" y="793"/>
                    <a:pt x="161" y="793"/>
                    <a:pt x="161" y="793"/>
                  </a:cubicBezTo>
                  <a:cubicBezTo>
                    <a:pt x="99" y="772"/>
                    <a:pt x="99" y="772"/>
                    <a:pt x="99" y="772"/>
                  </a:cubicBezTo>
                  <a:cubicBezTo>
                    <a:pt x="89" y="766"/>
                    <a:pt x="89" y="766"/>
                    <a:pt x="89" y="766"/>
                  </a:cubicBezTo>
                  <a:cubicBezTo>
                    <a:pt x="89" y="766"/>
                    <a:pt x="89" y="766"/>
                    <a:pt x="89" y="766"/>
                  </a:cubicBezTo>
                  <a:cubicBezTo>
                    <a:pt x="68" y="751"/>
                    <a:pt x="68" y="751"/>
                    <a:pt x="68" y="751"/>
                  </a:cubicBezTo>
                  <a:cubicBezTo>
                    <a:pt x="21" y="746"/>
                    <a:pt x="21" y="746"/>
                    <a:pt x="21" y="746"/>
                  </a:cubicBezTo>
                  <a:cubicBezTo>
                    <a:pt x="0" y="710"/>
                    <a:pt x="0" y="710"/>
                    <a:pt x="0" y="710"/>
                  </a:cubicBezTo>
                  <a:cubicBezTo>
                    <a:pt x="26" y="647"/>
                    <a:pt x="26" y="647"/>
                    <a:pt x="26" y="647"/>
                  </a:cubicBezTo>
                  <a:cubicBezTo>
                    <a:pt x="36" y="626"/>
                    <a:pt x="36" y="626"/>
                    <a:pt x="36" y="626"/>
                  </a:cubicBezTo>
                  <a:cubicBezTo>
                    <a:pt x="15" y="590"/>
                    <a:pt x="15" y="590"/>
                    <a:pt x="15" y="590"/>
                  </a:cubicBezTo>
                  <a:cubicBezTo>
                    <a:pt x="26" y="522"/>
                    <a:pt x="26" y="522"/>
                    <a:pt x="26" y="522"/>
                  </a:cubicBezTo>
                  <a:cubicBezTo>
                    <a:pt x="88" y="454"/>
                    <a:pt x="88" y="454"/>
                    <a:pt x="88" y="454"/>
                  </a:cubicBezTo>
                  <a:cubicBezTo>
                    <a:pt x="125" y="449"/>
                    <a:pt x="125" y="449"/>
                    <a:pt x="125" y="449"/>
                  </a:cubicBezTo>
                  <a:cubicBezTo>
                    <a:pt x="135" y="423"/>
                    <a:pt x="135" y="423"/>
                    <a:pt x="135" y="423"/>
                  </a:cubicBezTo>
                  <a:cubicBezTo>
                    <a:pt x="135" y="318"/>
                    <a:pt x="135" y="318"/>
                    <a:pt x="135" y="318"/>
                  </a:cubicBezTo>
                  <a:cubicBezTo>
                    <a:pt x="99" y="266"/>
                    <a:pt x="99" y="266"/>
                    <a:pt x="99" y="266"/>
                  </a:cubicBezTo>
                  <a:cubicBezTo>
                    <a:pt x="122" y="218"/>
                    <a:pt x="122" y="218"/>
                    <a:pt x="122" y="218"/>
                  </a:cubicBezTo>
                  <a:cubicBezTo>
                    <a:pt x="131" y="200"/>
                    <a:pt x="131" y="200"/>
                    <a:pt x="131" y="200"/>
                  </a:cubicBezTo>
                  <a:cubicBezTo>
                    <a:pt x="133" y="192"/>
                    <a:pt x="135" y="185"/>
                    <a:pt x="135" y="183"/>
                  </a:cubicBezTo>
                  <a:cubicBezTo>
                    <a:pt x="135" y="178"/>
                    <a:pt x="120" y="89"/>
                    <a:pt x="120" y="89"/>
                  </a:cubicBezTo>
                  <a:cubicBezTo>
                    <a:pt x="124" y="75"/>
                    <a:pt x="124" y="75"/>
                    <a:pt x="124" y="75"/>
                  </a:cubicBezTo>
                  <a:cubicBezTo>
                    <a:pt x="161" y="94"/>
                    <a:pt x="161" y="94"/>
                    <a:pt x="161" y="94"/>
                  </a:cubicBezTo>
                  <a:cubicBezTo>
                    <a:pt x="177" y="68"/>
                    <a:pt x="177" y="68"/>
                    <a:pt x="177" y="68"/>
                  </a:cubicBezTo>
                  <a:cubicBezTo>
                    <a:pt x="214" y="68"/>
                    <a:pt x="214" y="68"/>
                    <a:pt x="214" y="68"/>
                  </a:cubicBezTo>
                  <a:cubicBezTo>
                    <a:pt x="208" y="11"/>
                    <a:pt x="208" y="11"/>
                    <a:pt x="208" y="11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313" y="47"/>
                    <a:pt x="313" y="47"/>
                    <a:pt x="313" y="47"/>
                  </a:cubicBezTo>
                  <a:cubicBezTo>
                    <a:pt x="323" y="89"/>
                    <a:pt x="323" y="89"/>
                    <a:pt x="323" y="89"/>
                  </a:cubicBezTo>
                  <a:cubicBezTo>
                    <a:pt x="354" y="99"/>
                    <a:pt x="354" y="99"/>
                    <a:pt x="354" y="99"/>
                  </a:cubicBezTo>
                  <a:cubicBezTo>
                    <a:pt x="365" y="115"/>
                    <a:pt x="365" y="115"/>
                    <a:pt x="365" y="115"/>
                  </a:cubicBezTo>
                  <a:cubicBezTo>
                    <a:pt x="412" y="120"/>
                    <a:pt x="412" y="120"/>
                    <a:pt x="412" y="120"/>
                  </a:cubicBezTo>
                  <a:cubicBezTo>
                    <a:pt x="430" y="148"/>
                    <a:pt x="430" y="148"/>
                    <a:pt x="430" y="148"/>
                  </a:cubicBezTo>
                  <a:cubicBezTo>
                    <a:pt x="464" y="198"/>
                    <a:pt x="464" y="198"/>
                    <a:pt x="464" y="198"/>
                  </a:cubicBezTo>
                  <a:cubicBezTo>
                    <a:pt x="527" y="172"/>
                    <a:pt x="527" y="172"/>
                    <a:pt x="527" y="172"/>
                  </a:cubicBezTo>
                  <a:cubicBezTo>
                    <a:pt x="568" y="204"/>
                    <a:pt x="568" y="204"/>
                    <a:pt x="568" y="204"/>
                  </a:cubicBezTo>
                  <a:cubicBezTo>
                    <a:pt x="584" y="256"/>
                    <a:pt x="584" y="256"/>
                    <a:pt x="584" y="256"/>
                  </a:cubicBezTo>
                  <a:cubicBezTo>
                    <a:pt x="631" y="277"/>
                    <a:pt x="631" y="277"/>
                    <a:pt x="631" y="277"/>
                  </a:cubicBezTo>
                  <a:cubicBezTo>
                    <a:pt x="648" y="253"/>
                    <a:pt x="648" y="253"/>
                    <a:pt x="648" y="253"/>
                  </a:cubicBezTo>
                  <a:cubicBezTo>
                    <a:pt x="693" y="282"/>
                    <a:pt x="693" y="282"/>
                    <a:pt x="693" y="282"/>
                  </a:cubicBezTo>
                  <a:cubicBezTo>
                    <a:pt x="719" y="329"/>
                    <a:pt x="719" y="329"/>
                    <a:pt x="719" y="329"/>
                  </a:cubicBezTo>
                  <a:cubicBezTo>
                    <a:pt x="719" y="371"/>
                    <a:pt x="719" y="371"/>
                    <a:pt x="719" y="371"/>
                  </a:cubicBezTo>
                  <a:cubicBezTo>
                    <a:pt x="714" y="391"/>
                    <a:pt x="714" y="391"/>
                    <a:pt x="714" y="391"/>
                  </a:cubicBezTo>
                  <a:cubicBezTo>
                    <a:pt x="688" y="391"/>
                    <a:pt x="688" y="391"/>
                    <a:pt x="688" y="391"/>
                  </a:cubicBezTo>
                  <a:cubicBezTo>
                    <a:pt x="688" y="428"/>
                    <a:pt x="688" y="428"/>
                    <a:pt x="688" y="428"/>
                  </a:cubicBezTo>
                  <a:cubicBezTo>
                    <a:pt x="704" y="464"/>
                    <a:pt x="704" y="464"/>
                    <a:pt x="704" y="464"/>
                  </a:cubicBezTo>
                  <a:cubicBezTo>
                    <a:pt x="683" y="480"/>
                    <a:pt x="683" y="480"/>
                    <a:pt x="683" y="480"/>
                  </a:cubicBezTo>
                  <a:cubicBezTo>
                    <a:pt x="683" y="517"/>
                    <a:pt x="683" y="517"/>
                    <a:pt x="683" y="517"/>
                  </a:cubicBezTo>
                  <a:cubicBezTo>
                    <a:pt x="667" y="548"/>
                    <a:pt x="667" y="548"/>
                    <a:pt x="667" y="548"/>
                  </a:cubicBezTo>
                  <a:cubicBezTo>
                    <a:pt x="704" y="626"/>
                    <a:pt x="704" y="626"/>
                    <a:pt x="704" y="626"/>
                  </a:cubicBezTo>
                  <a:cubicBezTo>
                    <a:pt x="735" y="621"/>
                    <a:pt x="735" y="621"/>
                    <a:pt x="735" y="621"/>
                  </a:cubicBezTo>
                  <a:cubicBezTo>
                    <a:pt x="761" y="631"/>
                    <a:pt x="761" y="631"/>
                    <a:pt x="761" y="631"/>
                  </a:cubicBezTo>
                  <a:cubicBezTo>
                    <a:pt x="787" y="626"/>
                    <a:pt x="787" y="626"/>
                    <a:pt x="787" y="626"/>
                  </a:cubicBezTo>
                  <a:cubicBezTo>
                    <a:pt x="808" y="595"/>
                    <a:pt x="808" y="595"/>
                    <a:pt x="808" y="595"/>
                  </a:cubicBezTo>
                  <a:cubicBezTo>
                    <a:pt x="808" y="595"/>
                    <a:pt x="834" y="610"/>
                    <a:pt x="845" y="610"/>
                  </a:cubicBezTo>
                  <a:cubicBezTo>
                    <a:pt x="855" y="610"/>
                    <a:pt x="902" y="595"/>
                    <a:pt x="902" y="595"/>
                  </a:cubicBezTo>
                  <a:cubicBezTo>
                    <a:pt x="1027" y="600"/>
                    <a:pt x="1027" y="600"/>
                    <a:pt x="1027" y="600"/>
                  </a:cubicBezTo>
                  <a:cubicBezTo>
                    <a:pt x="1012" y="647"/>
                    <a:pt x="1012" y="647"/>
                    <a:pt x="1012" y="647"/>
                  </a:cubicBezTo>
                  <a:cubicBezTo>
                    <a:pt x="1027" y="673"/>
                    <a:pt x="1027" y="673"/>
                    <a:pt x="1027" y="673"/>
                  </a:cubicBezTo>
                  <a:cubicBezTo>
                    <a:pt x="1012" y="730"/>
                    <a:pt x="1012" y="730"/>
                    <a:pt x="1012" y="730"/>
                  </a:cubicBezTo>
                  <a:cubicBezTo>
                    <a:pt x="1032" y="751"/>
                    <a:pt x="1032" y="751"/>
                    <a:pt x="1032" y="751"/>
                  </a:cubicBezTo>
                  <a:lnTo>
                    <a:pt x="1032" y="798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7" name="เลย">
              <a:extLst>
                <a:ext uri="{FF2B5EF4-FFF2-40B4-BE49-F238E27FC236}">
                  <a16:creationId xmlns:a16="http://schemas.microsoft.com/office/drawing/2014/main" id="{B0CDD930-985F-496A-8DF6-5E2A0A27B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0243" y="1418236"/>
              <a:ext cx="477331" cy="554143"/>
            </a:xfrm>
            <a:custGeom>
              <a:avLst/>
              <a:gdLst>
                <a:gd name="T0" fmla="*/ 1023 w 1169"/>
                <a:gd name="T1" fmla="*/ 1272 h 1356"/>
                <a:gd name="T2" fmla="*/ 935 w 1169"/>
                <a:gd name="T3" fmla="*/ 1299 h 1356"/>
                <a:gd name="T4" fmla="*/ 922 w 1169"/>
                <a:gd name="T5" fmla="*/ 1306 h 1356"/>
                <a:gd name="T6" fmla="*/ 908 w 1169"/>
                <a:gd name="T7" fmla="*/ 1314 h 1356"/>
                <a:gd name="T8" fmla="*/ 893 w 1169"/>
                <a:gd name="T9" fmla="*/ 1322 h 1356"/>
                <a:gd name="T10" fmla="*/ 887 w 1169"/>
                <a:gd name="T11" fmla="*/ 1325 h 1356"/>
                <a:gd name="T12" fmla="*/ 843 w 1169"/>
                <a:gd name="T13" fmla="*/ 1345 h 1356"/>
                <a:gd name="T14" fmla="*/ 772 w 1169"/>
                <a:gd name="T15" fmla="*/ 1293 h 1356"/>
                <a:gd name="T16" fmla="*/ 751 w 1169"/>
                <a:gd name="T17" fmla="*/ 1204 h 1356"/>
                <a:gd name="T18" fmla="*/ 731 w 1169"/>
                <a:gd name="T19" fmla="*/ 1126 h 1356"/>
                <a:gd name="T20" fmla="*/ 684 w 1169"/>
                <a:gd name="T21" fmla="*/ 1131 h 1356"/>
                <a:gd name="T22" fmla="*/ 605 w 1169"/>
                <a:gd name="T23" fmla="*/ 1079 h 1356"/>
                <a:gd name="T24" fmla="*/ 543 w 1169"/>
                <a:gd name="T25" fmla="*/ 991 h 1356"/>
                <a:gd name="T26" fmla="*/ 386 w 1169"/>
                <a:gd name="T27" fmla="*/ 1037 h 1356"/>
                <a:gd name="T28" fmla="*/ 329 w 1169"/>
                <a:gd name="T29" fmla="*/ 1058 h 1356"/>
                <a:gd name="T30" fmla="*/ 204 w 1169"/>
                <a:gd name="T31" fmla="*/ 1225 h 1356"/>
                <a:gd name="T32" fmla="*/ 193 w 1169"/>
                <a:gd name="T33" fmla="*/ 1027 h 1356"/>
                <a:gd name="T34" fmla="*/ 230 w 1169"/>
                <a:gd name="T35" fmla="*/ 938 h 1356"/>
                <a:gd name="T36" fmla="*/ 219 w 1169"/>
                <a:gd name="T37" fmla="*/ 865 h 1356"/>
                <a:gd name="T38" fmla="*/ 68 w 1169"/>
                <a:gd name="T39" fmla="*/ 813 h 1356"/>
                <a:gd name="T40" fmla="*/ 11 w 1169"/>
                <a:gd name="T41" fmla="*/ 714 h 1356"/>
                <a:gd name="T42" fmla="*/ 26 w 1169"/>
                <a:gd name="T43" fmla="*/ 615 h 1356"/>
                <a:gd name="T44" fmla="*/ 117 w 1169"/>
                <a:gd name="T45" fmla="*/ 598 h 1356"/>
                <a:gd name="T46" fmla="*/ 197 w 1169"/>
                <a:gd name="T47" fmla="*/ 660 h 1356"/>
                <a:gd name="T48" fmla="*/ 269 w 1169"/>
                <a:gd name="T49" fmla="*/ 684 h 1356"/>
                <a:gd name="T50" fmla="*/ 293 w 1169"/>
                <a:gd name="T51" fmla="*/ 700 h 1356"/>
                <a:gd name="T52" fmla="*/ 313 w 1169"/>
                <a:gd name="T53" fmla="*/ 640 h 1356"/>
                <a:gd name="T54" fmla="*/ 417 w 1169"/>
                <a:gd name="T55" fmla="*/ 520 h 1356"/>
                <a:gd name="T56" fmla="*/ 505 w 1169"/>
                <a:gd name="T57" fmla="*/ 484 h 1356"/>
                <a:gd name="T58" fmla="*/ 601 w 1169"/>
                <a:gd name="T59" fmla="*/ 412 h 1356"/>
                <a:gd name="T60" fmla="*/ 653 w 1169"/>
                <a:gd name="T61" fmla="*/ 324 h 1356"/>
                <a:gd name="T62" fmla="*/ 785 w 1169"/>
                <a:gd name="T63" fmla="*/ 288 h 1356"/>
                <a:gd name="T64" fmla="*/ 913 w 1169"/>
                <a:gd name="T65" fmla="*/ 176 h 1356"/>
                <a:gd name="T66" fmla="*/ 1057 w 1169"/>
                <a:gd name="T67" fmla="*/ 60 h 1356"/>
                <a:gd name="T68" fmla="*/ 1119 w 1169"/>
                <a:gd name="T69" fmla="*/ 0 h 1356"/>
                <a:gd name="T70" fmla="*/ 1080 w 1169"/>
                <a:gd name="T71" fmla="*/ 140 h 1356"/>
                <a:gd name="T72" fmla="*/ 1064 w 1169"/>
                <a:gd name="T73" fmla="*/ 208 h 1356"/>
                <a:gd name="T74" fmla="*/ 1064 w 1169"/>
                <a:gd name="T75" fmla="*/ 396 h 1356"/>
                <a:gd name="T76" fmla="*/ 1059 w 1169"/>
                <a:gd name="T77" fmla="*/ 521 h 1356"/>
                <a:gd name="T78" fmla="*/ 1143 w 1169"/>
                <a:gd name="T79" fmla="*/ 610 h 1356"/>
                <a:gd name="T80" fmla="*/ 1023 w 1169"/>
                <a:gd name="T81" fmla="*/ 704 h 1356"/>
                <a:gd name="T82" fmla="*/ 1033 w 1169"/>
                <a:gd name="T83" fmla="*/ 818 h 1356"/>
                <a:gd name="T84" fmla="*/ 1085 w 1169"/>
                <a:gd name="T85" fmla="*/ 949 h 1356"/>
                <a:gd name="T86" fmla="*/ 1064 w 1169"/>
                <a:gd name="T87" fmla="*/ 970 h 1356"/>
                <a:gd name="T88" fmla="*/ 1116 w 1169"/>
                <a:gd name="T89" fmla="*/ 1069 h 1356"/>
                <a:gd name="T90" fmla="*/ 1075 w 1169"/>
                <a:gd name="T91" fmla="*/ 1163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69" h="1356">
                  <a:moveTo>
                    <a:pt x="1059" y="1178"/>
                  </a:moveTo>
                  <a:cubicBezTo>
                    <a:pt x="1090" y="1230"/>
                    <a:pt x="1090" y="1230"/>
                    <a:pt x="1090" y="1230"/>
                  </a:cubicBezTo>
                  <a:cubicBezTo>
                    <a:pt x="1023" y="1272"/>
                    <a:pt x="1023" y="1272"/>
                    <a:pt x="1023" y="1272"/>
                  </a:cubicBezTo>
                  <a:cubicBezTo>
                    <a:pt x="981" y="1272"/>
                    <a:pt x="981" y="1272"/>
                    <a:pt x="981" y="1272"/>
                  </a:cubicBezTo>
                  <a:cubicBezTo>
                    <a:pt x="981" y="1272"/>
                    <a:pt x="964" y="1282"/>
                    <a:pt x="942" y="1294"/>
                  </a:cubicBezTo>
                  <a:cubicBezTo>
                    <a:pt x="940" y="1296"/>
                    <a:pt x="937" y="1297"/>
                    <a:pt x="935" y="1299"/>
                  </a:cubicBezTo>
                  <a:cubicBezTo>
                    <a:pt x="932" y="1300"/>
                    <a:pt x="930" y="1302"/>
                    <a:pt x="927" y="1303"/>
                  </a:cubicBezTo>
                  <a:cubicBezTo>
                    <a:pt x="926" y="1304"/>
                    <a:pt x="925" y="1304"/>
                    <a:pt x="924" y="1305"/>
                  </a:cubicBezTo>
                  <a:cubicBezTo>
                    <a:pt x="923" y="1305"/>
                    <a:pt x="923" y="1305"/>
                    <a:pt x="922" y="1306"/>
                  </a:cubicBezTo>
                  <a:cubicBezTo>
                    <a:pt x="920" y="1307"/>
                    <a:pt x="917" y="1308"/>
                    <a:pt x="915" y="1310"/>
                  </a:cubicBezTo>
                  <a:cubicBezTo>
                    <a:pt x="915" y="1310"/>
                    <a:pt x="914" y="1310"/>
                    <a:pt x="914" y="1310"/>
                  </a:cubicBezTo>
                  <a:cubicBezTo>
                    <a:pt x="912" y="1312"/>
                    <a:pt x="910" y="1313"/>
                    <a:pt x="908" y="1314"/>
                  </a:cubicBezTo>
                  <a:cubicBezTo>
                    <a:pt x="906" y="1315"/>
                    <a:pt x="905" y="1316"/>
                    <a:pt x="903" y="1316"/>
                  </a:cubicBezTo>
                  <a:cubicBezTo>
                    <a:pt x="903" y="1317"/>
                    <a:pt x="902" y="1317"/>
                    <a:pt x="902" y="1317"/>
                  </a:cubicBezTo>
                  <a:cubicBezTo>
                    <a:pt x="899" y="1319"/>
                    <a:pt x="896" y="1320"/>
                    <a:pt x="893" y="1322"/>
                  </a:cubicBezTo>
                  <a:cubicBezTo>
                    <a:pt x="892" y="1322"/>
                    <a:pt x="892" y="1323"/>
                    <a:pt x="891" y="1323"/>
                  </a:cubicBezTo>
                  <a:cubicBezTo>
                    <a:pt x="890" y="1324"/>
                    <a:pt x="889" y="1324"/>
                    <a:pt x="888" y="1325"/>
                  </a:cubicBezTo>
                  <a:cubicBezTo>
                    <a:pt x="887" y="1325"/>
                    <a:pt x="887" y="1325"/>
                    <a:pt x="887" y="1325"/>
                  </a:cubicBezTo>
                  <a:cubicBezTo>
                    <a:pt x="886" y="1326"/>
                    <a:pt x="885" y="1326"/>
                    <a:pt x="884" y="1327"/>
                  </a:cubicBezTo>
                  <a:cubicBezTo>
                    <a:pt x="864" y="1337"/>
                    <a:pt x="849" y="1345"/>
                    <a:pt x="845" y="1345"/>
                  </a:cubicBezTo>
                  <a:cubicBezTo>
                    <a:pt x="845" y="1345"/>
                    <a:pt x="844" y="1345"/>
                    <a:pt x="843" y="1345"/>
                  </a:cubicBezTo>
                  <a:cubicBezTo>
                    <a:pt x="830" y="1346"/>
                    <a:pt x="793" y="1356"/>
                    <a:pt x="788" y="1356"/>
                  </a:cubicBezTo>
                  <a:cubicBezTo>
                    <a:pt x="783" y="1356"/>
                    <a:pt x="762" y="1330"/>
                    <a:pt x="762" y="1330"/>
                  </a:cubicBezTo>
                  <a:cubicBezTo>
                    <a:pt x="772" y="1293"/>
                    <a:pt x="772" y="1293"/>
                    <a:pt x="772" y="1293"/>
                  </a:cubicBezTo>
                  <a:cubicBezTo>
                    <a:pt x="772" y="1293"/>
                    <a:pt x="751" y="1272"/>
                    <a:pt x="751" y="1267"/>
                  </a:cubicBezTo>
                  <a:cubicBezTo>
                    <a:pt x="751" y="1262"/>
                    <a:pt x="746" y="1241"/>
                    <a:pt x="746" y="1241"/>
                  </a:cubicBezTo>
                  <a:cubicBezTo>
                    <a:pt x="751" y="1204"/>
                    <a:pt x="751" y="1204"/>
                    <a:pt x="751" y="1204"/>
                  </a:cubicBezTo>
                  <a:cubicBezTo>
                    <a:pt x="751" y="1189"/>
                    <a:pt x="751" y="1189"/>
                    <a:pt x="751" y="1189"/>
                  </a:cubicBezTo>
                  <a:cubicBezTo>
                    <a:pt x="736" y="1184"/>
                    <a:pt x="736" y="1184"/>
                    <a:pt x="736" y="1184"/>
                  </a:cubicBezTo>
                  <a:cubicBezTo>
                    <a:pt x="731" y="1126"/>
                    <a:pt x="731" y="1126"/>
                    <a:pt x="731" y="1126"/>
                  </a:cubicBezTo>
                  <a:cubicBezTo>
                    <a:pt x="715" y="1090"/>
                    <a:pt x="715" y="1090"/>
                    <a:pt x="715" y="1090"/>
                  </a:cubicBezTo>
                  <a:cubicBezTo>
                    <a:pt x="689" y="1095"/>
                    <a:pt x="689" y="1095"/>
                    <a:pt x="689" y="1095"/>
                  </a:cubicBezTo>
                  <a:cubicBezTo>
                    <a:pt x="684" y="1131"/>
                    <a:pt x="684" y="1131"/>
                    <a:pt x="684" y="1131"/>
                  </a:cubicBezTo>
                  <a:cubicBezTo>
                    <a:pt x="642" y="1147"/>
                    <a:pt x="642" y="1147"/>
                    <a:pt x="642" y="1147"/>
                  </a:cubicBezTo>
                  <a:cubicBezTo>
                    <a:pt x="605" y="1116"/>
                    <a:pt x="605" y="1116"/>
                    <a:pt x="605" y="1116"/>
                  </a:cubicBezTo>
                  <a:cubicBezTo>
                    <a:pt x="605" y="1079"/>
                    <a:pt x="605" y="1079"/>
                    <a:pt x="605" y="1079"/>
                  </a:cubicBezTo>
                  <a:cubicBezTo>
                    <a:pt x="558" y="1053"/>
                    <a:pt x="558" y="1053"/>
                    <a:pt x="558" y="1053"/>
                  </a:cubicBezTo>
                  <a:cubicBezTo>
                    <a:pt x="558" y="1022"/>
                    <a:pt x="558" y="1022"/>
                    <a:pt x="558" y="1022"/>
                  </a:cubicBezTo>
                  <a:cubicBezTo>
                    <a:pt x="543" y="991"/>
                    <a:pt x="543" y="991"/>
                    <a:pt x="543" y="991"/>
                  </a:cubicBezTo>
                  <a:cubicBezTo>
                    <a:pt x="501" y="964"/>
                    <a:pt x="501" y="964"/>
                    <a:pt x="501" y="964"/>
                  </a:cubicBezTo>
                  <a:cubicBezTo>
                    <a:pt x="454" y="975"/>
                    <a:pt x="454" y="975"/>
                    <a:pt x="454" y="975"/>
                  </a:cubicBezTo>
                  <a:cubicBezTo>
                    <a:pt x="386" y="1037"/>
                    <a:pt x="386" y="1037"/>
                    <a:pt x="386" y="1037"/>
                  </a:cubicBezTo>
                  <a:cubicBezTo>
                    <a:pt x="365" y="1032"/>
                    <a:pt x="365" y="1032"/>
                    <a:pt x="365" y="1032"/>
                  </a:cubicBezTo>
                  <a:cubicBezTo>
                    <a:pt x="355" y="1069"/>
                    <a:pt x="355" y="1069"/>
                    <a:pt x="355" y="1069"/>
                  </a:cubicBezTo>
                  <a:cubicBezTo>
                    <a:pt x="329" y="1058"/>
                    <a:pt x="329" y="1058"/>
                    <a:pt x="329" y="1058"/>
                  </a:cubicBezTo>
                  <a:cubicBezTo>
                    <a:pt x="251" y="1105"/>
                    <a:pt x="251" y="1105"/>
                    <a:pt x="251" y="1105"/>
                  </a:cubicBezTo>
                  <a:cubicBezTo>
                    <a:pt x="240" y="1210"/>
                    <a:pt x="240" y="1210"/>
                    <a:pt x="240" y="1210"/>
                  </a:cubicBezTo>
                  <a:cubicBezTo>
                    <a:pt x="204" y="1225"/>
                    <a:pt x="204" y="1225"/>
                    <a:pt x="204" y="1225"/>
                  </a:cubicBezTo>
                  <a:cubicBezTo>
                    <a:pt x="172" y="1189"/>
                    <a:pt x="172" y="1189"/>
                    <a:pt x="172" y="1189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93" y="1027"/>
                    <a:pt x="193" y="1027"/>
                    <a:pt x="193" y="1027"/>
                  </a:cubicBezTo>
                  <a:cubicBezTo>
                    <a:pt x="214" y="1006"/>
                    <a:pt x="214" y="1006"/>
                    <a:pt x="214" y="1006"/>
                  </a:cubicBezTo>
                  <a:cubicBezTo>
                    <a:pt x="209" y="964"/>
                    <a:pt x="209" y="964"/>
                    <a:pt x="209" y="964"/>
                  </a:cubicBezTo>
                  <a:cubicBezTo>
                    <a:pt x="230" y="938"/>
                    <a:pt x="230" y="938"/>
                    <a:pt x="230" y="938"/>
                  </a:cubicBezTo>
                  <a:cubicBezTo>
                    <a:pt x="230" y="937"/>
                    <a:pt x="230" y="937"/>
                    <a:pt x="230" y="937"/>
                  </a:cubicBezTo>
                  <a:cubicBezTo>
                    <a:pt x="240" y="907"/>
                    <a:pt x="240" y="907"/>
                    <a:pt x="240" y="907"/>
                  </a:cubicBezTo>
                  <a:cubicBezTo>
                    <a:pt x="219" y="865"/>
                    <a:pt x="219" y="865"/>
                    <a:pt x="219" y="865"/>
                  </a:cubicBezTo>
                  <a:cubicBezTo>
                    <a:pt x="219" y="865"/>
                    <a:pt x="178" y="860"/>
                    <a:pt x="162" y="850"/>
                  </a:cubicBezTo>
                  <a:cubicBezTo>
                    <a:pt x="146" y="839"/>
                    <a:pt x="136" y="813"/>
                    <a:pt x="136" y="813"/>
                  </a:cubicBezTo>
                  <a:cubicBezTo>
                    <a:pt x="68" y="813"/>
                    <a:pt x="68" y="813"/>
                    <a:pt x="68" y="813"/>
                  </a:cubicBezTo>
                  <a:cubicBezTo>
                    <a:pt x="68" y="714"/>
                    <a:pt x="68" y="714"/>
                    <a:pt x="68" y="714"/>
                  </a:cubicBezTo>
                  <a:cubicBezTo>
                    <a:pt x="47" y="704"/>
                    <a:pt x="47" y="704"/>
                    <a:pt x="47" y="704"/>
                  </a:cubicBezTo>
                  <a:cubicBezTo>
                    <a:pt x="11" y="714"/>
                    <a:pt x="11" y="714"/>
                    <a:pt x="11" y="714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7" y="652"/>
                    <a:pt x="37" y="652"/>
                    <a:pt x="37" y="652"/>
                  </a:cubicBezTo>
                  <a:cubicBezTo>
                    <a:pt x="26" y="615"/>
                    <a:pt x="26" y="615"/>
                    <a:pt x="26" y="615"/>
                  </a:cubicBezTo>
                  <a:cubicBezTo>
                    <a:pt x="58" y="589"/>
                    <a:pt x="58" y="589"/>
                    <a:pt x="58" y="589"/>
                  </a:cubicBezTo>
                  <a:cubicBezTo>
                    <a:pt x="94" y="610"/>
                    <a:pt x="94" y="610"/>
                    <a:pt x="94" y="610"/>
                  </a:cubicBezTo>
                  <a:cubicBezTo>
                    <a:pt x="117" y="598"/>
                    <a:pt x="117" y="598"/>
                    <a:pt x="117" y="598"/>
                  </a:cubicBezTo>
                  <a:cubicBezTo>
                    <a:pt x="117" y="600"/>
                    <a:pt x="117" y="600"/>
                    <a:pt x="117" y="600"/>
                  </a:cubicBezTo>
                  <a:cubicBezTo>
                    <a:pt x="153" y="600"/>
                    <a:pt x="153" y="600"/>
                    <a:pt x="153" y="600"/>
                  </a:cubicBezTo>
                  <a:cubicBezTo>
                    <a:pt x="197" y="660"/>
                    <a:pt x="197" y="660"/>
                    <a:pt x="197" y="660"/>
                  </a:cubicBezTo>
                  <a:cubicBezTo>
                    <a:pt x="233" y="660"/>
                    <a:pt x="233" y="660"/>
                    <a:pt x="233" y="660"/>
                  </a:cubicBezTo>
                  <a:cubicBezTo>
                    <a:pt x="241" y="684"/>
                    <a:pt x="241" y="684"/>
                    <a:pt x="241" y="684"/>
                  </a:cubicBezTo>
                  <a:cubicBezTo>
                    <a:pt x="269" y="684"/>
                    <a:pt x="269" y="684"/>
                    <a:pt x="269" y="684"/>
                  </a:cubicBezTo>
                  <a:cubicBezTo>
                    <a:pt x="281" y="704"/>
                    <a:pt x="281" y="704"/>
                    <a:pt x="281" y="704"/>
                  </a:cubicBezTo>
                  <a:cubicBezTo>
                    <a:pt x="285" y="703"/>
                    <a:pt x="285" y="703"/>
                    <a:pt x="285" y="703"/>
                  </a:cubicBezTo>
                  <a:cubicBezTo>
                    <a:pt x="293" y="700"/>
                    <a:pt x="293" y="700"/>
                    <a:pt x="293" y="700"/>
                  </a:cubicBezTo>
                  <a:cubicBezTo>
                    <a:pt x="297" y="668"/>
                    <a:pt x="297" y="668"/>
                    <a:pt x="297" y="668"/>
                  </a:cubicBezTo>
                  <a:cubicBezTo>
                    <a:pt x="309" y="664"/>
                    <a:pt x="309" y="664"/>
                    <a:pt x="309" y="664"/>
                  </a:cubicBezTo>
                  <a:cubicBezTo>
                    <a:pt x="313" y="640"/>
                    <a:pt x="313" y="640"/>
                    <a:pt x="313" y="640"/>
                  </a:cubicBezTo>
                  <a:cubicBezTo>
                    <a:pt x="313" y="640"/>
                    <a:pt x="341" y="632"/>
                    <a:pt x="345" y="632"/>
                  </a:cubicBezTo>
                  <a:cubicBezTo>
                    <a:pt x="349" y="632"/>
                    <a:pt x="413" y="548"/>
                    <a:pt x="413" y="548"/>
                  </a:cubicBezTo>
                  <a:cubicBezTo>
                    <a:pt x="417" y="520"/>
                    <a:pt x="417" y="520"/>
                    <a:pt x="417" y="520"/>
                  </a:cubicBezTo>
                  <a:cubicBezTo>
                    <a:pt x="441" y="520"/>
                    <a:pt x="441" y="520"/>
                    <a:pt x="441" y="520"/>
                  </a:cubicBezTo>
                  <a:cubicBezTo>
                    <a:pt x="485" y="480"/>
                    <a:pt x="485" y="480"/>
                    <a:pt x="485" y="480"/>
                  </a:cubicBezTo>
                  <a:cubicBezTo>
                    <a:pt x="505" y="484"/>
                    <a:pt x="505" y="484"/>
                    <a:pt x="505" y="484"/>
                  </a:cubicBezTo>
                  <a:cubicBezTo>
                    <a:pt x="573" y="420"/>
                    <a:pt x="573" y="420"/>
                    <a:pt x="573" y="420"/>
                  </a:cubicBezTo>
                  <a:cubicBezTo>
                    <a:pt x="581" y="452"/>
                    <a:pt x="581" y="452"/>
                    <a:pt x="581" y="452"/>
                  </a:cubicBezTo>
                  <a:cubicBezTo>
                    <a:pt x="601" y="412"/>
                    <a:pt x="601" y="412"/>
                    <a:pt x="601" y="412"/>
                  </a:cubicBezTo>
                  <a:cubicBezTo>
                    <a:pt x="601" y="412"/>
                    <a:pt x="641" y="412"/>
                    <a:pt x="645" y="408"/>
                  </a:cubicBezTo>
                  <a:cubicBezTo>
                    <a:pt x="649" y="404"/>
                    <a:pt x="629" y="368"/>
                    <a:pt x="629" y="368"/>
                  </a:cubicBezTo>
                  <a:cubicBezTo>
                    <a:pt x="653" y="324"/>
                    <a:pt x="653" y="324"/>
                    <a:pt x="653" y="324"/>
                  </a:cubicBezTo>
                  <a:cubicBezTo>
                    <a:pt x="665" y="344"/>
                    <a:pt x="665" y="344"/>
                    <a:pt x="665" y="344"/>
                  </a:cubicBezTo>
                  <a:cubicBezTo>
                    <a:pt x="697" y="300"/>
                    <a:pt x="697" y="300"/>
                    <a:pt x="697" y="300"/>
                  </a:cubicBezTo>
                  <a:cubicBezTo>
                    <a:pt x="785" y="288"/>
                    <a:pt x="785" y="288"/>
                    <a:pt x="785" y="288"/>
                  </a:cubicBezTo>
                  <a:cubicBezTo>
                    <a:pt x="833" y="136"/>
                    <a:pt x="833" y="136"/>
                    <a:pt x="833" y="136"/>
                  </a:cubicBezTo>
                  <a:cubicBezTo>
                    <a:pt x="867" y="153"/>
                    <a:pt x="867" y="153"/>
                    <a:pt x="867" y="153"/>
                  </a:cubicBezTo>
                  <a:cubicBezTo>
                    <a:pt x="913" y="176"/>
                    <a:pt x="913" y="176"/>
                    <a:pt x="913" y="176"/>
                  </a:cubicBezTo>
                  <a:cubicBezTo>
                    <a:pt x="949" y="172"/>
                    <a:pt x="949" y="172"/>
                    <a:pt x="949" y="172"/>
                  </a:cubicBezTo>
                  <a:cubicBezTo>
                    <a:pt x="993" y="100"/>
                    <a:pt x="993" y="100"/>
                    <a:pt x="993" y="100"/>
                  </a:cubicBezTo>
                  <a:cubicBezTo>
                    <a:pt x="1057" y="60"/>
                    <a:pt x="1057" y="60"/>
                    <a:pt x="1057" y="60"/>
                  </a:cubicBezTo>
                  <a:cubicBezTo>
                    <a:pt x="1057" y="16"/>
                    <a:pt x="1057" y="16"/>
                    <a:pt x="1057" y="16"/>
                  </a:cubicBezTo>
                  <a:cubicBezTo>
                    <a:pt x="1093" y="0"/>
                    <a:pt x="1093" y="0"/>
                    <a:pt x="1093" y="0"/>
                  </a:cubicBezTo>
                  <a:cubicBezTo>
                    <a:pt x="1119" y="0"/>
                    <a:pt x="1119" y="0"/>
                    <a:pt x="1119" y="0"/>
                  </a:cubicBezTo>
                  <a:cubicBezTo>
                    <a:pt x="1122" y="52"/>
                    <a:pt x="1122" y="52"/>
                    <a:pt x="1122" y="52"/>
                  </a:cubicBezTo>
                  <a:cubicBezTo>
                    <a:pt x="1080" y="73"/>
                    <a:pt x="1080" y="73"/>
                    <a:pt x="1080" y="73"/>
                  </a:cubicBezTo>
                  <a:cubicBezTo>
                    <a:pt x="1080" y="140"/>
                    <a:pt x="1080" y="140"/>
                    <a:pt x="1080" y="140"/>
                  </a:cubicBezTo>
                  <a:cubicBezTo>
                    <a:pt x="1085" y="142"/>
                    <a:pt x="1085" y="142"/>
                    <a:pt x="1085" y="142"/>
                  </a:cubicBezTo>
                  <a:cubicBezTo>
                    <a:pt x="1064" y="177"/>
                    <a:pt x="1064" y="177"/>
                    <a:pt x="1064" y="177"/>
                  </a:cubicBezTo>
                  <a:cubicBezTo>
                    <a:pt x="1064" y="208"/>
                    <a:pt x="1064" y="208"/>
                    <a:pt x="1064" y="208"/>
                  </a:cubicBezTo>
                  <a:cubicBezTo>
                    <a:pt x="1043" y="229"/>
                    <a:pt x="1043" y="229"/>
                    <a:pt x="1043" y="229"/>
                  </a:cubicBezTo>
                  <a:cubicBezTo>
                    <a:pt x="1075" y="323"/>
                    <a:pt x="1075" y="323"/>
                    <a:pt x="1075" y="323"/>
                  </a:cubicBezTo>
                  <a:cubicBezTo>
                    <a:pt x="1064" y="396"/>
                    <a:pt x="1064" y="396"/>
                    <a:pt x="1064" y="396"/>
                  </a:cubicBezTo>
                  <a:cubicBezTo>
                    <a:pt x="1043" y="438"/>
                    <a:pt x="1043" y="438"/>
                    <a:pt x="1043" y="438"/>
                  </a:cubicBezTo>
                  <a:cubicBezTo>
                    <a:pt x="1050" y="470"/>
                    <a:pt x="1050" y="470"/>
                    <a:pt x="1050" y="470"/>
                  </a:cubicBezTo>
                  <a:cubicBezTo>
                    <a:pt x="1059" y="521"/>
                    <a:pt x="1059" y="521"/>
                    <a:pt x="1059" y="521"/>
                  </a:cubicBezTo>
                  <a:cubicBezTo>
                    <a:pt x="1090" y="526"/>
                    <a:pt x="1090" y="526"/>
                    <a:pt x="1090" y="526"/>
                  </a:cubicBezTo>
                  <a:cubicBezTo>
                    <a:pt x="1094" y="533"/>
                    <a:pt x="1094" y="533"/>
                    <a:pt x="1094" y="533"/>
                  </a:cubicBezTo>
                  <a:cubicBezTo>
                    <a:pt x="1143" y="610"/>
                    <a:pt x="1143" y="610"/>
                    <a:pt x="1143" y="610"/>
                  </a:cubicBezTo>
                  <a:cubicBezTo>
                    <a:pt x="1143" y="672"/>
                    <a:pt x="1143" y="672"/>
                    <a:pt x="1143" y="672"/>
                  </a:cubicBezTo>
                  <a:cubicBezTo>
                    <a:pt x="1085" y="709"/>
                    <a:pt x="1085" y="709"/>
                    <a:pt x="1085" y="709"/>
                  </a:cubicBezTo>
                  <a:cubicBezTo>
                    <a:pt x="1023" y="704"/>
                    <a:pt x="1023" y="704"/>
                    <a:pt x="1023" y="704"/>
                  </a:cubicBezTo>
                  <a:cubicBezTo>
                    <a:pt x="1017" y="740"/>
                    <a:pt x="1017" y="740"/>
                    <a:pt x="1017" y="740"/>
                  </a:cubicBezTo>
                  <a:cubicBezTo>
                    <a:pt x="1043" y="787"/>
                    <a:pt x="1043" y="787"/>
                    <a:pt x="1043" y="787"/>
                  </a:cubicBezTo>
                  <a:cubicBezTo>
                    <a:pt x="1033" y="818"/>
                    <a:pt x="1033" y="818"/>
                    <a:pt x="1033" y="818"/>
                  </a:cubicBezTo>
                  <a:cubicBezTo>
                    <a:pt x="1012" y="834"/>
                    <a:pt x="1012" y="834"/>
                    <a:pt x="1012" y="834"/>
                  </a:cubicBezTo>
                  <a:cubicBezTo>
                    <a:pt x="1096" y="923"/>
                    <a:pt x="1096" y="923"/>
                    <a:pt x="1096" y="923"/>
                  </a:cubicBezTo>
                  <a:cubicBezTo>
                    <a:pt x="1085" y="949"/>
                    <a:pt x="1085" y="949"/>
                    <a:pt x="1085" y="949"/>
                  </a:cubicBezTo>
                  <a:cubicBezTo>
                    <a:pt x="1064" y="928"/>
                    <a:pt x="1064" y="928"/>
                    <a:pt x="1064" y="928"/>
                  </a:cubicBezTo>
                  <a:cubicBezTo>
                    <a:pt x="1043" y="949"/>
                    <a:pt x="1043" y="949"/>
                    <a:pt x="1043" y="949"/>
                  </a:cubicBezTo>
                  <a:cubicBezTo>
                    <a:pt x="1064" y="970"/>
                    <a:pt x="1064" y="970"/>
                    <a:pt x="1064" y="970"/>
                  </a:cubicBezTo>
                  <a:cubicBezTo>
                    <a:pt x="1059" y="996"/>
                    <a:pt x="1059" y="996"/>
                    <a:pt x="1059" y="996"/>
                  </a:cubicBezTo>
                  <a:cubicBezTo>
                    <a:pt x="1116" y="1032"/>
                    <a:pt x="1116" y="1032"/>
                    <a:pt x="1116" y="1032"/>
                  </a:cubicBezTo>
                  <a:cubicBezTo>
                    <a:pt x="1116" y="1069"/>
                    <a:pt x="1116" y="1069"/>
                    <a:pt x="1116" y="1069"/>
                  </a:cubicBezTo>
                  <a:cubicBezTo>
                    <a:pt x="1126" y="1076"/>
                    <a:pt x="1126" y="1076"/>
                    <a:pt x="1126" y="1076"/>
                  </a:cubicBezTo>
                  <a:cubicBezTo>
                    <a:pt x="1169" y="1111"/>
                    <a:pt x="1169" y="1111"/>
                    <a:pt x="1169" y="1111"/>
                  </a:cubicBezTo>
                  <a:cubicBezTo>
                    <a:pt x="1075" y="1163"/>
                    <a:pt x="1075" y="1163"/>
                    <a:pt x="1075" y="1163"/>
                  </a:cubicBezTo>
                  <a:lnTo>
                    <a:pt x="1059" y="1178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8" name="ร้อยเอ็ด">
              <a:extLst>
                <a:ext uri="{FF2B5EF4-FFF2-40B4-BE49-F238E27FC236}">
                  <a16:creationId xmlns:a16="http://schemas.microsoft.com/office/drawing/2014/main" id="{534ABC7F-E214-46FF-86DD-3FD9D73771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9921" y="2076623"/>
              <a:ext cx="389546" cy="400519"/>
            </a:xfrm>
            <a:custGeom>
              <a:avLst/>
              <a:gdLst>
                <a:gd name="T0" fmla="*/ 944 w 951"/>
                <a:gd name="T1" fmla="*/ 183 h 981"/>
                <a:gd name="T2" fmla="*/ 861 w 951"/>
                <a:gd name="T3" fmla="*/ 277 h 981"/>
                <a:gd name="T4" fmla="*/ 741 w 951"/>
                <a:gd name="T5" fmla="*/ 334 h 981"/>
                <a:gd name="T6" fmla="*/ 746 w 951"/>
                <a:gd name="T7" fmla="*/ 407 h 981"/>
                <a:gd name="T8" fmla="*/ 663 w 951"/>
                <a:gd name="T9" fmla="*/ 454 h 981"/>
                <a:gd name="T10" fmla="*/ 668 w 951"/>
                <a:gd name="T11" fmla="*/ 496 h 981"/>
                <a:gd name="T12" fmla="*/ 673 w 951"/>
                <a:gd name="T13" fmla="*/ 574 h 981"/>
                <a:gd name="T14" fmla="*/ 663 w 951"/>
                <a:gd name="T15" fmla="*/ 637 h 981"/>
                <a:gd name="T16" fmla="*/ 767 w 951"/>
                <a:gd name="T17" fmla="*/ 637 h 981"/>
                <a:gd name="T18" fmla="*/ 803 w 951"/>
                <a:gd name="T19" fmla="*/ 741 h 981"/>
                <a:gd name="T20" fmla="*/ 750 w 951"/>
                <a:gd name="T21" fmla="*/ 842 h 981"/>
                <a:gd name="T22" fmla="*/ 715 w 951"/>
                <a:gd name="T23" fmla="*/ 856 h 981"/>
                <a:gd name="T24" fmla="*/ 642 w 951"/>
                <a:gd name="T25" fmla="*/ 944 h 981"/>
                <a:gd name="T26" fmla="*/ 600 w 951"/>
                <a:gd name="T27" fmla="*/ 981 h 981"/>
                <a:gd name="T28" fmla="*/ 532 w 951"/>
                <a:gd name="T29" fmla="*/ 929 h 981"/>
                <a:gd name="T30" fmla="*/ 454 w 951"/>
                <a:gd name="T31" fmla="*/ 955 h 981"/>
                <a:gd name="T32" fmla="*/ 292 w 951"/>
                <a:gd name="T33" fmla="*/ 929 h 981"/>
                <a:gd name="T34" fmla="*/ 224 w 951"/>
                <a:gd name="T35" fmla="*/ 965 h 981"/>
                <a:gd name="T36" fmla="*/ 124 w 951"/>
                <a:gd name="T37" fmla="*/ 947 h 981"/>
                <a:gd name="T38" fmla="*/ 115 w 951"/>
                <a:gd name="T39" fmla="*/ 949 h 981"/>
                <a:gd name="T40" fmla="*/ 68 w 951"/>
                <a:gd name="T41" fmla="*/ 876 h 981"/>
                <a:gd name="T42" fmla="*/ 0 w 951"/>
                <a:gd name="T43" fmla="*/ 814 h 981"/>
                <a:gd name="T44" fmla="*/ 26 w 951"/>
                <a:gd name="T45" fmla="*/ 720 h 981"/>
                <a:gd name="T46" fmla="*/ 73 w 951"/>
                <a:gd name="T47" fmla="*/ 689 h 981"/>
                <a:gd name="T48" fmla="*/ 136 w 951"/>
                <a:gd name="T49" fmla="*/ 689 h 981"/>
                <a:gd name="T50" fmla="*/ 162 w 951"/>
                <a:gd name="T51" fmla="*/ 517 h 981"/>
                <a:gd name="T52" fmla="*/ 167 w 951"/>
                <a:gd name="T53" fmla="*/ 444 h 981"/>
                <a:gd name="T54" fmla="*/ 162 w 951"/>
                <a:gd name="T55" fmla="*/ 360 h 981"/>
                <a:gd name="T56" fmla="*/ 204 w 951"/>
                <a:gd name="T57" fmla="*/ 261 h 981"/>
                <a:gd name="T58" fmla="*/ 261 w 951"/>
                <a:gd name="T59" fmla="*/ 261 h 981"/>
                <a:gd name="T60" fmla="*/ 324 w 951"/>
                <a:gd name="T61" fmla="*/ 271 h 981"/>
                <a:gd name="T62" fmla="*/ 350 w 951"/>
                <a:gd name="T63" fmla="*/ 235 h 981"/>
                <a:gd name="T64" fmla="*/ 423 w 951"/>
                <a:gd name="T65" fmla="*/ 167 h 981"/>
                <a:gd name="T66" fmla="*/ 376 w 951"/>
                <a:gd name="T67" fmla="*/ 84 h 981"/>
                <a:gd name="T68" fmla="*/ 537 w 951"/>
                <a:gd name="T69" fmla="*/ 11 h 981"/>
                <a:gd name="T70" fmla="*/ 652 w 951"/>
                <a:gd name="T71" fmla="*/ 32 h 981"/>
                <a:gd name="T72" fmla="*/ 683 w 951"/>
                <a:gd name="T73" fmla="*/ 78 h 981"/>
                <a:gd name="T74" fmla="*/ 856 w 951"/>
                <a:gd name="T75" fmla="*/ 47 h 981"/>
                <a:gd name="T76" fmla="*/ 861 w 951"/>
                <a:gd name="T77" fmla="*/ 42 h 981"/>
                <a:gd name="T78" fmla="*/ 908 w 951"/>
                <a:gd name="T79" fmla="*/ 0 h 981"/>
                <a:gd name="T80" fmla="*/ 923 w 951"/>
                <a:gd name="T81" fmla="*/ 131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51" h="981">
                  <a:moveTo>
                    <a:pt x="951" y="140"/>
                  </a:moveTo>
                  <a:cubicBezTo>
                    <a:pt x="944" y="183"/>
                    <a:pt x="944" y="183"/>
                    <a:pt x="944" y="183"/>
                  </a:cubicBezTo>
                  <a:cubicBezTo>
                    <a:pt x="866" y="230"/>
                    <a:pt x="866" y="230"/>
                    <a:pt x="866" y="230"/>
                  </a:cubicBezTo>
                  <a:cubicBezTo>
                    <a:pt x="861" y="277"/>
                    <a:pt x="861" y="277"/>
                    <a:pt x="861" y="277"/>
                  </a:cubicBezTo>
                  <a:cubicBezTo>
                    <a:pt x="777" y="324"/>
                    <a:pt x="777" y="324"/>
                    <a:pt x="777" y="324"/>
                  </a:cubicBezTo>
                  <a:cubicBezTo>
                    <a:pt x="741" y="334"/>
                    <a:pt x="741" y="334"/>
                    <a:pt x="741" y="334"/>
                  </a:cubicBezTo>
                  <a:cubicBezTo>
                    <a:pt x="730" y="381"/>
                    <a:pt x="730" y="381"/>
                    <a:pt x="730" y="381"/>
                  </a:cubicBezTo>
                  <a:cubicBezTo>
                    <a:pt x="746" y="407"/>
                    <a:pt x="746" y="407"/>
                    <a:pt x="746" y="407"/>
                  </a:cubicBezTo>
                  <a:cubicBezTo>
                    <a:pt x="730" y="454"/>
                    <a:pt x="730" y="454"/>
                    <a:pt x="730" y="454"/>
                  </a:cubicBezTo>
                  <a:cubicBezTo>
                    <a:pt x="663" y="454"/>
                    <a:pt x="663" y="454"/>
                    <a:pt x="663" y="454"/>
                  </a:cubicBezTo>
                  <a:cubicBezTo>
                    <a:pt x="657" y="475"/>
                    <a:pt x="657" y="475"/>
                    <a:pt x="657" y="475"/>
                  </a:cubicBezTo>
                  <a:cubicBezTo>
                    <a:pt x="668" y="496"/>
                    <a:pt x="668" y="496"/>
                    <a:pt x="668" y="496"/>
                  </a:cubicBezTo>
                  <a:cubicBezTo>
                    <a:pt x="657" y="537"/>
                    <a:pt x="657" y="537"/>
                    <a:pt x="657" y="537"/>
                  </a:cubicBezTo>
                  <a:cubicBezTo>
                    <a:pt x="673" y="574"/>
                    <a:pt x="673" y="574"/>
                    <a:pt x="673" y="574"/>
                  </a:cubicBezTo>
                  <a:cubicBezTo>
                    <a:pt x="652" y="631"/>
                    <a:pt x="652" y="631"/>
                    <a:pt x="652" y="631"/>
                  </a:cubicBezTo>
                  <a:cubicBezTo>
                    <a:pt x="663" y="637"/>
                    <a:pt x="663" y="637"/>
                    <a:pt x="663" y="637"/>
                  </a:cubicBezTo>
                  <a:cubicBezTo>
                    <a:pt x="663" y="637"/>
                    <a:pt x="725" y="595"/>
                    <a:pt x="730" y="600"/>
                  </a:cubicBezTo>
                  <a:cubicBezTo>
                    <a:pt x="736" y="605"/>
                    <a:pt x="767" y="637"/>
                    <a:pt x="767" y="637"/>
                  </a:cubicBezTo>
                  <a:cubicBezTo>
                    <a:pt x="767" y="637"/>
                    <a:pt x="751" y="694"/>
                    <a:pt x="756" y="699"/>
                  </a:cubicBezTo>
                  <a:cubicBezTo>
                    <a:pt x="762" y="704"/>
                    <a:pt x="803" y="741"/>
                    <a:pt x="803" y="741"/>
                  </a:cubicBezTo>
                  <a:cubicBezTo>
                    <a:pt x="803" y="793"/>
                    <a:pt x="803" y="793"/>
                    <a:pt x="803" y="793"/>
                  </a:cubicBezTo>
                  <a:cubicBezTo>
                    <a:pt x="750" y="842"/>
                    <a:pt x="750" y="842"/>
                    <a:pt x="750" y="842"/>
                  </a:cubicBezTo>
                  <a:cubicBezTo>
                    <a:pt x="746" y="835"/>
                    <a:pt x="746" y="835"/>
                    <a:pt x="746" y="835"/>
                  </a:cubicBezTo>
                  <a:cubicBezTo>
                    <a:pt x="715" y="856"/>
                    <a:pt x="715" y="856"/>
                    <a:pt x="715" y="856"/>
                  </a:cubicBezTo>
                  <a:cubicBezTo>
                    <a:pt x="682" y="895"/>
                    <a:pt x="682" y="895"/>
                    <a:pt x="682" y="895"/>
                  </a:cubicBezTo>
                  <a:cubicBezTo>
                    <a:pt x="642" y="944"/>
                    <a:pt x="642" y="944"/>
                    <a:pt x="642" y="944"/>
                  </a:cubicBezTo>
                  <a:cubicBezTo>
                    <a:pt x="633" y="971"/>
                    <a:pt x="633" y="971"/>
                    <a:pt x="633" y="971"/>
                  </a:cubicBezTo>
                  <a:cubicBezTo>
                    <a:pt x="600" y="981"/>
                    <a:pt x="600" y="981"/>
                    <a:pt x="600" y="981"/>
                  </a:cubicBezTo>
                  <a:cubicBezTo>
                    <a:pt x="553" y="949"/>
                    <a:pt x="553" y="949"/>
                    <a:pt x="553" y="949"/>
                  </a:cubicBezTo>
                  <a:cubicBezTo>
                    <a:pt x="532" y="929"/>
                    <a:pt x="532" y="929"/>
                    <a:pt x="532" y="929"/>
                  </a:cubicBezTo>
                  <a:cubicBezTo>
                    <a:pt x="496" y="929"/>
                    <a:pt x="496" y="929"/>
                    <a:pt x="496" y="929"/>
                  </a:cubicBezTo>
                  <a:cubicBezTo>
                    <a:pt x="454" y="955"/>
                    <a:pt x="454" y="955"/>
                    <a:pt x="454" y="955"/>
                  </a:cubicBezTo>
                  <a:cubicBezTo>
                    <a:pt x="344" y="955"/>
                    <a:pt x="344" y="955"/>
                    <a:pt x="344" y="955"/>
                  </a:cubicBezTo>
                  <a:cubicBezTo>
                    <a:pt x="292" y="929"/>
                    <a:pt x="292" y="929"/>
                    <a:pt x="292" y="929"/>
                  </a:cubicBezTo>
                  <a:cubicBezTo>
                    <a:pt x="261" y="939"/>
                    <a:pt x="261" y="939"/>
                    <a:pt x="261" y="939"/>
                  </a:cubicBezTo>
                  <a:cubicBezTo>
                    <a:pt x="224" y="965"/>
                    <a:pt x="224" y="965"/>
                    <a:pt x="224" y="965"/>
                  </a:cubicBezTo>
                  <a:cubicBezTo>
                    <a:pt x="162" y="939"/>
                    <a:pt x="162" y="939"/>
                    <a:pt x="162" y="939"/>
                  </a:cubicBezTo>
                  <a:cubicBezTo>
                    <a:pt x="124" y="947"/>
                    <a:pt x="124" y="947"/>
                    <a:pt x="124" y="947"/>
                  </a:cubicBezTo>
                  <a:cubicBezTo>
                    <a:pt x="124" y="947"/>
                    <a:pt x="124" y="947"/>
                    <a:pt x="124" y="947"/>
                  </a:cubicBezTo>
                  <a:cubicBezTo>
                    <a:pt x="115" y="949"/>
                    <a:pt x="115" y="949"/>
                    <a:pt x="115" y="949"/>
                  </a:cubicBezTo>
                  <a:cubicBezTo>
                    <a:pt x="125" y="876"/>
                    <a:pt x="125" y="876"/>
                    <a:pt x="125" y="876"/>
                  </a:cubicBezTo>
                  <a:cubicBezTo>
                    <a:pt x="125" y="876"/>
                    <a:pt x="68" y="882"/>
                    <a:pt x="68" y="876"/>
                  </a:cubicBezTo>
                  <a:cubicBezTo>
                    <a:pt x="68" y="873"/>
                    <a:pt x="35" y="843"/>
                    <a:pt x="15" y="826"/>
                  </a:cubicBezTo>
                  <a:cubicBezTo>
                    <a:pt x="6" y="819"/>
                    <a:pt x="0" y="814"/>
                    <a:pt x="0" y="814"/>
                  </a:cubicBezTo>
                  <a:cubicBezTo>
                    <a:pt x="26" y="746"/>
                    <a:pt x="26" y="746"/>
                    <a:pt x="26" y="746"/>
                  </a:cubicBezTo>
                  <a:cubicBezTo>
                    <a:pt x="26" y="720"/>
                    <a:pt x="26" y="720"/>
                    <a:pt x="26" y="720"/>
                  </a:cubicBezTo>
                  <a:cubicBezTo>
                    <a:pt x="58" y="710"/>
                    <a:pt x="58" y="710"/>
                    <a:pt x="58" y="710"/>
                  </a:cubicBezTo>
                  <a:cubicBezTo>
                    <a:pt x="73" y="689"/>
                    <a:pt x="73" y="689"/>
                    <a:pt x="73" y="689"/>
                  </a:cubicBezTo>
                  <a:cubicBezTo>
                    <a:pt x="110" y="704"/>
                    <a:pt x="110" y="704"/>
                    <a:pt x="110" y="704"/>
                  </a:cubicBezTo>
                  <a:cubicBezTo>
                    <a:pt x="136" y="689"/>
                    <a:pt x="136" y="689"/>
                    <a:pt x="136" y="689"/>
                  </a:cubicBezTo>
                  <a:cubicBezTo>
                    <a:pt x="125" y="647"/>
                    <a:pt x="125" y="647"/>
                    <a:pt x="125" y="647"/>
                  </a:cubicBezTo>
                  <a:cubicBezTo>
                    <a:pt x="162" y="517"/>
                    <a:pt x="162" y="517"/>
                    <a:pt x="162" y="517"/>
                  </a:cubicBezTo>
                  <a:cubicBezTo>
                    <a:pt x="188" y="506"/>
                    <a:pt x="188" y="506"/>
                    <a:pt x="188" y="506"/>
                  </a:cubicBezTo>
                  <a:cubicBezTo>
                    <a:pt x="167" y="444"/>
                    <a:pt x="167" y="444"/>
                    <a:pt x="167" y="444"/>
                  </a:cubicBezTo>
                  <a:cubicBezTo>
                    <a:pt x="177" y="397"/>
                    <a:pt x="177" y="397"/>
                    <a:pt x="177" y="397"/>
                  </a:cubicBezTo>
                  <a:cubicBezTo>
                    <a:pt x="162" y="360"/>
                    <a:pt x="162" y="360"/>
                    <a:pt x="162" y="360"/>
                  </a:cubicBezTo>
                  <a:cubicBezTo>
                    <a:pt x="167" y="318"/>
                    <a:pt x="167" y="318"/>
                    <a:pt x="167" y="318"/>
                  </a:cubicBezTo>
                  <a:cubicBezTo>
                    <a:pt x="204" y="261"/>
                    <a:pt x="204" y="261"/>
                    <a:pt x="204" y="261"/>
                  </a:cubicBezTo>
                  <a:cubicBezTo>
                    <a:pt x="235" y="240"/>
                    <a:pt x="235" y="240"/>
                    <a:pt x="235" y="240"/>
                  </a:cubicBezTo>
                  <a:cubicBezTo>
                    <a:pt x="261" y="261"/>
                    <a:pt x="261" y="261"/>
                    <a:pt x="261" y="261"/>
                  </a:cubicBezTo>
                  <a:cubicBezTo>
                    <a:pt x="297" y="251"/>
                    <a:pt x="297" y="251"/>
                    <a:pt x="297" y="251"/>
                  </a:cubicBezTo>
                  <a:cubicBezTo>
                    <a:pt x="324" y="271"/>
                    <a:pt x="324" y="271"/>
                    <a:pt x="324" y="271"/>
                  </a:cubicBezTo>
                  <a:cubicBezTo>
                    <a:pt x="334" y="256"/>
                    <a:pt x="334" y="256"/>
                    <a:pt x="334" y="256"/>
                  </a:cubicBezTo>
                  <a:cubicBezTo>
                    <a:pt x="350" y="235"/>
                    <a:pt x="350" y="235"/>
                    <a:pt x="350" y="235"/>
                  </a:cubicBezTo>
                  <a:cubicBezTo>
                    <a:pt x="412" y="235"/>
                    <a:pt x="412" y="235"/>
                    <a:pt x="412" y="235"/>
                  </a:cubicBezTo>
                  <a:cubicBezTo>
                    <a:pt x="423" y="167"/>
                    <a:pt x="423" y="167"/>
                    <a:pt x="423" y="167"/>
                  </a:cubicBezTo>
                  <a:cubicBezTo>
                    <a:pt x="391" y="115"/>
                    <a:pt x="391" y="115"/>
                    <a:pt x="391" y="115"/>
                  </a:cubicBezTo>
                  <a:cubicBezTo>
                    <a:pt x="376" y="84"/>
                    <a:pt x="376" y="84"/>
                    <a:pt x="376" y="84"/>
                  </a:cubicBezTo>
                  <a:cubicBezTo>
                    <a:pt x="485" y="5"/>
                    <a:pt x="485" y="5"/>
                    <a:pt x="485" y="5"/>
                  </a:cubicBezTo>
                  <a:cubicBezTo>
                    <a:pt x="537" y="11"/>
                    <a:pt x="537" y="11"/>
                    <a:pt x="537" y="11"/>
                  </a:cubicBezTo>
                  <a:cubicBezTo>
                    <a:pt x="579" y="47"/>
                    <a:pt x="579" y="47"/>
                    <a:pt x="579" y="47"/>
                  </a:cubicBezTo>
                  <a:cubicBezTo>
                    <a:pt x="652" y="32"/>
                    <a:pt x="652" y="32"/>
                    <a:pt x="652" y="32"/>
                  </a:cubicBezTo>
                  <a:cubicBezTo>
                    <a:pt x="673" y="37"/>
                    <a:pt x="673" y="37"/>
                    <a:pt x="673" y="37"/>
                  </a:cubicBezTo>
                  <a:cubicBezTo>
                    <a:pt x="683" y="78"/>
                    <a:pt x="683" y="78"/>
                    <a:pt x="683" y="78"/>
                  </a:cubicBezTo>
                  <a:cubicBezTo>
                    <a:pt x="788" y="37"/>
                    <a:pt x="788" y="37"/>
                    <a:pt x="788" y="37"/>
                  </a:cubicBezTo>
                  <a:cubicBezTo>
                    <a:pt x="856" y="47"/>
                    <a:pt x="856" y="47"/>
                    <a:pt x="856" y="47"/>
                  </a:cubicBezTo>
                  <a:cubicBezTo>
                    <a:pt x="860" y="39"/>
                    <a:pt x="860" y="39"/>
                    <a:pt x="860" y="39"/>
                  </a:cubicBezTo>
                  <a:cubicBezTo>
                    <a:pt x="861" y="42"/>
                    <a:pt x="861" y="42"/>
                    <a:pt x="861" y="42"/>
                  </a:cubicBezTo>
                  <a:cubicBezTo>
                    <a:pt x="887" y="26"/>
                    <a:pt x="887" y="26"/>
                    <a:pt x="887" y="26"/>
                  </a:cubicBezTo>
                  <a:cubicBezTo>
                    <a:pt x="908" y="0"/>
                    <a:pt x="908" y="0"/>
                    <a:pt x="908" y="0"/>
                  </a:cubicBezTo>
                  <a:cubicBezTo>
                    <a:pt x="929" y="58"/>
                    <a:pt x="929" y="58"/>
                    <a:pt x="929" y="58"/>
                  </a:cubicBezTo>
                  <a:cubicBezTo>
                    <a:pt x="923" y="131"/>
                    <a:pt x="923" y="131"/>
                    <a:pt x="923" y="131"/>
                  </a:cubicBezTo>
                  <a:lnTo>
                    <a:pt x="951" y="140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9" name="ยโสธร">
              <a:extLst>
                <a:ext uri="{FF2B5EF4-FFF2-40B4-BE49-F238E27FC236}">
                  <a16:creationId xmlns:a16="http://schemas.microsoft.com/office/drawing/2014/main" id="{0567AECA-8A0B-4944-B146-F3EC8A9869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26934" y="2126002"/>
              <a:ext cx="292617" cy="395032"/>
            </a:xfrm>
            <a:custGeom>
              <a:avLst/>
              <a:gdLst>
                <a:gd name="T0" fmla="*/ 715 w 715"/>
                <a:gd name="T1" fmla="*/ 219 h 967"/>
                <a:gd name="T2" fmla="*/ 699 w 715"/>
                <a:gd name="T3" fmla="*/ 235 h 967"/>
                <a:gd name="T4" fmla="*/ 569 w 715"/>
                <a:gd name="T5" fmla="*/ 198 h 967"/>
                <a:gd name="T6" fmla="*/ 464 w 715"/>
                <a:gd name="T7" fmla="*/ 261 h 967"/>
                <a:gd name="T8" fmla="*/ 459 w 715"/>
                <a:gd name="T9" fmla="*/ 344 h 967"/>
                <a:gd name="T10" fmla="*/ 391 w 715"/>
                <a:gd name="T11" fmla="*/ 417 h 967"/>
                <a:gd name="T12" fmla="*/ 365 w 715"/>
                <a:gd name="T13" fmla="*/ 553 h 967"/>
                <a:gd name="T14" fmla="*/ 412 w 715"/>
                <a:gd name="T15" fmla="*/ 699 h 967"/>
                <a:gd name="T16" fmla="*/ 468 w 715"/>
                <a:gd name="T17" fmla="*/ 722 h 967"/>
                <a:gd name="T18" fmla="*/ 391 w 715"/>
                <a:gd name="T19" fmla="*/ 741 h 967"/>
                <a:gd name="T20" fmla="*/ 339 w 715"/>
                <a:gd name="T21" fmla="*/ 751 h 967"/>
                <a:gd name="T22" fmla="*/ 323 w 715"/>
                <a:gd name="T23" fmla="*/ 809 h 967"/>
                <a:gd name="T24" fmla="*/ 329 w 715"/>
                <a:gd name="T25" fmla="*/ 856 h 967"/>
                <a:gd name="T26" fmla="*/ 360 w 715"/>
                <a:gd name="T27" fmla="*/ 887 h 967"/>
                <a:gd name="T28" fmla="*/ 370 w 715"/>
                <a:gd name="T29" fmla="*/ 918 h 967"/>
                <a:gd name="T30" fmla="*/ 355 w 715"/>
                <a:gd name="T31" fmla="*/ 934 h 967"/>
                <a:gd name="T32" fmla="*/ 350 w 715"/>
                <a:gd name="T33" fmla="*/ 967 h 967"/>
                <a:gd name="T34" fmla="*/ 334 w 715"/>
                <a:gd name="T35" fmla="*/ 965 h 967"/>
                <a:gd name="T36" fmla="*/ 323 w 715"/>
                <a:gd name="T37" fmla="*/ 929 h 967"/>
                <a:gd name="T38" fmla="*/ 292 w 715"/>
                <a:gd name="T39" fmla="*/ 929 h 967"/>
                <a:gd name="T40" fmla="*/ 204 w 715"/>
                <a:gd name="T41" fmla="*/ 892 h 967"/>
                <a:gd name="T42" fmla="*/ 198 w 715"/>
                <a:gd name="T43" fmla="*/ 850 h 967"/>
                <a:gd name="T44" fmla="*/ 150 w 715"/>
                <a:gd name="T45" fmla="*/ 807 h 967"/>
                <a:gd name="T46" fmla="*/ 104 w 715"/>
                <a:gd name="T47" fmla="*/ 767 h 967"/>
                <a:gd name="T48" fmla="*/ 104 w 715"/>
                <a:gd name="T49" fmla="*/ 736 h 967"/>
                <a:gd name="T50" fmla="*/ 98 w 715"/>
                <a:gd name="T51" fmla="*/ 722 h 967"/>
                <a:gd name="T52" fmla="*/ 151 w 715"/>
                <a:gd name="T53" fmla="*/ 673 h 967"/>
                <a:gd name="T54" fmla="*/ 151 w 715"/>
                <a:gd name="T55" fmla="*/ 621 h 967"/>
                <a:gd name="T56" fmla="*/ 104 w 715"/>
                <a:gd name="T57" fmla="*/ 579 h 967"/>
                <a:gd name="T58" fmla="*/ 115 w 715"/>
                <a:gd name="T59" fmla="*/ 517 h 967"/>
                <a:gd name="T60" fmla="*/ 78 w 715"/>
                <a:gd name="T61" fmla="*/ 480 h 967"/>
                <a:gd name="T62" fmla="*/ 11 w 715"/>
                <a:gd name="T63" fmla="*/ 517 h 967"/>
                <a:gd name="T64" fmla="*/ 0 w 715"/>
                <a:gd name="T65" fmla="*/ 511 h 967"/>
                <a:gd name="T66" fmla="*/ 21 w 715"/>
                <a:gd name="T67" fmla="*/ 454 h 967"/>
                <a:gd name="T68" fmla="*/ 5 w 715"/>
                <a:gd name="T69" fmla="*/ 417 h 967"/>
                <a:gd name="T70" fmla="*/ 16 w 715"/>
                <a:gd name="T71" fmla="*/ 376 h 967"/>
                <a:gd name="T72" fmla="*/ 5 w 715"/>
                <a:gd name="T73" fmla="*/ 355 h 967"/>
                <a:gd name="T74" fmla="*/ 11 w 715"/>
                <a:gd name="T75" fmla="*/ 334 h 967"/>
                <a:gd name="T76" fmla="*/ 78 w 715"/>
                <a:gd name="T77" fmla="*/ 334 h 967"/>
                <a:gd name="T78" fmla="*/ 94 w 715"/>
                <a:gd name="T79" fmla="*/ 287 h 967"/>
                <a:gd name="T80" fmla="*/ 78 w 715"/>
                <a:gd name="T81" fmla="*/ 261 h 967"/>
                <a:gd name="T82" fmla="*/ 89 w 715"/>
                <a:gd name="T83" fmla="*/ 214 h 967"/>
                <a:gd name="T84" fmla="*/ 125 w 715"/>
                <a:gd name="T85" fmla="*/ 204 h 967"/>
                <a:gd name="T86" fmla="*/ 209 w 715"/>
                <a:gd name="T87" fmla="*/ 157 h 967"/>
                <a:gd name="T88" fmla="*/ 214 w 715"/>
                <a:gd name="T89" fmla="*/ 110 h 967"/>
                <a:gd name="T90" fmla="*/ 292 w 715"/>
                <a:gd name="T91" fmla="*/ 63 h 967"/>
                <a:gd name="T92" fmla="*/ 299 w 715"/>
                <a:gd name="T93" fmla="*/ 20 h 967"/>
                <a:gd name="T94" fmla="*/ 303 w 715"/>
                <a:gd name="T95" fmla="*/ 21 h 967"/>
                <a:gd name="T96" fmla="*/ 334 w 715"/>
                <a:gd name="T97" fmla="*/ 0 h 967"/>
                <a:gd name="T98" fmla="*/ 365 w 715"/>
                <a:gd name="T99" fmla="*/ 0 h 967"/>
                <a:gd name="T100" fmla="*/ 428 w 715"/>
                <a:gd name="T101" fmla="*/ 11 h 967"/>
                <a:gd name="T102" fmla="*/ 441 w 715"/>
                <a:gd name="T103" fmla="*/ 29 h 967"/>
                <a:gd name="T104" fmla="*/ 443 w 715"/>
                <a:gd name="T105" fmla="*/ 31 h 967"/>
                <a:gd name="T106" fmla="*/ 475 w 715"/>
                <a:gd name="T107" fmla="*/ 31 h 967"/>
                <a:gd name="T108" fmla="*/ 485 w 715"/>
                <a:gd name="T109" fmla="*/ 68 h 967"/>
                <a:gd name="T110" fmla="*/ 522 w 715"/>
                <a:gd name="T111" fmla="*/ 104 h 967"/>
                <a:gd name="T112" fmla="*/ 558 w 715"/>
                <a:gd name="T113" fmla="*/ 120 h 967"/>
                <a:gd name="T114" fmla="*/ 579 w 715"/>
                <a:gd name="T115" fmla="*/ 94 h 967"/>
                <a:gd name="T116" fmla="*/ 600 w 715"/>
                <a:gd name="T117" fmla="*/ 120 h 967"/>
                <a:gd name="T118" fmla="*/ 647 w 715"/>
                <a:gd name="T119" fmla="*/ 141 h 967"/>
                <a:gd name="T120" fmla="*/ 704 w 715"/>
                <a:gd name="T121" fmla="*/ 152 h 967"/>
                <a:gd name="T122" fmla="*/ 704 w 715"/>
                <a:gd name="T123" fmla="*/ 152 h 967"/>
                <a:gd name="T124" fmla="*/ 715 w 715"/>
                <a:gd name="T125" fmla="*/ 219 h 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15" h="967">
                  <a:moveTo>
                    <a:pt x="715" y="219"/>
                  </a:moveTo>
                  <a:cubicBezTo>
                    <a:pt x="699" y="235"/>
                    <a:pt x="699" y="235"/>
                    <a:pt x="699" y="235"/>
                  </a:cubicBezTo>
                  <a:cubicBezTo>
                    <a:pt x="569" y="198"/>
                    <a:pt x="569" y="198"/>
                    <a:pt x="569" y="198"/>
                  </a:cubicBezTo>
                  <a:cubicBezTo>
                    <a:pt x="464" y="261"/>
                    <a:pt x="464" y="261"/>
                    <a:pt x="464" y="261"/>
                  </a:cubicBezTo>
                  <a:cubicBezTo>
                    <a:pt x="459" y="344"/>
                    <a:pt x="459" y="344"/>
                    <a:pt x="459" y="344"/>
                  </a:cubicBezTo>
                  <a:cubicBezTo>
                    <a:pt x="391" y="417"/>
                    <a:pt x="391" y="417"/>
                    <a:pt x="391" y="417"/>
                  </a:cubicBezTo>
                  <a:cubicBezTo>
                    <a:pt x="365" y="553"/>
                    <a:pt x="365" y="553"/>
                    <a:pt x="365" y="553"/>
                  </a:cubicBezTo>
                  <a:cubicBezTo>
                    <a:pt x="412" y="699"/>
                    <a:pt x="412" y="699"/>
                    <a:pt x="412" y="699"/>
                  </a:cubicBezTo>
                  <a:cubicBezTo>
                    <a:pt x="468" y="722"/>
                    <a:pt x="468" y="722"/>
                    <a:pt x="468" y="722"/>
                  </a:cubicBezTo>
                  <a:cubicBezTo>
                    <a:pt x="391" y="741"/>
                    <a:pt x="391" y="741"/>
                    <a:pt x="391" y="741"/>
                  </a:cubicBezTo>
                  <a:cubicBezTo>
                    <a:pt x="339" y="751"/>
                    <a:pt x="339" y="751"/>
                    <a:pt x="339" y="751"/>
                  </a:cubicBezTo>
                  <a:cubicBezTo>
                    <a:pt x="323" y="809"/>
                    <a:pt x="323" y="809"/>
                    <a:pt x="323" y="809"/>
                  </a:cubicBezTo>
                  <a:cubicBezTo>
                    <a:pt x="329" y="856"/>
                    <a:pt x="329" y="856"/>
                    <a:pt x="329" y="856"/>
                  </a:cubicBezTo>
                  <a:cubicBezTo>
                    <a:pt x="360" y="887"/>
                    <a:pt x="360" y="887"/>
                    <a:pt x="360" y="887"/>
                  </a:cubicBezTo>
                  <a:cubicBezTo>
                    <a:pt x="370" y="918"/>
                    <a:pt x="370" y="918"/>
                    <a:pt x="370" y="918"/>
                  </a:cubicBezTo>
                  <a:cubicBezTo>
                    <a:pt x="355" y="934"/>
                    <a:pt x="355" y="934"/>
                    <a:pt x="355" y="934"/>
                  </a:cubicBezTo>
                  <a:cubicBezTo>
                    <a:pt x="350" y="967"/>
                    <a:pt x="350" y="967"/>
                    <a:pt x="350" y="967"/>
                  </a:cubicBezTo>
                  <a:cubicBezTo>
                    <a:pt x="334" y="965"/>
                    <a:pt x="334" y="965"/>
                    <a:pt x="334" y="965"/>
                  </a:cubicBezTo>
                  <a:cubicBezTo>
                    <a:pt x="323" y="929"/>
                    <a:pt x="323" y="929"/>
                    <a:pt x="323" y="929"/>
                  </a:cubicBezTo>
                  <a:cubicBezTo>
                    <a:pt x="292" y="929"/>
                    <a:pt x="292" y="929"/>
                    <a:pt x="292" y="929"/>
                  </a:cubicBezTo>
                  <a:cubicBezTo>
                    <a:pt x="204" y="892"/>
                    <a:pt x="204" y="892"/>
                    <a:pt x="204" y="892"/>
                  </a:cubicBezTo>
                  <a:cubicBezTo>
                    <a:pt x="198" y="850"/>
                    <a:pt x="198" y="850"/>
                    <a:pt x="198" y="850"/>
                  </a:cubicBezTo>
                  <a:cubicBezTo>
                    <a:pt x="150" y="807"/>
                    <a:pt x="150" y="807"/>
                    <a:pt x="150" y="807"/>
                  </a:cubicBezTo>
                  <a:cubicBezTo>
                    <a:pt x="104" y="767"/>
                    <a:pt x="104" y="767"/>
                    <a:pt x="104" y="767"/>
                  </a:cubicBezTo>
                  <a:cubicBezTo>
                    <a:pt x="104" y="736"/>
                    <a:pt x="104" y="736"/>
                    <a:pt x="104" y="736"/>
                  </a:cubicBezTo>
                  <a:cubicBezTo>
                    <a:pt x="98" y="722"/>
                    <a:pt x="98" y="722"/>
                    <a:pt x="98" y="722"/>
                  </a:cubicBezTo>
                  <a:cubicBezTo>
                    <a:pt x="151" y="673"/>
                    <a:pt x="151" y="673"/>
                    <a:pt x="151" y="673"/>
                  </a:cubicBezTo>
                  <a:cubicBezTo>
                    <a:pt x="151" y="621"/>
                    <a:pt x="151" y="621"/>
                    <a:pt x="151" y="621"/>
                  </a:cubicBezTo>
                  <a:cubicBezTo>
                    <a:pt x="151" y="621"/>
                    <a:pt x="110" y="584"/>
                    <a:pt x="104" y="579"/>
                  </a:cubicBezTo>
                  <a:cubicBezTo>
                    <a:pt x="99" y="574"/>
                    <a:pt x="115" y="517"/>
                    <a:pt x="115" y="517"/>
                  </a:cubicBezTo>
                  <a:cubicBezTo>
                    <a:pt x="115" y="517"/>
                    <a:pt x="84" y="485"/>
                    <a:pt x="78" y="480"/>
                  </a:cubicBezTo>
                  <a:cubicBezTo>
                    <a:pt x="73" y="475"/>
                    <a:pt x="11" y="517"/>
                    <a:pt x="11" y="517"/>
                  </a:cubicBezTo>
                  <a:cubicBezTo>
                    <a:pt x="0" y="511"/>
                    <a:pt x="0" y="511"/>
                    <a:pt x="0" y="511"/>
                  </a:cubicBezTo>
                  <a:cubicBezTo>
                    <a:pt x="21" y="454"/>
                    <a:pt x="21" y="454"/>
                    <a:pt x="21" y="454"/>
                  </a:cubicBezTo>
                  <a:cubicBezTo>
                    <a:pt x="5" y="417"/>
                    <a:pt x="5" y="417"/>
                    <a:pt x="5" y="417"/>
                  </a:cubicBezTo>
                  <a:cubicBezTo>
                    <a:pt x="16" y="376"/>
                    <a:pt x="16" y="376"/>
                    <a:pt x="16" y="376"/>
                  </a:cubicBezTo>
                  <a:cubicBezTo>
                    <a:pt x="5" y="355"/>
                    <a:pt x="5" y="355"/>
                    <a:pt x="5" y="355"/>
                  </a:cubicBezTo>
                  <a:cubicBezTo>
                    <a:pt x="11" y="334"/>
                    <a:pt x="11" y="334"/>
                    <a:pt x="11" y="334"/>
                  </a:cubicBezTo>
                  <a:cubicBezTo>
                    <a:pt x="78" y="334"/>
                    <a:pt x="78" y="334"/>
                    <a:pt x="78" y="334"/>
                  </a:cubicBezTo>
                  <a:cubicBezTo>
                    <a:pt x="94" y="287"/>
                    <a:pt x="94" y="287"/>
                    <a:pt x="94" y="287"/>
                  </a:cubicBezTo>
                  <a:cubicBezTo>
                    <a:pt x="78" y="261"/>
                    <a:pt x="78" y="261"/>
                    <a:pt x="78" y="261"/>
                  </a:cubicBezTo>
                  <a:cubicBezTo>
                    <a:pt x="89" y="214"/>
                    <a:pt x="89" y="214"/>
                    <a:pt x="89" y="214"/>
                  </a:cubicBezTo>
                  <a:cubicBezTo>
                    <a:pt x="125" y="204"/>
                    <a:pt x="125" y="204"/>
                    <a:pt x="125" y="204"/>
                  </a:cubicBezTo>
                  <a:cubicBezTo>
                    <a:pt x="209" y="157"/>
                    <a:pt x="209" y="157"/>
                    <a:pt x="209" y="157"/>
                  </a:cubicBezTo>
                  <a:cubicBezTo>
                    <a:pt x="214" y="110"/>
                    <a:pt x="214" y="110"/>
                    <a:pt x="214" y="110"/>
                  </a:cubicBezTo>
                  <a:cubicBezTo>
                    <a:pt x="292" y="63"/>
                    <a:pt x="292" y="63"/>
                    <a:pt x="292" y="63"/>
                  </a:cubicBezTo>
                  <a:cubicBezTo>
                    <a:pt x="299" y="20"/>
                    <a:pt x="299" y="20"/>
                    <a:pt x="299" y="20"/>
                  </a:cubicBezTo>
                  <a:cubicBezTo>
                    <a:pt x="303" y="21"/>
                    <a:pt x="303" y="21"/>
                    <a:pt x="303" y="21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365" y="0"/>
                    <a:pt x="365" y="0"/>
                    <a:pt x="365" y="0"/>
                  </a:cubicBezTo>
                  <a:cubicBezTo>
                    <a:pt x="428" y="11"/>
                    <a:pt x="428" y="11"/>
                    <a:pt x="428" y="11"/>
                  </a:cubicBezTo>
                  <a:cubicBezTo>
                    <a:pt x="441" y="29"/>
                    <a:pt x="441" y="29"/>
                    <a:pt x="441" y="29"/>
                  </a:cubicBezTo>
                  <a:cubicBezTo>
                    <a:pt x="443" y="31"/>
                    <a:pt x="443" y="31"/>
                    <a:pt x="443" y="31"/>
                  </a:cubicBezTo>
                  <a:cubicBezTo>
                    <a:pt x="475" y="31"/>
                    <a:pt x="475" y="31"/>
                    <a:pt x="475" y="31"/>
                  </a:cubicBezTo>
                  <a:cubicBezTo>
                    <a:pt x="485" y="68"/>
                    <a:pt x="485" y="68"/>
                    <a:pt x="485" y="68"/>
                  </a:cubicBezTo>
                  <a:cubicBezTo>
                    <a:pt x="522" y="104"/>
                    <a:pt x="522" y="104"/>
                    <a:pt x="522" y="104"/>
                  </a:cubicBezTo>
                  <a:cubicBezTo>
                    <a:pt x="558" y="120"/>
                    <a:pt x="558" y="120"/>
                    <a:pt x="558" y="120"/>
                  </a:cubicBezTo>
                  <a:cubicBezTo>
                    <a:pt x="579" y="94"/>
                    <a:pt x="579" y="94"/>
                    <a:pt x="579" y="94"/>
                  </a:cubicBezTo>
                  <a:cubicBezTo>
                    <a:pt x="600" y="120"/>
                    <a:pt x="600" y="120"/>
                    <a:pt x="600" y="120"/>
                  </a:cubicBezTo>
                  <a:cubicBezTo>
                    <a:pt x="647" y="141"/>
                    <a:pt x="647" y="141"/>
                    <a:pt x="647" y="141"/>
                  </a:cubicBezTo>
                  <a:cubicBezTo>
                    <a:pt x="647" y="141"/>
                    <a:pt x="685" y="150"/>
                    <a:pt x="704" y="152"/>
                  </a:cubicBezTo>
                  <a:cubicBezTo>
                    <a:pt x="704" y="152"/>
                    <a:pt x="704" y="152"/>
                    <a:pt x="704" y="152"/>
                  </a:cubicBezTo>
                  <a:lnTo>
                    <a:pt x="715" y="219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0" name="มุกดาหาร">
              <a:extLst>
                <a:ext uri="{FF2B5EF4-FFF2-40B4-BE49-F238E27FC236}">
                  <a16:creationId xmlns:a16="http://schemas.microsoft.com/office/drawing/2014/main" id="{3EE22D40-FE44-4568-AD08-852191FC9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52538" y="1917512"/>
              <a:ext cx="323708" cy="270670"/>
            </a:xfrm>
            <a:custGeom>
              <a:avLst/>
              <a:gdLst>
                <a:gd name="T0" fmla="*/ 766 w 790"/>
                <a:gd name="T1" fmla="*/ 593 h 662"/>
                <a:gd name="T2" fmla="*/ 709 w 790"/>
                <a:gd name="T3" fmla="*/ 619 h 662"/>
                <a:gd name="T4" fmla="*/ 661 w 790"/>
                <a:gd name="T5" fmla="*/ 652 h 662"/>
                <a:gd name="T6" fmla="*/ 652 w 790"/>
                <a:gd name="T7" fmla="*/ 660 h 662"/>
                <a:gd name="T8" fmla="*/ 641 w 790"/>
                <a:gd name="T9" fmla="*/ 661 h 662"/>
                <a:gd name="T10" fmla="*/ 584 w 790"/>
                <a:gd name="T11" fmla="*/ 650 h 662"/>
                <a:gd name="T12" fmla="*/ 516 w 790"/>
                <a:gd name="T13" fmla="*/ 603 h 662"/>
                <a:gd name="T14" fmla="*/ 459 w 790"/>
                <a:gd name="T15" fmla="*/ 613 h 662"/>
                <a:gd name="T16" fmla="*/ 412 w 790"/>
                <a:gd name="T17" fmla="*/ 540 h 662"/>
                <a:gd name="T18" fmla="*/ 378 w 790"/>
                <a:gd name="T19" fmla="*/ 538 h 662"/>
                <a:gd name="T20" fmla="*/ 302 w 790"/>
                <a:gd name="T21" fmla="*/ 509 h 662"/>
                <a:gd name="T22" fmla="*/ 240 w 790"/>
                <a:gd name="T23" fmla="*/ 530 h 662"/>
                <a:gd name="T24" fmla="*/ 208 w 790"/>
                <a:gd name="T25" fmla="*/ 520 h 662"/>
                <a:gd name="T26" fmla="*/ 193 w 790"/>
                <a:gd name="T27" fmla="*/ 389 h 662"/>
                <a:gd name="T28" fmla="*/ 146 w 790"/>
                <a:gd name="T29" fmla="*/ 431 h 662"/>
                <a:gd name="T30" fmla="*/ 135 w 790"/>
                <a:gd name="T31" fmla="*/ 400 h 662"/>
                <a:gd name="T32" fmla="*/ 88 w 790"/>
                <a:gd name="T33" fmla="*/ 269 h 662"/>
                <a:gd name="T34" fmla="*/ 52 w 790"/>
                <a:gd name="T35" fmla="*/ 165 h 662"/>
                <a:gd name="T36" fmla="*/ 0 w 790"/>
                <a:gd name="T37" fmla="*/ 92 h 662"/>
                <a:gd name="T38" fmla="*/ 36 w 790"/>
                <a:gd name="T39" fmla="*/ 50 h 662"/>
                <a:gd name="T40" fmla="*/ 41 w 790"/>
                <a:gd name="T41" fmla="*/ 8 h 662"/>
                <a:gd name="T42" fmla="*/ 88 w 790"/>
                <a:gd name="T43" fmla="*/ 19 h 662"/>
                <a:gd name="T44" fmla="*/ 150 w 790"/>
                <a:gd name="T45" fmla="*/ 0 h 662"/>
                <a:gd name="T46" fmla="*/ 219 w 790"/>
                <a:gd name="T47" fmla="*/ 55 h 662"/>
                <a:gd name="T48" fmla="*/ 292 w 790"/>
                <a:gd name="T49" fmla="*/ 19 h 662"/>
                <a:gd name="T50" fmla="*/ 365 w 790"/>
                <a:gd name="T51" fmla="*/ 61 h 662"/>
                <a:gd name="T52" fmla="*/ 474 w 790"/>
                <a:gd name="T53" fmla="*/ 29 h 662"/>
                <a:gd name="T54" fmla="*/ 537 w 790"/>
                <a:gd name="T55" fmla="*/ 97 h 662"/>
                <a:gd name="T56" fmla="*/ 574 w 790"/>
                <a:gd name="T57" fmla="*/ 76 h 662"/>
                <a:gd name="T58" fmla="*/ 577 w 790"/>
                <a:gd name="T59" fmla="*/ 290 h 662"/>
                <a:gd name="T60" fmla="*/ 661 w 790"/>
                <a:gd name="T61" fmla="*/ 406 h 662"/>
                <a:gd name="T62" fmla="*/ 746 w 790"/>
                <a:gd name="T63" fmla="*/ 537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90" h="662">
                  <a:moveTo>
                    <a:pt x="790" y="573"/>
                  </a:moveTo>
                  <a:cubicBezTo>
                    <a:pt x="766" y="593"/>
                    <a:pt x="766" y="593"/>
                    <a:pt x="766" y="593"/>
                  </a:cubicBezTo>
                  <a:cubicBezTo>
                    <a:pt x="740" y="593"/>
                    <a:pt x="740" y="593"/>
                    <a:pt x="740" y="593"/>
                  </a:cubicBezTo>
                  <a:cubicBezTo>
                    <a:pt x="709" y="619"/>
                    <a:pt x="709" y="619"/>
                    <a:pt x="709" y="619"/>
                  </a:cubicBezTo>
                  <a:cubicBezTo>
                    <a:pt x="709" y="619"/>
                    <a:pt x="702" y="623"/>
                    <a:pt x="693" y="629"/>
                  </a:cubicBezTo>
                  <a:cubicBezTo>
                    <a:pt x="683" y="636"/>
                    <a:pt x="669" y="645"/>
                    <a:pt x="661" y="652"/>
                  </a:cubicBezTo>
                  <a:cubicBezTo>
                    <a:pt x="660" y="652"/>
                    <a:pt x="660" y="652"/>
                    <a:pt x="659" y="653"/>
                  </a:cubicBezTo>
                  <a:cubicBezTo>
                    <a:pt x="655" y="656"/>
                    <a:pt x="652" y="658"/>
                    <a:pt x="652" y="660"/>
                  </a:cubicBezTo>
                  <a:cubicBezTo>
                    <a:pt x="652" y="660"/>
                    <a:pt x="652" y="660"/>
                    <a:pt x="652" y="660"/>
                  </a:cubicBezTo>
                  <a:cubicBezTo>
                    <a:pt x="652" y="662"/>
                    <a:pt x="647" y="662"/>
                    <a:pt x="641" y="661"/>
                  </a:cubicBezTo>
                  <a:cubicBezTo>
                    <a:pt x="641" y="661"/>
                    <a:pt x="641" y="661"/>
                    <a:pt x="641" y="661"/>
                  </a:cubicBezTo>
                  <a:cubicBezTo>
                    <a:pt x="622" y="659"/>
                    <a:pt x="584" y="650"/>
                    <a:pt x="584" y="650"/>
                  </a:cubicBezTo>
                  <a:cubicBezTo>
                    <a:pt x="537" y="629"/>
                    <a:pt x="537" y="629"/>
                    <a:pt x="537" y="629"/>
                  </a:cubicBezTo>
                  <a:cubicBezTo>
                    <a:pt x="516" y="603"/>
                    <a:pt x="516" y="603"/>
                    <a:pt x="516" y="603"/>
                  </a:cubicBezTo>
                  <a:cubicBezTo>
                    <a:pt x="495" y="629"/>
                    <a:pt x="495" y="629"/>
                    <a:pt x="495" y="629"/>
                  </a:cubicBezTo>
                  <a:cubicBezTo>
                    <a:pt x="459" y="613"/>
                    <a:pt x="459" y="613"/>
                    <a:pt x="459" y="613"/>
                  </a:cubicBezTo>
                  <a:cubicBezTo>
                    <a:pt x="422" y="577"/>
                    <a:pt x="422" y="577"/>
                    <a:pt x="422" y="577"/>
                  </a:cubicBezTo>
                  <a:cubicBezTo>
                    <a:pt x="412" y="540"/>
                    <a:pt x="412" y="540"/>
                    <a:pt x="412" y="540"/>
                  </a:cubicBezTo>
                  <a:cubicBezTo>
                    <a:pt x="380" y="540"/>
                    <a:pt x="380" y="540"/>
                    <a:pt x="380" y="540"/>
                  </a:cubicBezTo>
                  <a:cubicBezTo>
                    <a:pt x="378" y="538"/>
                    <a:pt x="378" y="538"/>
                    <a:pt x="378" y="538"/>
                  </a:cubicBezTo>
                  <a:cubicBezTo>
                    <a:pt x="365" y="520"/>
                    <a:pt x="365" y="520"/>
                    <a:pt x="365" y="520"/>
                  </a:cubicBezTo>
                  <a:cubicBezTo>
                    <a:pt x="302" y="509"/>
                    <a:pt x="302" y="509"/>
                    <a:pt x="302" y="509"/>
                  </a:cubicBezTo>
                  <a:cubicBezTo>
                    <a:pt x="271" y="509"/>
                    <a:pt x="271" y="509"/>
                    <a:pt x="271" y="509"/>
                  </a:cubicBezTo>
                  <a:cubicBezTo>
                    <a:pt x="240" y="530"/>
                    <a:pt x="240" y="530"/>
                    <a:pt x="240" y="530"/>
                  </a:cubicBezTo>
                  <a:cubicBezTo>
                    <a:pt x="236" y="529"/>
                    <a:pt x="236" y="529"/>
                    <a:pt x="236" y="529"/>
                  </a:cubicBezTo>
                  <a:cubicBezTo>
                    <a:pt x="208" y="520"/>
                    <a:pt x="208" y="520"/>
                    <a:pt x="208" y="520"/>
                  </a:cubicBezTo>
                  <a:cubicBezTo>
                    <a:pt x="214" y="447"/>
                    <a:pt x="214" y="447"/>
                    <a:pt x="214" y="447"/>
                  </a:cubicBezTo>
                  <a:cubicBezTo>
                    <a:pt x="193" y="389"/>
                    <a:pt x="193" y="389"/>
                    <a:pt x="193" y="389"/>
                  </a:cubicBezTo>
                  <a:cubicBezTo>
                    <a:pt x="172" y="415"/>
                    <a:pt x="172" y="415"/>
                    <a:pt x="172" y="415"/>
                  </a:cubicBezTo>
                  <a:cubicBezTo>
                    <a:pt x="146" y="431"/>
                    <a:pt x="146" y="431"/>
                    <a:pt x="146" y="431"/>
                  </a:cubicBezTo>
                  <a:cubicBezTo>
                    <a:pt x="145" y="428"/>
                    <a:pt x="145" y="428"/>
                    <a:pt x="145" y="428"/>
                  </a:cubicBezTo>
                  <a:cubicBezTo>
                    <a:pt x="135" y="400"/>
                    <a:pt x="135" y="400"/>
                    <a:pt x="135" y="400"/>
                  </a:cubicBezTo>
                  <a:cubicBezTo>
                    <a:pt x="135" y="342"/>
                    <a:pt x="135" y="342"/>
                    <a:pt x="135" y="342"/>
                  </a:cubicBezTo>
                  <a:cubicBezTo>
                    <a:pt x="88" y="269"/>
                    <a:pt x="88" y="269"/>
                    <a:pt x="88" y="269"/>
                  </a:cubicBezTo>
                  <a:cubicBezTo>
                    <a:pt x="88" y="222"/>
                    <a:pt x="88" y="222"/>
                    <a:pt x="88" y="222"/>
                  </a:cubicBezTo>
                  <a:cubicBezTo>
                    <a:pt x="52" y="165"/>
                    <a:pt x="52" y="165"/>
                    <a:pt x="52" y="165"/>
                  </a:cubicBezTo>
                  <a:cubicBezTo>
                    <a:pt x="52" y="128"/>
                    <a:pt x="52" y="128"/>
                    <a:pt x="52" y="128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146" y="8"/>
                    <a:pt x="146" y="8"/>
                    <a:pt x="146" y="8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219" y="55"/>
                    <a:pt x="219" y="55"/>
                    <a:pt x="219" y="5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92" y="19"/>
                    <a:pt x="292" y="19"/>
                    <a:pt x="292" y="19"/>
                  </a:cubicBezTo>
                  <a:cubicBezTo>
                    <a:pt x="334" y="29"/>
                    <a:pt x="334" y="29"/>
                    <a:pt x="334" y="29"/>
                  </a:cubicBezTo>
                  <a:cubicBezTo>
                    <a:pt x="334" y="29"/>
                    <a:pt x="354" y="61"/>
                    <a:pt x="365" y="61"/>
                  </a:cubicBezTo>
                  <a:cubicBezTo>
                    <a:pt x="375" y="61"/>
                    <a:pt x="412" y="29"/>
                    <a:pt x="412" y="29"/>
                  </a:cubicBezTo>
                  <a:cubicBezTo>
                    <a:pt x="474" y="29"/>
                    <a:pt x="474" y="29"/>
                    <a:pt x="474" y="29"/>
                  </a:cubicBezTo>
                  <a:cubicBezTo>
                    <a:pt x="500" y="92"/>
                    <a:pt x="500" y="92"/>
                    <a:pt x="500" y="92"/>
                  </a:cubicBezTo>
                  <a:cubicBezTo>
                    <a:pt x="537" y="97"/>
                    <a:pt x="537" y="97"/>
                    <a:pt x="537" y="97"/>
                  </a:cubicBezTo>
                  <a:cubicBezTo>
                    <a:pt x="558" y="71"/>
                    <a:pt x="558" y="71"/>
                    <a:pt x="558" y="71"/>
                  </a:cubicBezTo>
                  <a:cubicBezTo>
                    <a:pt x="574" y="76"/>
                    <a:pt x="574" y="76"/>
                    <a:pt x="574" y="76"/>
                  </a:cubicBezTo>
                  <a:cubicBezTo>
                    <a:pt x="605" y="182"/>
                    <a:pt x="605" y="182"/>
                    <a:pt x="605" y="182"/>
                  </a:cubicBezTo>
                  <a:cubicBezTo>
                    <a:pt x="577" y="290"/>
                    <a:pt x="577" y="290"/>
                    <a:pt x="577" y="290"/>
                  </a:cubicBezTo>
                  <a:cubicBezTo>
                    <a:pt x="577" y="334"/>
                    <a:pt x="577" y="334"/>
                    <a:pt x="577" y="334"/>
                  </a:cubicBezTo>
                  <a:cubicBezTo>
                    <a:pt x="661" y="406"/>
                    <a:pt x="661" y="406"/>
                    <a:pt x="661" y="406"/>
                  </a:cubicBezTo>
                  <a:cubicBezTo>
                    <a:pt x="709" y="506"/>
                    <a:pt x="709" y="506"/>
                    <a:pt x="709" y="506"/>
                  </a:cubicBezTo>
                  <a:cubicBezTo>
                    <a:pt x="746" y="537"/>
                    <a:pt x="746" y="537"/>
                    <a:pt x="746" y="537"/>
                  </a:cubicBezTo>
                  <a:lnTo>
                    <a:pt x="790" y="573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1" name="มหาสารคาม">
              <a:extLst>
                <a:ext uri="{FF2B5EF4-FFF2-40B4-BE49-F238E27FC236}">
                  <a16:creationId xmlns:a16="http://schemas.microsoft.com/office/drawing/2014/main" id="{003EFA06-FB1D-42EB-8B01-6D337F223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6298" y="2014442"/>
              <a:ext cx="235923" cy="462701"/>
            </a:xfrm>
            <a:custGeom>
              <a:avLst/>
              <a:gdLst>
                <a:gd name="T0" fmla="*/ 563 w 579"/>
                <a:gd name="T1" fmla="*/ 657 h 1132"/>
                <a:gd name="T2" fmla="*/ 500 w 579"/>
                <a:gd name="T3" fmla="*/ 798 h 1132"/>
                <a:gd name="T4" fmla="*/ 485 w 579"/>
                <a:gd name="T5" fmla="*/ 855 h 1132"/>
                <a:gd name="T6" fmla="*/ 433 w 579"/>
                <a:gd name="T7" fmla="*/ 861 h 1132"/>
                <a:gd name="T8" fmla="*/ 401 w 579"/>
                <a:gd name="T9" fmla="*/ 897 h 1132"/>
                <a:gd name="T10" fmla="*/ 390 w 579"/>
                <a:gd name="T11" fmla="*/ 977 h 1132"/>
                <a:gd name="T12" fmla="*/ 500 w 579"/>
                <a:gd name="T13" fmla="*/ 1027 h 1132"/>
                <a:gd name="T14" fmla="*/ 499 w 579"/>
                <a:gd name="T15" fmla="*/ 1098 h 1132"/>
                <a:gd name="T16" fmla="*/ 478 w 579"/>
                <a:gd name="T17" fmla="*/ 1127 h 1132"/>
                <a:gd name="T18" fmla="*/ 333 w 579"/>
                <a:gd name="T19" fmla="*/ 1090 h 1132"/>
                <a:gd name="T20" fmla="*/ 213 w 579"/>
                <a:gd name="T21" fmla="*/ 1064 h 1132"/>
                <a:gd name="T22" fmla="*/ 172 w 579"/>
                <a:gd name="T23" fmla="*/ 986 h 1132"/>
                <a:gd name="T24" fmla="*/ 114 w 579"/>
                <a:gd name="T25" fmla="*/ 897 h 1132"/>
                <a:gd name="T26" fmla="*/ 71 w 579"/>
                <a:gd name="T27" fmla="*/ 788 h 1132"/>
                <a:gd name="T28" fmla="*/ 73 w 579"/>
                <a:gd name="T29" fmla="*/ 704 h 1132"/>
                <a:gd name="T30" fmla="*/ 62 w 579"/>
                <a:gd name="T31" fmla="*/ 605 h 1132"/>
                <a:gd name="T32" fmla="*/ 21 w 579"/>
                <a:gd name="T33" fmla="*/ 475 h 1132"/>
                <a:gd name="T34" fmla="*/ 0 w 579"/>
                <a:gd name="T35" fmla="*/ 339 h 1132"/>
                <a:gd name="T36" fmla="*/ 73 w 579"/>
                <a:gd name="T37" fmla="*/ 235 h 1132"/>
                <a:gd name="T38" fmla="*/ 83 w 579"/>
                <a:gd name="T39" fmla="*/ 167 h 1132"/>
                <a:gd name="T40" fmla="*/ 130 w 579"/>
                <a:gd name="T41" fmla="*/ 198 h 1132"/>
                <a:gd name="T42" fmla="*/ 167 w 579"/>
                <a:gd name="T43" fmla="*/ 130 h 1132"/>
                <a:gd name="T44" fmla="*/ 234 w 579"/>
                <a:gd name="T45" fmla="*/ 83 h 1132"/>
                <a:gd name="T46" fmla="*/ 272 w 579"/>
                <a:gd name="T47" fmla="*/ 0 h 1132"/>
                <a:gd name="T48" fmla="*/ 287 w 579"/>
                <a:gd name="T49" fmla="*/ 63 h 1132"/>
                <a:gd name="T50" fmla="*/ 287 w 579"/>
                <a:gd name="T51" fmla="*/ 156 h 1132"/>
                <a:gd name="T52" fmla="*/ 287 w 579"/>
                <a:gd name="T53" fmla="*/ 224 h 1132"/>
                <a:gd name="T54" fmla="*/ 313 w 579"/>
                <a:gd name="T55" fmla="*/ 256 h 1132"/>
                <a:gd name="T56" fmla="*/ 391 w 579"/>
                <a:gd name="T57" fmla="*/ 224 h 1132"/>
                <a:gd name="T58" fmla="*/ 448 w 579"/>
                <a:gd name="T59" fmla="*/ 266 h 1132"/>
                <a:gd name="T60" fmla="*/ 495 w 579"/>
                <a:gd name="T61" fmla="*/ 329 h 1132"/>
                <a:gd name="T62" fmla="*/ 542 w 579"/>
                <a:gd name="T63" fmla="*/ 402 h 1132"/>
                <a:gd name="T64" fmla="*/ 542 w 579"/>
                <a:gd name="T65" fmla="*/ 469 h 1132"/>
                <a:gd name="T66" fmla="*/ 552 w 579"/>
                <a:gd name="T67" fmla="*/ 548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79" h="1132">
                  <a:moveTo>
                    <a:pt x="542" y="595"/>
                  </a:moveTo>
                  <a:cubicBezTo>
                    <a:pt x="563" y="657"/>
                    <a:pt x="563" y="657"/>
                    <a:pt x="563" y="657"/>
                  </a:cubicBezTo>
                  <a:cubicBezTo>
                    <a:pt x="537" y="668"/>
                    <a:pt x="537" y="668"/>
                    <a:pt x="537" y="668"/>
                  </a:cubicBezTo>
                  <a:cubicBezTo>
                    <a:pt x="500" y="798"/>
                    <a:pt x="500" y="798"/>
                    <a:pt x="500" y="798"/>
                  </a:cubicBezTo>
                  <a:cubicBezTo>
                    <a:pt x="511" y="840"/>
                    <a:pt x="511" y="840"/>
                    <a:pt x="511" y="840"/>
                  </a:cubicBezTo>
                  <a:cubicBezTo>
                    <a:pt x="485" y="855"/>
                    <a:pt x="485" y="855"/>
                    <a:pt x="485" y="855"/>
                  </a:cubicBezTo>
                  <a:cubicBezTo>
                    <a:pt x="448" y="840"/>
                    <a:pt x="448" y="840"/>
                    <a:pt x="448" y="840"/>
                  </a:cubicBezTo>
                  <a:cubicBezTo>
                    <a:pt x="433" y="861"/>
                    <a:pt x="433" y="861"/>
                    <a:pt x="433" y="861"/>
                  </a:cubicBezTo>
                  <a:cubicBezTo>
                    <a:pt x="401" y="871"/>
                    <a:pt x="401" y="871"/>
                    <a:pt x="401" y="871"/>
                  </a:cubicBezTo>
                  <a:cubicBezTo>
                    <a:pt x="401" y="897"/>
                    <a:pt x="401" y="897"/>
                    <a:pt x="401" y="897"/>
                  </a:cubicBezTo>
                  <a:cubicBezTo>
                    <a:pt x="375" y="965"/>
                    <a:pt x="375" y="965"/>
                    <a:pt x="375" y="965"/>
                  </a:cubicBezTo>
                  <a:cubicBezTo>
                    <a:pt x="375" y="965"/>
                    <a:pt x="381" y="970"/>
                    <a:pt x="390" y="977"/>
                  </a:cubicBezTo>
                  <a:cubicBezTo>
                    <a:pt x="410" y="994"/>
                    <a:pt x="443" y="1024"/>
                    <a:pt x="443" y="1027"/>
                  </a:cubicBezTo>
                  <a:cubicBezTo>
                    <a:pt x="443" y="1033"/>
                    <a:pt x="500" y="1027"/>
                    <a:pt x="500" y="1027"/>
                  </a:cubicBezTo>
                  <a:cubicBezTo>
                    <a:pt x="490" y="1100"/>
                    <a:pt x="490" y="1100"/>
                    <a:pt x="490" y="1100"/>
                  </a:cubicBezTo>
                  <a:cubicBezTo>
                    <a:pt x="499" y="1098"/>
                    <a:pt x="499" y="1098"/>
                    <a:pt x="499" y="1098"/>
                  </a:cubicBezTo>
                  <a:cubicBezTo>
                    <a:pt x="479" y="1127"/>
                    <a:pt x="479" y="1127"/>
                    <a:pt x="479" y="1127"/>
                  </a:cubicBezTo>
                  <a:cubicBezTo>
                    <a:pt x="478" y="1127"/>
                    <a:pt x="478" y="1127"/>
                    <a:pt x="478" y="1127"/>
                  </a:cubicBezTo>
                  <a:cubicBezTo>
                    <a:pt x="417" y="1132"/>
                    <a:pt x="417" y="1132"/>
                    <a:pt x="417" y="1132"/>
                  </a:cubicBezTo>
                  <a:cubicBezTo>
                    <a:pt x="333" y="1090"/>
                    <a:pt x="333" y="1090"/>
                    <a:pt x="333" y="1090"/>
                  </a:cubicBezTo>
                  <a:cubicBezTo>
                    <a:pt x="232" y="1068"/>
                    <a:pt x="232" y="1068"/>
                    <a:pt x="232" y="1068"/>
                  </a:cubicBezTo>
                  <a:cubicBezTo>
                    <a:pt x="213" y="1064"/>
                    <a:pt x="213" y="1064"/>
                    <a:pt x="213" y="1064"/>
                  </a:cubicBezTo>
                  <a:cubicBezTo>
                    <a:pt x="208" y="1012"/>
                    <a:pt x="208" y="1012"/>
                    <a:pt x="208" y="1012"/>
                  </a:cubicBezTo>
                  <a:cubicBezTo>
                    <a:pt x="172" y="986"/>
                    <a:pt x="172" y="986"/>
                    <a:pt x="172" y="986"/>
                  </a:cubicBezTo>
                  <a:cubicBezTo>
                    <a:pt x="167" y="954"/>
                    <a:pt x="167" y="954"/>
                    <a:pt x="167" y="954"/>
                  </a:cubicBezTo>
                  <a:cubicBezTo>
                    <a:pt x="114" y="897"/>
                    <a:pt x="114" y="897"/>
                    <a:pt x="114" y="897"/>
                  </a:cubicBezTo>
                  <a:cubicBezTo>
                    <a:pt x="135" y="845"/>
                    <a:pt x="135" y="845"/>
                    <a:pt x="135" y="845"/>
                  </a:cubicBezTo>
                  <a:cubicBezTo>
                    <a:pt x="71" y="788"/>
                    <a:pt x="71" y="788"/>
                    <a:pt x="71" y="788"/>
                  </a:cubicBezTo>
                  <a:cubicBezTo>
                    <a:pt x="73" y="788"/>
                    <a:pt x="73" y="788"/>
                    <a:pt x="73" y="788"/>
                  </a:cubicBezTo>
                  <a:cubicBezTo>
                    <a:pt x="73" y="704"/>
                    <a:pt x="73" y="704"/>
                    <a:pt x="73" y="704"/>
                  </a:cubicBezTo>
                  <a:cubicBezTo>
                    <a:pt x="41" y="657"/>
                    <a:pt x="41" y="657"/>
                    <a:pt x="41" y="657"/>
                  </a:cubicBezTo>
                  <a:cubicBezTo>
                    <a:pt x="62" y="605"/>
                    <a:pt x="62" y="605"/>
                    <a:pt x="62" y="605"/>
                  </a:cubicBezTo>
                  <a:cubicBezTo>
                    <a:pt x="5" y="527"/>
                    <a:pt x="5" y="527"/>
                    <a:pt x="5" y="527"/>
                  </a:cubicBezTo>
                  <a:cubicBezTo>
                    <a:pt x="21" y="475"/>
                    <a:pt x="21" y="475"/>
                    <a:pt x="21" y="475"/>
                  </a:cubicBezTo>
                  <a:cubicBezTo>
                    <a:pt x="0" y="443"/>
                    <a:pt x="0" y="443"/>
                    <a:pt x="0" y="443"/>
                  </a:cubicBezTo>
                  <a:cubicBezTo>
                    <a:pt x="0" y="339"/>
                    <a:pt x="0" y="339"/>
                    <a:pt x="0" y="339"/>
                  </a:cubicBezTo>
                  <a:cubicBezTo>
                    <a:pt x="52" y="292"/>
                    <a:pt x="52" y="292"/>
                    <a:pt x="52" y="292"/>
                  </a:cubicBezTo>
                  <a:cubicBezTo>
                    <a:pt x="73" y="235"/>
                    <a:pt x="73" y="235"/>
                    <a:pt x="73" y="235"/>
                  </a:cubicBezTo>
                  <a:cubicBezTo>
                    <a:pt x="62" y="198"/>
                    <a:pt x="62" y="198"/>
                    <a:pt x="62" y="198"/>
                  </a:cubicBezTo>
                  <a:cubicBezTo>
                    <a:pt x="83" y="167"/>
                    <a:pt x="83" y="167"/>
                    <a:pt x="83" y="167"/>
                  </a:cubicBezTo>
                  <a:cubicBezTo>
                    <a:pt x="104" y="172"/>
                    <a:pt x="104" y="172"/>
                    <a:pt x="104" y="172"/>
                  </a:cubicBezTo>
                  <a:cubicBezTo>
                    <a:pt x="130" y="198"/>
                    <a:pt x="130" y="198"/>
                    <a:pt x="130" y="198"/>
                  </a:cubicBezTo>
                  <a:cubicBezTo>
                    <a:pt x="156" y="177"/>
                    <a:pt x="156" y="177"/>
                    <a:pt x="156" y="177"/>
                  </a:cubicBezTo>
                  <a:cubicBezTo>
                    <a:pt x="167" y="130"/>
                    <a:pt x="167" y="130"/>
                    <a:pt x="167" y="130"/>
                  </a:cubicBezTo>
                  <a:cubicBezTo>
                    <a:pt x="167" y="130"/>
                    <a:pt x="193" y="125"/>
                    <a:pt x="198" y="125"/>
                  </a:cubicBezTo>
                  <a:cubicBezTo>
                    <a:pt x="203" y="125"/>
                    <a:pt x="234" y="83"/>
                    <a:pt x="234" y="83"/>
                  </a:cubicBezTo>
                  <a:cubicBezTo>
                    <a:pt x="266" y="26"/>
                    <a:pt x="266" y="26"/>
                    <a:pt x="266" y="26"/>
                  </a:cubicBezTo>
                  <a:cubicBezTo>
                    <a:pt x="272" y="0"/>
                    <a:pt x="272" y="0"/>
                    <a:pt x="272" y="0"/>
                  </a:cubicBezTo>
                  <a:cubicBezTo>
                    <a:pt x="302" y="10"/>
                    <a:pt x="302" y="10"/>
                    <a:pt x="302" y="10"/>
                  </a:cubicBezTo>
                  <a:cubicBezTo>
                    <a:pt x="287" y="63"/>
                    <a:pt x="287" y="63"/>
                    <a:pt x="287" y="63"/>
                  </a:cubicBezTo>
                  <a:cubicBezTo>
                    <a:pt x="292" y="104"/>
                    <a:pt x="292" y="104"/>
                    <a:pt x="292" y="104"/>
                  </a:cubicBezTo>
                  <a:cubicBezTo>
                    <a:pt x="287" y="156"/>
                    <a:pt x="287" y="156"/>
                    <a:pt x="287" y="156"/>
                  </a:cubicBezTo>
                  <a:cubicBezTo>
                    <a:pt x="302" y="188"/>
                    <a:pt x="302" y="188"/>
                    <a:pt x="302" y="188"/>
                  </a:cubicBezTo>
                  <a:cubicBezTo>
                    <a:pt x="287" y="224"/>
                    <a:pt x="287" y="224"/>
                    <a:pt x="287" y="224"/>
                  </a:cubicBezTo>
                  <a:cubicBezTo>
                    <a:pt x="287" y="256"/>
                    <a:pt x="287" y="256"/>
                    <a:pt x="287" y="256"/>
                  </a:cubicBezTo>
                  <a:cubicBezTo>
                    <a:pt x="313" y="256"/>
                    <a:pt x="313" y="256"/>
                    <a:pt x="313" y="256"/>
                  </a:cubicBezTo>
                  <a:cubicBezTo>
                    <a:pt x="339" y="240"/>
                    <a:pt x="339" y="240"/>
                    <a:pt x="339" y="240"/>
                  </a:cubicBezTo>
                  <a:cubicBezTo>
                    <a:pt x="391" y="224"/>
                    <a:pt x="391" y="224"/>
                    <a:pt x="391" y="224"/>
                  </a:cubicBezTo>
                  <a:cubicBezTo>
                    <a:pt x="401" y="256"/>
                    <a:pt x="401" y="256"/>
                    <a:pt x="401" y="256"/>
                  </a:cubicBezTo>
                  <a:cubicBezTo>
                    <a:pt x="448" y="266"/>
                    <a:pt x="448" y="266"/>
                    <a:pt x="448" y="266"/>
                  </a:cubicBezTo>
                  <a:cubicBezTo>
                    <a:pt x="448" y="308"/>
                    <a:pt x="448" y="308"/>
                    <a:pt x="448" y="308"/>
                  </a:cubicBezTo>
                  <a:cubicBezTo>
                    <a:pt x="495" y="329"/>
                    <a:pt x="495" y="329"/>
                    <a:pt x="495" y="329"/>
                  </a:cubicBezTo>
                  <a:cubicBezTo>
                    <a:pt x="490" y="360"/>
                    <a:pt x="490" y="360"/>
                    <a:pt x="490" y="360"/>
                  </a:cubicBezTo>
                  <a:cubicBezTo>
                    <a:pt x="542" y="402"/>
                    <a:pt x="542" y="402"/>
                    <a:pt x="542" y="402"/>
                  </a:cubicBezTo>
                  <a:cubicBezTo>
                    <a:pt x="579" y="412"/>
                    <a:pt x="579" y="412"/>
                    <a:pt x="579" y="412"/>
                  </a:cubicBezTo>
                  <a:cubicBezTo>
                    <a:pt x="542" y="469"/>
                    <a:pt x="542" y="469"/>
                    <a:pt x="542" y="469"/>
                  </a:cubicBezTo>
                  <a:cubicBezTo>
                    <a:pt x="537" y="511"/>
                    <a:pt x="537" y="511"/>
                    <a:pt x="537" y="511"/>
                  </a:cubicBezTo>
                  <a:cubicBezTo>
                    <a:pt x="552" y="548"/>
                    <a:pt x="552" y="548"/>
                    <a:pt x="552" y="548"/>
                  </a:cubicBezTo>
                  <a:lnTo>
                    <a:pt x="542" y="595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2" name="บุรีรัมย์">
              <a:extLst>
                <a:ext uri="{FF2B5EF4-FFF2-40B4-BE49-F238E27FC236}">
                  <a16:creationId xmlns:a16="http://schemas.microsoft.com/office/drawing/2014/main" id="{2D7FE5FD-EE51-4F11-8A70-177E946993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8161" y="2336320"/>
              <a:ext cx="384059" cy="616324"/>
            </a:xfrm>
            <a:custGeom>
              <a:avLst/>
              <a:gdLst>
                <a:gd name="T0" fmla="*/ 876 w 939"/>
                <a:gd name="T1" fmla="*/ 735 h 1507"/>
                <a:gd name="T2" fmla="*/ 766 w 939"/>
                <a:gd name="T3" fmla="*/ 886 h 1507"/>
                <a:gd name="T4" fmla="*/ 735 w 939"/>
                <a:gd name="T5" fmla="*/ 990 h 1507"/>
                <a:gd name="T6" fmla="*/ 688 w 939"/>
                <a:gd name="T7" fmla="*/ 1173 h 1507"/>
                <a:gd name="T8" fmla="*/ 688 w 939"/>
                <a:gd name="T9" fmla="*/ 1256 h 1507"/>
                <a:gd name="T10" fmla="*/ 663 w 939"/>
                <a:gd name="T11" fmla="*/ 1325 h 1507"/>
                <a:gd name="T12" fmla="*/ 635 w 939"/>
                <a:gd name="T13" fmla="*/ 1345 h 1507"/>
                <a:gd name="T14" fmla="*/ 599 w 939"/>
                <a:gd name="T15" fmla="*/ 1361 h 1507"/>
                <a:gd name="T16" fmla="*/ 531 w 939"/>
                <a:gd name="T17" fmla="*/ 1397 h 1507"/>
                <a:gd name="T18" fmla="*/ 492 w 939"/>
                <a:gd name="T19" fmla="*/ 1440 h 1507"/>
                <a:gd name="T20" fmla="*/ 447 w 939"/>
                <a:gd name="T21" fmla="*/ 1437 h 1507"/>
                <a:gd name="T22" fmla="*/ 370 w 939"/>
                <a:gd name="T23" fmla="*/ 1481 h 1507"/>
                <a:gd name="T24" fmla="*/ 276 w 939"/>
                <a:gd name="T25" fmla="*/ 1507 h 1507"/>
                <a:gd name="T26" fmla="*/ 193 w 939"/>
                <a:gd name="T27" fmla="*/ 1481 h 1507"/>
                <a:gd name="T28" fmla="*/ 94 w 939"/>
                <a:gd name="T29" fmla="*/ 1507 h 1507"/>
                <a:gd name="T30" fmla="*/ 0 w 939"/>
                <a:gd name="T31" fmla="*/ 1486 h 1507"/>
                <a:gd name="T32" fmla="*/ 88 w 939"/>
                <a:gd name="T33" fmla="*/ 1449 h 1507"/>
                <a:gd name="T34" fmla="*/ 188 w 939"/>
                <a:gd name="T35" fmla="*/ 1335 h 1507"/>
                <a:gd name="T36" fmla="*/ 116 w 939"/>
                <a:gd name="T37" fmla="*/ 1300 h 1507"/>
                <a:gd name="T38" fmla="*/ 109 w 939"/>
                <a:gd name="T39" fmla="*/ 1236 h 1507"/>
                <a:gd name="T40" fmla="*/ 141 w 939"/>
                <a:gd name="T41" fmla="*/ 1173 h 1507"/>
                <a:gd name="T42" fmla="*/ 52 w 939"/>
                <a:gd name="T43" fmla="*/ 1110 h 1507"/>
                <a:gd name="T44" fmla="*/ 26 w 939"/>
                <a:gd name="T45" fmla="*/ 985 h 1507"/>
                <a:gd name="T46" fmla="*/ 0 w 939"/>
                <a:gd name="T47" fmla="*/ 897 h 1507"/>
                <a:gd name="T48" fmla="*/ 47 w 939"/>
                <a:gd name="T49" fmla="*/ 891 h 1507"/>
                <a:gd name="T50" fmla="*/ 104 w 939"/>
                <a:gd name="T51" fmla="*/ 839 h 1507"/>
                <a:gd name="T52" fmla="*/ 130 w 939"/>
                <a:gd name="T53" fmla="*/ 761 h 1507"/>
                <a:gd name="T54" fmla="*/ 234 w 939"/>
                <a:gd name="T55" fmla="*/ 782 h 1507"/>
                <a:gd name="T56" fmla="*/ 292 w 939"/>
                <a:gd name="T57" fmla="*/ 709 h 1507"/>
                <a:gd name="T58" fmla="*/ 292 w 939"/>
                <a:gd name="T59" fmla="*/ 636 h 1507"/>
                <a:gd name="T60" fmla="*/ 407 w 939"/>
                <a:gd name="T61" fmla="*/ 552 h 1507"/>
                <a:gd name="T62" fmla="*/ 469 w 939"/>
                <a:gd name="T63" fmla="*/ 526 h 1507"/>
                <a:gd name="T64" fmla="*/ 448 w 939"/>
                <a:gd name="T65" fmla="*/ 359 h 1507"/>
                <a:gd name="T66" fmla="*/ 490 w 939"/>
                <a:gd name="T67" fmla="*/ 328 h 1507"/>
                <a:gd name="T68" fmla="*/ 464 w 939"/>
                <a:gd name="T69" fmla="*/ 276 h 1507"/>
                <a:gd name="T70" fmla="*/ 407 w 939"/>
                <a:gd name="T71" fmla="*/ 245 h 1507"/>
                <a:gd name="T72" fmla="*/ 302 w 939"/>
                <a:gd name="T73" fmla="*/ 208 h 1507"/>
                <a:gd name="T74" fmla="*/ 323 w 939"/>
                <a:gd name="T75" fmla="*/ 140 h 1507"/>
                <a:gd name="T76" fmla="*/ 383 w 939"/>
                <a:gd name="T77" fmla="*/ 105 h 1507"/>
                <a:gd name="T78" fmla="*/ 431 w 939"/>
                <a:gd name="T79" fmla="*/ 0 h 1507"/>
                <a:gd name="T80" fmla="*/ 474 w 939"/>
                <a:gd name="T81" fmla="*/ 109 h 1507"/>
                <a:gd name="T82" fmla="*/ 532 w 939"/>
                <a:gd name="T83" fmla="*/ 198 h 1507"/>
                <a:gd name="T84" fmla="*/ 573 w 939"/>
                <a:gd name="T85" fmla="*/ 276 h 1507"/>
                <a:gd name="T86" fmla="*/ 584 w 939"/>
                <a:gd name="T87" fmla="*/ 333 h 1507"/>
                <a:gd name="T88" fmla="*/ 626 w 939"/>
                <a:gd name="T89" fmla="*/ 380 h 1507"/>
                <a:gd name="T90" fmla="*/ 756 w 939"/>
                <a:gd name="T91" fmla="*/ 443 h 1507"/>
                <a:gd name="T92" fmla="*/ 850 w 939"/>
                <a:gd name="T93" fmla="*/ 438 h 1507"/>
                <a:gd name="T94" fmla="*/ 897 w 939"/>
                <a:gd name="T95" fmla="*/ 401 h 1507"/>
                <a:gd name="T96" fmla="*/ 866 w 939"/>
                <a:gd name="T97" fmla="*/ 521 h 1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39" h="1507">
                  <a:moveTo>
                    <a:pt x="860" y="688"/>
                  </a:moveTo>
                  <a:cubicBezTo>
                    <a:pt x="876" y="735"/>
                    <a:pt x="876" y="735"/>
                    <a:pt x="876" y="735"/>
                  </a:cubicBezTo>
                  <a:cubicBezTo>
                    <a:pt x="845" y="829"/>
                    <a:pt x="845" y="829"/>
                    <a:pt x="845" y="829"/>
                  </a:cubicBezTo>
                  <a:cubicBezTo>
                    <a:pt x="766" y="886"/>
                    <a:pt x="766" y="886"/>
                    <a:pt x="766" y="886"/>
                  </a:cubicBezTo>
                  <a:cubicBezTo>
                    <a:pt x="735" y="928"/>
                    <a:pt x="735" y="928"/>
                    <a:pt x="735" y="928"/>
                  </a:cubicBezTo>
                  <a:cubicBezTo>
                    <a:pt x="735" y="990"/>
                    <a:pt x="735" y="990"/>
                    <a:pt x="735" y="990"/>
                  </a:cubicBezTo>
                  <a:cubicBezTo>
                    <a:pt x="688" y="1063"/>
                    <a:pt x="688" y="1063"/>
                    <a:pt x="688" y="1063"/>
                  </a:cubicBezTo>
                  <a:cubicBezTo>
                    <a:pt x="688" y="1173"/>
                    <a:pt x="688" y="1173"/>
                    <a:pt x="688" y="1173"/>
                  </a:cubicBezTo>
                  <a:cubicBezTo>
                    <a:pt x="709" y="1225"/>
                    <a:pt x="709" y="1225"/>
                    <a:pt x="709" y="1225"/>
                  </a:cubicBezTo>
                  <a:cubicBezTo>
                    <a:pt x="688" y="1256"/>
                    <a:pt x="688" y="1256"/>
                    <a:pt x="688" y="1256"/>
                  </a:cubicBezTo>
                  <a:cubicBezTo>
                    <a:pt x="688" y="1335"/>
                    <a:pt x="688" y="1335"/>
                    <a:pt x="688" y="1335"/>
                  </a:cubicBezTo>
                  <a:cubicBezTo>
                    <a:pt x="663" y="1325"/>
                    <a:pt x="663" y="1325"/>
                    <a:pt x="663" y="1325"/>
                  </a:cubicBezTo>
                  <a:cubicBezTo>
                    <a:pt x="639" y="1329"/>
                    <a:pt x="639" y="1329"/>
                    <a:pt x="639" y="1329"/>
                  </a:cubicBezTo>
                  <a:cubicBezTo>
                    <a:pt x="635" y="1345"/>
                    <a:pt x="635" y="1345"/>
                    <a:pt x="635" y="1345"/>
                  </a:cubicBezTo>
                  <a:cubicBezTo>
                    <a:pt x="603" y="1341"/>
                    <a:pt x="603" y="1341"/>
                    <a:pt x="603" y="1341"/>
                  </a:cubicBezTo>
                  <a:cubicBezTo>
                    <a:pt x="599" y="1361"/>
                    <a:pt x="599" y="1361"/>
                    <a:pt x="599" y="1361"/>
                  </a:cubicBezTo>
                  <a:cubicBezTo>
                    <a:pt x="555" y="1369"/>
                    <a:pt x="555" y="1369"/>
                    <a:pt x="555" y="1369"/>
                  </a:cubicBezTo>
                  <a:cubicBezTo>
                    <a:pt x="531" y="1397"/>
                    <a:pt x="531" y="1397"/>
                    <a:pt x="531" y="1397"/>
                  </a:cubicBezTo>
                  <a:cubicBezTo>
                    <a:pt x="531" y="1413"/>
                    <a:pt x="531" y="1413"/>
                    <a:pt x="531" y="1413"/>
                  </a:cubicBezTo>
                  <a:cubicBezTo>
                    <a:pt x="492" y="1440"/>
                    <a:pt x="492" y="1440"/>
                    <a:pt x="492" y="1440"/>
                  </a:cubicBezTo>
                  <a:cubicBezTo>
                    <a:pt x="491" y="1441"/>
                    <a:pt x="491" y="1441"/>
                    <a:pt x="491" y="1441"/>
                  </a:cubicBezTo>
                  <a:cubicBezTo>
                    <a:pt x="447" y="1437"/>
                    <a:pt x="447" y="1437"/>
                    <a:pt x="447" y="1437"/>
                  </a:cubicBezTo>
                  <a:cubicBezTo>
                    <a:pt x="436" y="1470"/>
                    <a:pt x="436" y="1470"/>
                    <a:pt x="436" y="1470"/>
                  </a:cubicBezTo>
                  <a:cubicBezTo>
                    <a:pt x="370" y="1481"/>
                    <a:pt x="370" y="1481"/>
                    <a:pt x="370" y="1481"/>
                  </a:cubicBezTo>
                  <a:cubicBezTo>
                    <a:pt x="307" y="1481"/>
                    <a:pt x="307" y="1481"/>
                    <a:pt x="307" y="1481"/>
                  </a:cubicBezTo>
                  <a:cubicBezTo>
                    <a:pt x="276" y="1507"/>
                    <a:pt x="276" y="1507"/>
                    <a:pt x="276" y="1507"/>
                  </a:cubicBezTo>
                  <a:cubicBezTo>
                    <a:pt x="224" y="1507"/>
                    <a:pt x="224" y="1507"/>
                    <a:pt x="224" y="1507"/>
                  </a:cubicBezTo>
                  <a:cubicBezTo>
                    <a:pt x="193" y="1481"/>
                    <a:pt x="193" y="1481"/>
                    <a:pt x="193" y="1481"/>
                  </a:cubicBezTo>
                  <a:cubicBezTo>
                    <a:pt x="146" y="1476"/>
                    <a:pt x="146" y="1476"/>
                    <a:pt x="146" y="1476"/>
                  </a:cubicBezTo>
                  <a:cubicBezTo>
                    <a:pt x="94" y="1507"/>
                    <a:pt x="94" y="1507"/>
                    <a:pt x="94" y="1507"/>
                  </a:cubicBezTo>
                  <a:cubicBezTo>
                    <a:pt x="21" y="1507"/>
                    <a:pt x="21" y="1507"/>
                    <a:pt x="21" y="1507"/>
                  </a:cubicBezTo>
                  <a:cubicBezTo>
                    <a:pt x="0" y="1486"/>
                    <a:pt x="0" y="1486"/>
                    <a:pt x="0" y="1486"/>
                  </a:cubicBezTo>
                  <a:cubicBezTo>
                    <a:pt x="15" y="1455"/>
                    <a:pt x="15" y="1455"/>
                    <a:pt x="15" y="1455"/>
                  </a:cubicBezTo>
                  <a:cubicBezTo>
                    <a:pt x="88" y="1449"/>
                    <a:pt x="88" y="1449"/>
                    <a:pt x="88" y="1449"/>
                  </a:cubicBezTo>
                  <a:cubicBezTo>
                    <a:pt x="208" y="1366"/>
                    <a:pt x="208" y="1366"/>
                    <a:pt x="208" y="1366"/>
                  </a:cubicBezTo>
                  <a:cubicBezTo>
                    <a:pt x="188" y="1335"/>
                    <a:pt x="188" y="1335"/>
                    <a:pt x="188" y="1335"/>
                  </a:cubicBezTo>
                  <a:cubicBezTo>
                    <a:pt x="141" y="1335"/>
                    <a:pt x="141" y="1335"/>
                    <a:pt x="141" y="1335"/>
                  </a:cubicBezTo>
                  <a:cubicBezTo>
                    <a:pt x="116" y="1300"/>
                    <a:pt x="116" y="1300"/>
                    <a:pt x="116" y="1300"/>
                  </a:cubicBezTo>
                  <a:cubicBezTo>
                    <a:pt x="104" y="1283"/>
                    <a:pt x="104" y="1283"/>
                    <a:pt x="104" y="1283"/>
                  </a:cubicBezTo>
                  <a:cubicBezTo>
                    <a:pt x="109" y="1236"/>
                    <a:pt x="109" y="1236"/>
                    <a:pt x="109" y="1236"/>
                  </a:cubicBezTo>
                  <a:cubicBezTo>
                    <a:pt x="146" y="1210"/>
                    <a:pt x="146" y="1210"/>
                    <a:pt x="146" y="1210"/>
                  </a:cubicBezTo>
                  <a:cubicBezTo>
                    <a:pt x="141" y="1173"/>
                    <a:pt x="141" y="1173"/>
                    <a:pt x="141" y="1173"/>
                  </a:cubicBezTo>
                  <a:cubicBezTo>
                    <a:pt x="47" y="1163"/>
                    <a:pt x="47" y="1163"/>
                    <a:pt x="47" y="1163"/>
                  </a:cubicBezTo>
                  <a:cubicBezTo>
                    <a:pt x="52" y="1110"/>
                    <a:pt x="52" y="1110"/>
                    <a:pt x="52" y="1110"/>
                  </a:cubicBezTo>
                  <a:cubicBezTo>
                    <a:pt x="26" y="1079"/>
                    <a:pt x="26" y="1079"/>
                    <a:pt x="26" y="1079"/>
                  </a:cubicBezTo>
                  <a:cubicBezTo>
                    <a:pt x="26" y="985"/>
                    <a:pt x="26" y="985"/>
                    <a:pt x="26" y="985"/>
                  </a:cubicBezTo>
                  <a:cubicBezTo>
                    <a:pt x="36" y="944"/>
                    <a:pt x="36" y="944"/>
                    <a:pt x="36" y="944"/>
                  </a:cubicBezTo>
                  <a:cubicBezTo>
                    <a:pt x="0" y="897"/>
                    <a:pt x="0" y="897"/>
                    <a:pt x="0" y="897"/>
                  </a:cubicBezTo>
                  <a:cubicBezTo>
                    <a:pt x="21" y="871"/>
                    <a:pt x="21" y="871"/>
                    <a:pt x="21" y="871"/>
                  </a:cubicBezTo>
                  <a:cubicBezTo>
                    <a:pt x="47" y="891"/>
                    <a:pt x="47" y="891"/>
                    <a:pt x="47" y="891"/>
                  </a:cubicBezTo>
                  <a:cubicBezTo>
                    <a:pt x="83" y="891"/>
                    <a:pt x="83" y="891"/>
                    <a:pt x="83" y="891"/>
                  </a:cubicBezTo>
                  <a:cubicBezTo>
                    <a:pt x="104" y="839"/>
                    <a:pt x="104" y="839"/>
                    <a:pt x="104" y="839"/>
                  </a:cubicBezTo>
                  <a:cubicBezTo>
                    <a:pt x="88" y="797"/>
                    <a:pt x="88" y="797"/>
                    <a:pt x="88" y="797"/>
                  </a:cubicBezTo>
                  <a:cubicBezTo>
                    <a:pt x="130" y="761"/>
                    <a:pt x="130" y="761"/>
                    <a:pt x="130" y="761"/>
                  </a:cubicBezTo>
                  <a:cubicBezTo>
                    <a:pt x="156" y="777"/>
                    <a:pt x="156" y="777"/>
                    <a:pt x="156" y="777"/>
                  </a:cubicBezTo>
                  <a:cubicBezTo>
                    <a:pt x="234" y="782"/>
                    <a:pt x="234" y="782"/>
                    <a:pt x="234" y="782"/>
                  </a:cubicBezTo>
                  <a:cubicBezTo>
                    <a:pt x="245" y="730"/>
                    <a:pt x="245" y="730"/>
                    <a:pt x="245" y="730"/>
                  </a:cubicBezTo>
                  <a:cubicBezTo>
                    <a:pt x="292" y="709"/>
                    <a:pt x="292" y="709"/>
                    <a:pt x="292" y="709"/>
                  </a:cubicBezTo>
                  <a:cubicBezTo>
                    <a:pt x="307" y="672"/>
                    <a:pt x="307" y="672"/>
                    <a:pt x="307" y="672"/>
                  </a:cubicBezTo>
                  <a:cubicBezTo>
                    <a:pt x="292" y="636"/>
                    <a:pt x="292" y="636"/>
                    <a:pt x="292" y="636"/>
                  </a:cubicBezTo>
                  <a:cubicBezTo>
                    <a:pt x="349" y="573"/>
                    <a:pt x="349" y="573"/>
                    <a:pt x="349" y="573"/>
                  </a:cubicBezTo>
                  <a:cubicBezTo>
                    <a:pt x="407" y="552"/>
                    <a:pt x="407" y="552"/>
                    <a:pt x="407" y="552"/>
                  </a:cubicBezTo>
                  <a:cubicBezTo>
                    <a:pt x="459" y="542"/>
                    <a:pt x="459" y="542"/>
                    <a:pt x="459" y="542"/>
                  </a:cubicBezTo>
                  <a:cubicBezTo>
                    <a:pt x="469" y="526"/>
                    <a:pt x="469" y="526"/>
                    <a:pt x="469" y="526"/>
                  </a:cubicBezTo>
                  <a:cubicBezTo>
                    <a:pt x="469" y="396"/>
                    <a:pt x="469" y="396"/>
                    <a:pt x="469" y="396"/>
                  </a:cubicBezTo>
                  <a:cubicBezTo>
                    <a:pt x="448" y="359"/>
                    <a:pt x="448" y="359"/>
                    <a:pt x="448" y="359"/>
                  </a:cubicBezTo>
                  <a:cubicBezTo>
                    <a:pt x="454" y="339"/>
                    <a:pt x="454" y="339"/>
                    <a:pt x="454" y="339"/>
                  </a:cubicBezTo>
                  <a:cubicBezTo>
                    <a:pt x="490" y="328"/>
                    <a:pt x="490" y="328"/>
                    <a:pt x="490" y="328"/>
                  </a:cubicBezTo>
                  <a:cubicBezTo>
                    <a:pt x="490" y="292"/>
                    <a:pt x="490" y="292"/>
                    <a:pt x="490" y="292"/>
                  </a:cubicBezTo>
                  <a:cubicBezTo>
                    <a:pt x="464" y="276"/>
                    <a:pt x="464" y="276"/>
                    <a:pt x="464" y="276"/>
                  </a:cubicBezTo>
                  <a:cubicBezTo>
                    <a:pt x="433" y="271"/>
                    <a:pt x="433" y="271"/>
                    <a:pt x="433" y="271"/>
                  </a:cubicBezTo>
                  <a:cubicBezTo>
                    <a:pt x="407" y="245"/>
                    <a:pt x="407" y="245"/>
                    <a:pt x="407" y="245"/>
                  </a:cubicBezTo>
                  <a:cubicBezTo>
                    <a:pt x="334" y="239"/>
                    <a:pt x="334" y="239"/>
                    <a:pt x="334" y="239"/>
                  </a:cubicBezTo>
                  <a:cubicBezTo>
                    <a:pt x="302" y="208"/>
                    <a:pt x="302" y="208"/>
                    <a:pt x="302" y="208"/>
                  </a:cubicBezTo>
                  <a:cubicBezTo>
                    <a:pt x="293" y="117"/>
                    <a:pt x="293" y="117"/>
                    <a:pt x="293" y="117"/>
                  </a:cubicBezTo>
                  <a:cubicBezTo>
                    <a:pt x="304" y="126"/>
                    <a:pt x="320" y="137"/>
                    <a:pt x="323" y="140"/>
                  </a:cubicBezTo>
                  <a:cubicBezTo>
                    <a:pt x="328" y="146"/>
                    <a:pt x="381" y="125"/>
                    <a:pt x="381" y="125"/>
                  </a:cubicBezTo>
                  <a:cubicBezTo>
                    <a:pt x="383" y="105"/>
                    <a:pt x="383" y="105"/>
                    <a:pt x="383" y="105"/>
                  </a:cubicBezTo>
                  <a:cubicBezTo>
                    <a:pt x="396" y="5"/>
                    <a:pt x="396" y="5"/>
                    <a:pt x="396" y="5"/>
                  </a:cubicBezTo>
                  <a:cubicBezTo>
                    <a:pt x="431" y="0"/>
                    <a:pt x="431" y="0"/>
                    <a:pt x="431" y="0"/>
                  </a:cubicBezTo>
                  <a:cubicBezTo>
                    <a:pt x="495" y="57"/>
                    <a:pt x="495" y="57"/>
                    <a:pt x="495" y="57"/>
                  </a:cubicBezTo>
                  <a:cubicBezTo>
                    <a:pt x="474" y="109"/>
                    <a:pt x="474" y="109"/>
                    <a:pt x="474" y="109"/>
                  </a:cubicBezTo>
                  <a:cubicBezTo>
                    <a:pt x="527" y="166"/>
                    <a:pt x="527" y="166"/>
                    <a:pt x="527" y="166"/>
                  </a:cubicBezTo>
                  <a:cubicBezTo>
                    <a:pt x="532" y="198"/>
                    <a:pt x="532" y="198"/>
                    <a:pt x="532" y="198"/>
                  </a:cubicBezTo>
                  <a:cubicBezTo>
                    <a:pt x="568" y="224"/>
                    <a:pt x="568" y="224"/>
                    <a:pt x="568" y="224"/>
                  </a:cubicBezTo>
                  <a:cubicBezTo>
                    <a:pt x="573" y="276"/>
                    <a:pt x="573" y="276"/>
                    <a:pt x="573" y="276"/>
                  </a:cubicBezTo>
                  <a:cubicBezTo>
                    <a:pt x="592" y="280"/>
                    <a:pt x="592" y="280"/>
                    <a:pt x="592" y="280"/>
                  </a:cubicBezTo>
                  <a:cubicBezTo>
                    <a:pt x="584" y="333"/>
                    <a:pt x="584" y="333"/>
                    <a:pt x="584" y="333"/>
                  </a:cubicBezTo>
                  <a:cubicBezTo>
                    <a:pt x="615" y="344"/>
                    <a:pt x="615" y="344"/>
                    <a:pt x="615" y="344"/>
                  </a:cubicBezTo>
                  <a:cubicBezTo>
                    <a:pt x="626" y="380"/>
                    <a:pt x="626" y="380"/>
                    <a:pt x="626" y="380"/>
                  </a:cubicBezTo>
                  <a:cubicBezTo>
                    <a:pt x="699" y="422"/>
                    <a:pt x="699" y="422"/>
                    <a:pt x="699" y="422"/>
                  </a:cubicBezTo>
                  <a:cubicBezTo>
                    <a:pt x="756" y="443"/>
                    <a:pt x="756" y="443"/>
                    <a:pt x="756" y="443"/>
                  </a:cubicBezTo>
                  <a:cubicBezTo>
                    <a:pt x="813" y="401"/>
                    <a:pt x="813" y="401"/>
                    <a:pt x="813" y="401"/>
                  </a:cubicBezTo>
                  <a:cubicBezTo>
                    <a:pt x="850" y="438"/>
                    <a:pt x="850" y="438"/>
                    <a:pt x="850" y="438"/>
                  </a:cubicBezTo>
                  <a:cubicBezTo>
                    <a:pt x="881" y="432"/>
                    <a:pt x="881" y="432"/>
                    <a:pt x="881" y="432"/>
                  </a:cubicBezTo>
                  <a:cubicBezTo>
                    <a:pt x="897" y="401"/>
                    <a:pt x="897" y="401"/>
                    <a:pt x="897" y="401"/>
                  </a:cubicBezTo>
                  <a:cubicBezTo>
                    <a:pt x="939" y="448"/>
                    <a:pt x="939" y="448"/>
                    <a:pt x="939" y="448"/>
                  </a:cubicBezTo>
                  <a:cubicBezTo>
                    <a:pt x="866" y="521"/>
                    <a:pt x="866" y="521"/>
                    <a:pt x="866" y="521"/>
                  </a:cubicBezTo>
                  <a:lnTo>
                    <a:pt x="860" y="688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3" name="บึงกาฬ">
              <a:extLst>
                <a:ext uri="{FF2B5EF4-FFF2-40B4-BE49-F238E27FC236}">
                  <a16:creationId xmlns:a16="http://schemas.microsoft.com/office/drawing/2014/main" id="{1E5FBF12-7A7A-450B-8B09-DE5DA23C9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48948" y="1332279"/>
              <a:ext cx="354798" cy="254211"/>
            </a:xfrm>
            <a:custGeom>
              <a:avLst/>
              <a:gdLst>
                <a:gd name="T0" fmla="*/ 807 w 864"/>
                <a:gd name="T1" fmla="*/ 394 h 624"/>
                <a:gd name="T2" fmla="*/ 770 w 864"/>
                <a:gd name="T3" fmla="*/ 420 h 624"/>
                <a:gd name="T4" fmla="*/ 791 w 864"/>
                <a:gd name="T5" fmla="*/ 493 h 624"/>
                <a:gd name="T6" fmla="*/ 760 w 864"/>
                <a:gd name="T7" fmla="*/ 545 h 624"/>
                <a:gd name="T8" fmla="*/ 702 w 864"/>
                <a:gd name="T9" fmla="*/ 488 h 624"/>
                <a:gd name="T10" fmla="*/ 660 w 864"/>
                <a:gd name="T11" fmla="*/ 545 h 624"/>
                <a:gd name="T12" fmla="*/ 676 w 864"/>
                <a:gd name="T13" fmla="*/ 582 h 624"/>
                <a:gd name="T14" fmla="*/ 662 w 864"/>
                <a:gd name="T15" fmla="*/ 600 h 624"/>
                <a:gd name="T16" fmla="*/ 645 w 864"/>
                <a:gd name="T17" fmla="*/ 624 h 624"/>
                <a:gd name="T18" fmla="*/ 598 w 864"/>
                <a:gd name="T19" fmla="*/ 603 h 624"/>
                <a:gd name="T20" fmla="*/ 582 w 864"/>
                <a:gd name="T21" fmla="*/ 551 h 624"/>
                <a:gd name="T22" fmla="*/ 541 w 864"/>
                <a:gd name="T23" fmla="*/ 519 h 624"/>
                <a:gd name="T24" fmla="*/ 478 w 864"/>
                <a:gd name="T25" fmla="*/ 545 h 624"/>
                <a:gd name="T26" fmla="*/ 444 w 864"/>
                <a:gd name="T27" fmla="*/ 495 h 624"/>
                <a:gd name="T28" fmla="*/ 426 w 864"/>
                <a:gd name="T29" fmla="*/ 467 h 624"/>
                <a:gd name="T30" fmla="*/ 379 w 864"/>
                <a:gd name="T31" fmla="*/ 462 h 624"/>
                <a:gd name="T32" fmla="*/ 368 w 864"/>
                <a:gd name="T33" fmla="*/ 446 h 624"/>
                <a:gd name="T34" fmla="*/ 337 w 864"/>
                <a:gd name="T35" fmla="*/ 436 h 624"/>
                <a:gd name="T36" fmla="*/ 327 w 864"/>
                <a:gd name="T37" fmla="*/ 394 h 624"/>
                <a:gd name="T38" fmla="*/ 248 w 864"/>
                <a:gd name="T39" fmla="*/ 347 h 624"/>
                <a:gd name="T40" fmla="*/ 222 w 864"/>
                <a:gd name="T41" fmla="*/ 358 h 624"/>
                <a:gd name="T42" fmla="*/ 228 w 864"/>
                <a:gd name="T43" fmla="*/ 415 h 624"/>
                <a:gd name="T44" fmla="*/ 191 w 864"/>
                <a:gd name="T45" fmla="*/ 415 h 624"/>
                <a:gd name="T46" fmla="*/ 175 w 864"/>
                <a:gd name="T47" fmla="*/ 441 h 624"/>
                <a:gd name="T48" fmla="*/ 134 w 864"/>
                <a:gd name="T49" fmla="*/ 420 h 624"/>
                <a:gd name="T50" fmla="*/ 134 w 864"/>
                <a:gd name="T51" fmla="*/ 384 h 624"/>
                <a:gd name="T52" fmla="*/ 117 w 864"/>
                <a:gd name="T53" fmla="*/ 382 h 624"/>
                <a:gd name="T54" fmla="*/ 87 w 864"/>
                <a:gd name="T55" fmla="*/ 378 h 624"/>
                <a:gd name="T56" fmla="*/ 61 w 864"/>
                <a:gd name="T57" fmla="*/ 300 h 624"/>
                <a:gd name="T58" fmla="*/ 97 w 864"/>
                <a:gd name="T59" fmla="*/ 269 h 624"/>
                <a:gd name="T60" fmla="*/ 92 w 864"/>
                <a:gd name="T61" fmla="*/ 232 h 624"/>
                <a:gd name="T62" fmla="*/ 45 w 864"/>
                <a:gd name="T63" fmla="*/ 180 h 624"/>
                <a:gd name="T64" fmla="*/ 3 w 864"/>
                <a:gd name="T65" fmla="*/ 170 h 624"/>
                <a:gd name="T66" fmla="*/ 50 w 864"/>
                <a:gd name="T67" fmla="*/ 133 h 624"/>
                <a:gd name="T68" fmla="*/ 47 w 864"/>
                <a:gd name="T69" fmla="*/ 132 h 624"/>
                <a:gd name="T70" fmla="*/ 48 w 864"/>
                <a:gd name="T71" fmla="*/ 132 h 624"/>
                <a:gd name="T72" fmla="*/ 38 w 864"/>
                <a:gd name="T73" fmla="*/ 121 h 624"/>
                <a:gd name="T74" fmla="*/ 0 w 864"/>
                <a:gd name="T75" fmla="*/ 80 h 624"/>
                <a:gd name="T76" fmla="*/ 48 w 864"/>
                <a:gd name="T77" fmla="*/ 16 h 624"/>
                <a:gd name="T78" fmla="*/ 144 w 864"/>
                <a:gd name="T79" fmla="*/ 0 h 624"/>
                <a:gd name="T80" fmla="*/ 200 w 864"/>
                <a:gd name="T81" fmla="*/ 28 h 624"/>
                <a:gd name="T82" fmla="*/ 304 w 864"/>
                <a:gd name="T83" fmla="*/ 32 h 624"/>
                <a:gd name="T84" fmla="*/ 392 w 864"/>
                <a:gd name="T85" fmla="*/ 96 h 624"/>
                <a:gd name="T86" fmla="*/ 516 w 864"/>
                <a:gd name="T87" fmla="*/ 104 h 624"/>
                <a:gd name="T88" fmla="*/ 532 w 864"/>
                <a:gd name="T89" fmla="*/ 152 h 624"/>
                <a:gd name="T90" fmla="*/ 624 w 864"/>
                <a:gd name="T91" fmla="*/ 112 h 624"/>
                <a:gd name="T92" fmla="*/ 728 w 864"/>
                <a:gd name="T93" fmla="*/ 208 h 624"/>
                <a:gd name="T94" fmla="*/ 772 w 864"/>
                <a:gd name="T95" fmla="*/ 320 h 624"/>
                <a:gd name="T96" fmla="*/ 792 w 864"/>
                <a:gd name="T97" fmla="*/ 343 h 624"/>
                <a:gd name="T98" fmla="*/ 860 w 864"/>
                <a:gd name="T99" fmla="*/ 424 h 624"/>
                <a:gd name="T100" fmla="*/ 864 w 864"/>
                <a:gd name="T101" fmla="*/ 435 h 624"/>
                <a:gd name="T102" fmla="*/ 807 w 864"/>
                <a:gd name="T103" fmla="*/ 39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64" h="624">
                  <a:moveTo>
                    <a:pt x="807" y="394"/>
                  </a:moveTo>
                  <a:cubicBezTo>
                    <a:pt x="770" y="420"/>
                    <a:pt x="770" y="420"/>
                    <a:pt x="770" y="420"/>
                  </a:cubicBezTo>
                  <a:cubicBezTo>
                    <a:pt x="770" y="420"/>
                    <a:pt x="791" y="478"/>
                    <a:pt x="791" y="493"/>
                  </a:cubicBezTo>
                  <a:cubicBezTo>
                    <a:pt x="791" y="509"/>
                    <a:pt x="760" y="545"/>
                    <a:pt x="760" y="545"/>
                  </a:cubicBezTo>
                  <a:cubicBezTo>
                    <a:pt x="760" y="545"/>
                    <a:pt x="707" y="488"/>
                    <a:pt x="702" y="488"/>
                  </a:cubicBezTo>
                  <a:cubicBezTo>
                    <a:pt x="697" y="488"/>
                    <a:pt x="660" y="545"/>
                    <a:pt x="660" y="545"/>
                  </a:cubicBezTo>
                  <a:cubicBezTo>
                    <a:pt x="676" y="582"/>
                    <a:pt x="676" y="582"/>
                    <a:pt x="676" y="582"/>
                  </a:cubicBezTo>
                  <a:cubicBezTo>
                    <a:pt x="662" y="600"/>
                    <a:pt x="662" y="600"/>
                    <a:pt x="662" y="600"/>
                  </a:cubicBezTo>
                  <a:cubicBezTo>
                    <a:pt x="645" y="624"/>
                    <a:pt x="645" y="624"/>
                    <a:pt x="645" y="624"/>
                  </a:cubicBezTo>
                  <a:cubicBezTo>
                    <a:pt x="598" y="603"/>
                    <a:pt x="598" y="603"/>
                    <a:pt x="598" y="603"/>
                  </a:cubicBezTo>
                  <a:cubicBezTo>
                    <a:pt x="582" y="551"/>
                    <a:pt x="582" y="551"/>
                    <a:pt x="582" y="551"/>
                  </a:cubicBezTo>
                  <a:cubicBezTo>
                    <a:pt x="541" y="519"/>
                    <a:pt x="541" y="519"/>
                    <a:pt x="541" y="519"/>
                  </a:cubicBezTo>
                  <a:cubicBezTo>
                    <a:pt x="478" y="545"/>
                    <a:pt x="478" y="545"/>
                    <a:pt x="478" y="545"/>
                  </a:cubicBezTo>
                  <a:cubicBezTo>
                    <a:pt x="444" y="495"/>
                    <a:pt x="444" y="495"/>
                    <a:pt x="444" y="495"/>
                  </a:cubicBezTo>
                  <a:cubicBezTo>
                    <a:pt x="426" y="467"/>
                    <a:pt x="426" y="467"/>
                    <a:pt x="426" y="467"/>
                  </a:cubicBezTo>
                  <a:cubicBezTo>
                    <a:pt x="379" y="462"/>
                    <a:pt x="379" y="462"/>
                    <a:pt x="379" y="462"/>
                  </a:cubicBezTo>
                  <a:cubicBezTo>
                    <a:pt x="368" y="446"/>
                    <a:pt x="368" y="446"/>
                    <a:pt x="368" y="446"/>
                  </a:cubicBezTo>
                  <a:cubicBezTo>
                    <a:pt x="337" y="436"/>
                    <a:pt x="337" y="436"/>
                    <a:pt x="337" y="436"/>
                  </a:cubicBezTo>
                  <a:cubicBezTo>
                    <a:pt x="327" y="394"/>
                    <a:pt x="327" y="394"/>
                    <a:pt x="327" y="394"/>
                  </a:cubicBezTo>
                  <a:cubicBezTo>
                    <a:pt x="248" y="347"/>
                    <a:pt x="248" y="347"/>
                    <a:pt x="248" y="347"/>
                  </a:cubicBezTo>
                  <a:cubicBezTo>
                    <a:pt x="222" y="358"/>
                    <a:pt x="222" y="358"/>
                    <a:pt x="222" y="358"/>
                  </a:cubicBezTo>
                  <a:cubicBezTo>
                    <a:pt x="228" y="415"/>
                    <a:pt x="228" y="415"/>
                    <a:pt x="228" y="415"/>
                  </a:cubicBezTo>
                  <a:cubicBezTo>
                    <a:pt x="191" y="415"/>
                    <a:pt x="191" y="415"/>
                    <a:pt x="191" y="415"/>
                  </a:cubicBezTo>
                  <a:cubicBezTo>
                    <a:pt x="175" y="441"/>
                    <a:pt x="175" y="441"/>
                    <a:pt x="175" y="441"/>
                  </a:cubicBezTo>
                  <a:cubicBezTo>
                    <a:pt x="134" y="420"/>
                    <a:pt x="134" y="420"/>
                    <a:pt x="134" y="420"/>
                  </a:cubicBezTo>
                  <a:cubicBezTo>
                    <a:pt x="134" y="384"/>
                    <a:pt x="134" y="384"/>
                    <a:pt x="134" y="384"/>
                  </a:cubicBezTo>
                  <a:cubicBezTo>
                    <a:pt x="117" y="382"/>
                    <a:pt x="117" y="382"/>
                    <a:pt x="117" y="382"/>
                  </a:cubicBezTo>
                  <a:cubicBezTo>
                    <a:pt x="87" y="378"/>
                    <a:pt x="87" y="378"/>
                    <a:pt x="87" y="378"/>
                  </a:cubicBezTo>
                  <a:cubicBezTo>
                    <a:pt x="61" y="300"/>
                    <a:pt x="61" y="300"/>
                    <a:pt x="61" y="300"/>
                  </a:cubicBezTo>
                  <a:cubicBezTo>
                    <a:pt x="97" y="269"/>
                    <a:pt x="97" y="269"/>
                    <a:pt x="97" y="269"/>
                  </a:cubicBezTo>
                  <a:cubicBezTo>
                    <a:pt x="92" y="232"/>
                    <a:pt x="92" y="232"/>
                    <a:pt x="92" y="232"/>
                  </a:cubicBezTo>
                  <a:cubicBezTo>
                    <a:pt x="45" y="180"/>
                    <a:pt x="45" y="180"/>
                    <a:pt x="45" y="180"/>
                  </a:cubicBezTo>
                  <a:cubicBezTo>
                    <a:pt x="3" y="170"/>
                    <a:pt x="3" y="170"/>
                    <a:pt x="3" y="170"/>
                  </a:cubicBezTo>
                  <a:cubicBezTo>
                    <a:pt x="50" y="133"/>
                    <a:pt x="50" y="133"/>
                    <a:pt x="50" y="133"/>
                  </a:cubicBezTo>
                  <a:cubicBezTo>
                    <a:pt x="47" y="132"/>
                    <a:pt x="47" y="132"/>
                    <a:pt x="47" y="132"/>
                  </a:cubicBezTo>
                  <a:cubicBezTo>
                    <a:pt x="48" y="132"/>
                    <a:pt x="48" y="132"/>
                    <a:pt x="48" y="132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200" y="28"/>
                    <a:pt x="200" y="28"/>
                    <a:pt x="200" y="28"/>
                  </a:cubicBezTo>
                  <a:cubicBezTo>
                    <a:pt x="304" y="32"/>
                    <a:pt x="304" y="32"/>
                    <a:pt x="304" y="32"/>
                  </a:cubicBezTo>
                  <a:cubicBezTo>
                    <a:pt x="304" y="32"/>
                    <a:pt x="380" y="96"/>
                    <a:pt x="392" y="96"/>
                  </a:cubicBezTo>
                  <a:cubicBezTo>
                    <a:pt x="404" y="96"/>
                    <a:pt x="516" y="104"/>
                    <a:pt x="516" y="104"/>
                  </a:cubicBezTo>
                  <a:cubicBezTo>
                    <a:pt x="516" y="104"/>
                    <a:pt x="520" y="152"/>
                    <a:pt x="532" y="152"/>
                  </a:cubicBezTo>
                  <a:cubicBezTo>
                    <a:pt x="544" y="152"/>
                    <a:pt x="624" y="112"/>
                    <a:pt x="624" y="112"/>
                  </a:cubicBezTo>
                  <a:cubicBezTo>
                    <a:pt x="728" y="208"/>
                    <a:pt x="728" y="208"/>
                    <a:pt x="728" y="208"/>
                  </a:cubicBezTo>
                  <a:cubicBezTo>
                    <a:pt x="728" y="208"/>
                    <a:pt x="720" y="260"/>
                    <a:pt x="772" y="320"/>
                  </a:cubicBezTo>
                  <a:cubicBezTo>
                    <a:pt x="779" y="328"/>
                    <a:pt x="786" y="336"/>
                    <a:pt x="792" y="343"/>
                  </a:cubicBezTo>
                  <a:cubicBezTo>
                    <a:pt x="833" y="391"/>
                    <a:pt x="860" y="424"/>
                    <a:pt x="860" y="424"/>
                  </a:cubicBezTo>
                  <a:cubicBezTo>
                    <a:pt x="860" y="424"/>
                    <a:pt x="862" y="428"/>
                    <a:pt x="864" y="435"/>
                  </a:cubicBezTo>
                  <a:lnTo>
                    <a:pt x="807" y="394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4" name="นครราชสีมา">
              <a:extLst>
                <a:ext uri="{FF2B5EF4-FFF2-40B4-BE49-F238E27FC236}">
                  <a16:creationId xmlns:a16="http://schemas.microsoft.com/office/drawing/2014/main" id="{07DDC751-455D-466C-AE1A-B1BF5636B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6434" y="2327175"/>
              <a:ext cx="652901" cy="630955"/>
            </a:xfrm>
            <a:custGeom>
              <a:avLst/>
              <a:gdLst>
                <a:gd name="T0" fmla="*/ 1554 w 1596"/>
                <a:gd name="T1" fmla="*/ 385 h 1548"/>
                <a:gd name="T2" fmla="*/ 1575 w 1596"/>
                <a:gd name="T3" fmla="*/ 552 h 1548"/>
                <a:gd name="T4" fmla="*/ 1513 w 1596"/>
                <a:gd name="T5" fmla="*/ 578 h 1548"/>
                <a:gd name="T6" fmla="*/ 1398 w 1596"/>
                <a:gd name="T7" fmla="*/ 662 h 1548"/>
                <a:gd name="T8" fmla="*/ 1398 w 1596"/>
                <a:gd name="T9" fmla="*/ 735 h 1548"/>
                <a:gd name="T10" fmla="*/ 1340 w 1596"/>
                <a:gd name="T11" fmla="*/ 808 h 1548"/>
                <a:gd name="T12" fmla="*/ 1236 w 1596"/>
                <a:gd name="T13" fmla="*/ 787 h 1548"/>
                <a:gd name="T14" fmla="*/ 1210 w 1596"/>
                <a:gd name="T15" fmla="*/ 865 h 1548"/>
                <a:gd name="T16" fmla="*/ 1153 w 1596"/>
                <a:gd name="T17" fmla="*/ 917 h 1548"/>
                <a:gd name="T18" fmla="*/ 1106 w 1596"/>
                <a:gd name="T19" fmla="*/ 923 h 1548"/>
                <a:gd name="T20" fmla="*/ 1132 w 1596"/>
                <a:gd name="T21" fmla="*/ 1011 h 1548"/>
                <a:gd name="T22" fmla="*/ 1158 w 1596"/>
                <a:gd name="T23" fmla="*/ 1136 h 1548"/>
                <a:gd name="T24" fmla="*/ 1247 w 1596"/>
                <a:gd name="T25" fmla="*/ 1199 h 1548"/>
                <a:gd name="T26" fmla="*/ 1215 w 1596"/>
                <a:gd name="T27" fmla="*/ 1262 h 1548"/>
                <a:gd name="T28" fmla="*/ 1222 w 1596"/>
                <a:gd name="T29" fmla="*/ 1326 h 1548"/>
                <a:gd name="T30" fmla="*/ 1294 w 1596"/>
                <a:gd name="T31" fmla="*/ 1361 h 1548"/>
                <a:gd name="T32" fmla="*/ 1194 w 1596"/>
                <a:gd name="T33" fmla="*/ 1475 h 1548"/>
                <a:gd name="T34" fmla="*/ 1106 w 1596"/>
                <a:gd name="T35" fmla="*/ 1512 h 1548"/>
                <a:gd name="T36" fmla="*/ 981 w 1596"/>
                <a:gd name="T37" fmla="*/ 1548 h 1548"/>
                <a:gd name="T38" fmla="*/ 896 w 1596"/>
                <a:gd name="T39" fmla="*/ 1512 h 1548"/>
                <a:gd name="T40" fmla="*/ 809 w 1596"/>
                <a:gd name="T41" fmla="*/ 1532 h 1548"/>
                <a:gd name="T42" fmla="*/ 652 w 1596"/>
                <a:gd name="T43" fmla="*/ 1361 h 1548"/>
                <a:gd name="T44" fmla="*/ 553 w 1596"/>
                <a:gd name="T45" fmla="*/ 1324 h 1548"/>
                <a:gd name="T46" fmla="*/ 469 w 1596"/>
                <a:gd name="T47" fmla="*/ 1361 h 1548"/>
                <a:gd name="T48" fmla="*/ 303 w 1596"/>
                <a:gd name="T49" fmla="*/ 1262 h 1548"/>
                <a:gd name="T50" fmla="*/ 235 w 1596"/>
                <a:gd name="T51" fmla="*/ 1254 h 1548"/>
                <a:gd name="T52" fmla="*/ 219 w 1596"/>
                <a:gd name="T53" fmla="*/ 1303 h 1548"/>
                <a:gd name="T54" fmla="*/ 169 w 1596"/>
                <a:gd name="T55" fmla="*/ 1265 h 1548"/>
                <a:gd name="T56" fmla="*/ 47 w 1596"/>
                <a:gd name="T57" fmla="*/ 1220 h 1548"/>
                <a:gd name="T58" fmla="*/ 5 w 1596"/>
                <a:gd name="T59" fmla="*/ 1142 h 1548"/>
                <a:gd name="T60" fmla="*/ 21 w 1596"/>
                <a:gd name="T61" fmla="*/ 1048 h 1548"/>
                <a:gd name="T62" fmla="*/ 10 w 1596"/>
                <a:gd name="T63" fmla="*/ 970 h 1548"/>
                <a:gd name="T64" fmla="*/ 141 w 1596"/>
                <a:gd name="T65" fmla="*/ 933 h 1548"/>
                <a:gd name="T66" fmla="*/ 198 w 1596"/>
                <a:gd name="T67" fmla="*/ 704 h 1548"/>
                <a:gd name="T68" fmla="*/ 188 w 1596"/>
                <a:gd name="T69" fmla="*/ 573 h 1548"/>
                <a:gd name="T70" fmla="*/ 190 w 1596"/>
                <a:gd name="T71" fmla="*/ 396 h 1548"/>
                <a:gd name="T72" fmla="*/ 266 w 1596"/>
                <a:gd name="T73" fmla="*/ 370 h 1548"/>
                <a:gd name="T74" fmla="*/ 295 w 1596"/>
                <a:gd name="T75" fmla="*/ 375 h 1548"/>
                <a:gd name="T76" fmla="*/ 339 w 1596"/>
                <a:gd name="T77" fmla="*/ 401 h 1548"/>
                <a:gd name="T78" fmla="*/ 501 w 1596"/>
                <a:gd name="T79" fmla="*/ 401 h 1548"/>
                <a:gd name="T80" fmla="*/ 589 w 1596"/>
                <a:gd name="T81" fmla="*/ 380 h 1548"/>
                <a:gd name="T82" fmla="*/ 657 w 1596"/>
                <a:gd name="T83" fmla="*/ 333 h 1548"/>
                <a:gd name="T84" fmla="*/ 788 w 1596"/>
                <a:gd name="T85" fmla="*/ 182 h 1548"/>
                <a:gd name="T86" fmla="*/ 861 w 1596"/>
                <a:gd name="T87" fmla="*/ 57 h 1548"/>
                <a:gd name="T88" fmla="*/ 970 w 1596"/>
                <a:gd name="T89" fmla="*/ 15 h 1548"/>
                <a:gd name="T90" fmla="*/ 1043 w 1596"/>
                <a:gd name="T91" fmla="*/ 72 h 1548"/>
                <a:gd name="T92" fmla="*/ 1074 w 1596"/>
                <a:gd name="T93" fmla="*/ 109 h 1548"/>
                <a:gd name="T94" fmla="*/ 1163 w 1596"/>
                <a:gd name="T95" fmla="*/ 72 h 1548"/>
                <a:gd name="T96" fmla="*/ 1247 w 1596"/>
                <a:gd name="T97" fmla="*/ 93 h 1548"/>
                <a:gd name="T98" fmla="*/ 1309 w 1596"/>
                <a:gd name="T99" fmla="*/ 78 h 1548"/>
                <a:gd name="T100" fmla="*/ 1351 w 1596"/>
                <a:gd name="T101" fmla="*/ 135 h 1548"/>
                <a:gd name="T102" fmla="*/ 1399 w 1596"/>
                <a:gd name="T103" fmla="*/ 143 h 1548"/>
                <a:gd name="T104" fmla="*/ 1440 w 1596"/>
                <a:gd name="T105" fmla="*/ 265 h 1548"/>
                <a:gd name="T106" fmla="*/ 1539 w 1596"/>
                <a:gd name="T107" fmla="*/ 297 h 1548"/>
                <a:gd name="T108" fmla="*/ 1596 w 1596"/>
                <a:gd name="T109" fmla="*/ 318 h 1548"/>
                <a:gd name="T110" fmla="*/ 1560 w 1596"/>
                <a:gd name="T111" fmla="*/ 365 h 1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96" h="1548">
                  <a:moveTo>
                    <a:pt x="1560" y="365"/>
                  </a:moveTo>
                  <a:cubicBezTo>
                    <a:pt x="1554" y="385"/>
                    <a:pt x="1554" y="385"/>
                    <a:pt x="1554" y="385"/>
                  </a:cubicBezTo>
                  <a:cubicBezTo>
                    <a:pt x="1575" y="422"/>
                    <a:pt x="1575" y="422"/>
                    <a:pt x="1575" y="422"/>
                  </a:cubicBezTo>
                  <a:cubicBezTo>
                    <a:pt x="1575" y="552"/>
                    <a:pt x="1575" y="552"/>
                    <a:pt x="1575" y="552"/>
                  </a:cubicBezTo>
                  <a:cubicBezTo>
                    <a:pt x="1565" y="568"/>
                    <a:pt x="1565" y="568"/>
                    <a:pt x="1565" y="568"/>
                  </a:cubicBezTo>
                  <a:cubicBezTo>
                    <a:pt x="1513" y="578"/>
                    <a:pt x="1513" y="578"/>
                    <a:pt x="1513" y="578"/>
                  </a:cubicBezTo>
                  <a:cubicBezTo>
                    <a:pt x="1455" y="599"/>
                    <a:pt x="1455" y="599"/>
                    <a:pt x="1455" y="599"/>
                  </a:cubicBezTo>
                  <a:cubicBezTo>
                    <a:pt x="1398" y="662"/>
                    <a:pt x="1398" y="662"/>
                    <a:pt x="1398" y="662"/>
                  </a:cubicBezTo>
                  <a:cubicBezTo>
                    <a:pt x="1413" y="698"/>
                    <a:pt x="1413" y="698"/>
                    <a:pt x="1413" y="698"/>
                  </a:cubicBezTo>
                  <a:cubicBezTo>
                    <a:pt x="1398" y="735"/>
                    <a:pt x="1398" y="735"/>
                    <a:pt x="1398" y="735"/>
                  </a:cubicBezTo>
                  <a:cubicBezTo>
                    <a:pt x="1351" y="756"/>
                    <a:pt x="1351" y="756"/>
                    <a:pt x="1351" y="756"/>
                  </a:cubicBezTo>
                  <a:cubicBezTo>
                    <a:pt x="1340" y="808"/>
                    <a:pt x="1340" y="808"/>
                    <a:pt x="1340" y="808"/>
                  </a:cubicBezTo>
                  <a:cubicBezTo>
                    <a:pt x="1262" y="803"/>
                    <a:pt x="1262" y="803"/>
                    <a:pt x="1262" y="803"/>
                  </a:cubicBezTo>
                  <a:cubicBezTo>
                    <a:pt x="1236" y="787"/>
                    <a:pt x="1236" y="787"/>
                    <a:pt x="1236" y="787"/>
                  </a:cubicBezTo>
                  <a:cubicBezTo>
                    <a:pt x="1194" y="823"/>
                    <a:pt x="1194" y="823"/>
                    <a:pt x="1194" y="823"/>
                  </a:cubicBezTo>
                  <a:cubicBezTo>
                    <a:pt x="1210" y="865"/>
                    <a:pt x="1210" y="865"/>
                    <a:pt x="1210" y="865"/>
                  </a:cubicBezTo>
                  <a:cubicBezTo>
                    <a:pt x="1189" y="917"/>
                    <a:pt x="1189" y="917"/>
                    <a:pt x="1189" y="917"/>
                  </a:cubicBezTo>
                  <a:cubicBezTo>
                    <a:pt x="1153" y="917"/>
                    <a:pt x="1153" y="917"/>
                    <a:pt x="1153" y="917"/>
                  </a:cubicBezTo>
                  <a:cubicBezTo>
                    <a:pt x="1127" y="897"/>
                    <a:pt x="1127" y="897"/>
                    <a:pt x="1127" y="897"/>
                  </a:cubicBezTo>
                  <a:cubicBezTo>
                    <a:pt x="1106" y="923"/>
                    <a:pt x="1106" y="923"/>
                    <a:pt x="1106" y="923"/>
                  </a:cubicBezTo>
                  <a:cubicBezTo>
                    <a:pt x="1142" y="970"/>
                    <a:pt x="1142" y="970"/>
                    <a:pt x="1142" y="970"/>
                  </a:cubicBezTo>
                  <a:cubicBezTo>
                    <a:pt x="1132" y="1011"/>
                    <a:pt x="1132" y="1011"/>
                    <a:pt x="1132" y="1011"/>
                  </a:cubicBezTo>
                  <a:cubicBezTo>
                    <a:pt x="1132" y="1105"/>
                    <a:pt x="1132" y="1105"/>
                    <a:pt x="1132" y="1105"/>
                  </a:cubicBezTo>
                  <a:cubicBezTo>
                    <a:pt x="1158" y="1136"/>
                    <a:pt x="1158" y="1136"/>
                    <a:pt x="1158" y="1136"/>
                  </a:cubicBezTo>
                  <a:cubicBezTo>
                    <a:pt x="1153" y="1189"/>
                    <a:pt x="1153" y="1189"/>
                    <a:pt x="1153" y="1189"/>
                  </a:cubicBezTo>
                  <a:cubicBezTo>
                    <a:pt x="1247" y="1199"/>
                    <a:pt x="1247" y="1199"/>
                    <a:pt x="1247" y="1199"/>
                  </a:cubicBezTo>
                  <a:cubicBezTo>
                    <a:pt x="1252" y="1236"/>
                    <a:pt x="1252" y="1236"/>
                    <a:pt x="1252" y="1236"/>
                  </a:cubicBezTo>
                  <a:cubicBezTo>
                    <a:pt x="1215" y="1262"/>
                    <a:pt x="1215" y="1262"/>
                    <a:pt x="1215" y="1262"/>
                  </a:cubicBezTo>
                  <a:cubicBezTo>
                    <a:pt x="1210" y="1309"/>
                    <a:pt x="1210" y="1309"/>
                    <a:pt x="1210" y="1309"/>
                  </a:cubicBezTo>
                  <a:cubicBezTo>
                    <a:pt x="1222" y="1326"/>
                    <a:pt x="1222" y="1326"/>
                    <a:pt x="1222" y="1326"/>
                  </a:cubicBezTo>
                  <a:cubicBezTo>
                    <a:pt x="1247" y="1361"/>
                    <a:pt x="1247" y="1361"/>
                    <a:pt x="1247" y="1361"/>
                  </a:cubicBezTo>
                  <a:cubicBezTo>
                    <a:pt x="1294" y="1361"/>
                    <a:pt x="1294" y="1361"/>
                    <a:pt x="1294" y="1361"/>
                  </a:cubicBezTo>
                  <a:cubicBezTo>
                    <a:pt x="1314" y="1392"/>
                    <a:pt x="1314" y="1392"/>
                    <a:pt x="1314" y="1392"/>
                  </a:cubicBezTo>
                  <a:cubicBezTo>
                    <a:pt x="1194" y="1475"/>
                    <a:pt x="1194" y="1475"/>
                    <a:pt x="1194" y="1475"/>
                  </a:cubicBezTo>
                  <a:cubicBezTo>
                    <a:pt x="1121" y="1481"/>
                    <a:pt x="1121" y="1481"/>
                    <a:pt x="1121" y="1481"/>
                  </a:cubicBezTo>
                  <a:cubicBezTo>
                    <a:pt x="1106" y="1512"/>
                    <a:pt x="1106" y="1512"/>
                    <a:pt x="1106" y="1512"/>
                  </a:cubicBezTo>
                  <a:cubicBezTo>
                    <a:pt x="1109" y="1515"/>
                    <a:pt x="1109" y="1515"/>
                    <a:pt x="1109" y="1515"/>
                  </a:cubicBezTo>
                  <a:cubicBezTo>
                    <a:pt x="981" y="1548"/>
                    <a:pt x="981" y="1548"/>
                    <a:pt x="981" y="1548"/>
                  </a:cubicBezTo>
                  <a:cubicBezTo>
                    <a:pt x="897" y="1512"/>
                    <a:pt x="897" y="1512"/>
                    <a:pt x="897" y="1512"/>
                  </a:cubicBezTo>
                  <a:cubicBezTo>
                    <a:pt x="896" y="1512"/>
                    <a:pt x="896" y="1512"/>
                    <a:pt x="896" y="1512"/>
                  </a:cubicBezTo>
                  <a:cubicBezTo>
                    <a:pt x="835" y="1548"/>
                    <a:pt x="835" y="1548"/>
                    <a:pt x="835" y="1548"/>
                  </a:cubicBezTo>
                  <a:cubicBezTo>
                    <a:pt x="809" y="1532"/>
                    <a:pt x="809" y="1532"/>
                    <a:pt x="809" y="1532"/>
                  </a:cubicBezTo>
                  <a:cubicBezTo>
                    <a:pt x="668" y="1439"/>
                    <a:pt x="668" y="1439"/>
                    <a:pt x="668" y="1439"/>
                  </a:cubicBezTo>
                  <a:cubicBezTo>
                    <a:pt x="652" y="1361"/>
                    <a:pt x="652" y="1361"/>
                    <a:pt x="652" y="1361"/>
                  </a:cubicBezTo>
                  <a:cubicBezTo>
                    <a:pt x="595" y="1361"/>
                    <a:pt x="595" y="1361"/>
                    <a:pt x="595" y="1361"/>
                  </a:cubicBezTo>
                  <a:cubicBezTo>
                    <a:pt x="553" y="1324"/>
                    <a:pt x="553" y="1324"/>
                    <a:pt x="553" y="1324"/>
                  </a:cubicBezTo>
                  <a:cubicBezTo>
                    <a:pt x="506" y="1324"/>
                    <a:pt x="506" y="1324"/>
                    <a:pt x="506" y="1324"/>
                  </a:cubicBezTo>
                  <a:cubicBezTo>
                    <a:pt x="469" y="1361"/>
                    <a:pt x="469" y="1361"/>
                    <a:pt x="469" y="1361"/>
                  </a:cubicBezTo>
                  <a:cubicBezTo>
                    <a:pt x="370" y="1256"/>
                    <a:pt x="370" y="1256"/>
                    <a:pt x="370" y="1256"/>
                  </a:cubicBezTo>
                  <a:cubicBezTo>
                    <a:pt x="303" y="1262"/>
                    <a:pt x="303" y="1262"/>
                    <a:pt x="303" y="1262"/>
                  </a:cubicBezTo>
                  <a:cubicBezTo>
                    <a:pt x="266" y="1241"/>
                    <a:pt x="266" y="1241"/>
                    <a:pt x="266" y="1241"/>
                  </a:cubicBezTo>
                  <a:cubicBezTo>
                    <a:pt x="235" y="1254"/>
                    <a:pt x="235" y="1254"/>
                    <a:pt x="235" y="1254"/>
                  </a:cubicBezTo>
                  <a:cubicBezTo>
                    <a:pt x="230" y="1256"/>
                    <a:pt x="230" y="1256"/>
                    <a:pt x="230" y="1256"/>
                  </a:cubicBezTo>
                  <a:cubicBezTo>
                    <a:pt x="219" y="1303"/>
                    <a:pt x="219" y="1303"/>
                    <a:pt x="219" y="1303"/>
                  </a:cubicBezTo>
                  <a:cubicBezTo>
                    <a:pt x="177" y="1272"/>
                    <a:pt x="177" y="1272"/>
                    <a:pt x="177" y="1272"/>
                  </a:cubicBezTo>
                  <a:cubicBezTo>
                    <a:pt x="169" y="1265"/>
                    <a:pt x="169" y="1265"/>
                    <a:pt x="169" y="1265"/>
                  </a:cubicBezTo>
                  <a:cubicBezTo>
                    <a:pt x="89" y="1199"/>
                    <a:pt x="89" y="1199"/>
                    <a:pt x="89" y="1199"/>
                  </a:cubicBezTo>
                  <a:cubicBezTo>
                    <a:pt x="47" y="1220"/>
                    <a:pt x="47" y="1220"/>
                    <a:pt x="47" y="1220"/>
                  </a:cubicBezTo>
                  <a:cubicBezTo>
                    <a:pt x="0" y="1173"/>
                    <a:pt x="0" y="1173"/>
                    <a:pt x="0" y="1173"/>
                  </a:cubicBezTo>
                  <a:cubicBezTo>
                    <a:pt x="5" y="1142"/>
                    <a:pt x="5" y="1142"/>
                    <a:pt x="5" y="1142"/>
                  </a:cubicBezTo>
                  <a:cubicBezTo>
                    <a:pt x="26" y="1116"/>
                    <a:pt x="26" y="1116"/>
                    <a:pt x="26" y="1116"/>
                  </a:cubicBezTo>
                  <a:cubicBezTo>
                    <a:pt x="21" y="1048"/>
                    <a:pt x="21" y="1048"/>
                    <a:pt x="21" y="1048"/>
                  </a:cubicBezTo>
                  <a:cubicBezTo>
                    <a:pt x="0" y="996"/>
                    <a:pt x="0" y="996"/>
                    <a:pt x="0" y="996"/>
                  </a:cubicBezTo>
                  <a:cubicBezTo>
                    <a:pt x="10" y="970"/>
                    <a:pt x="10" y="970"/>
                    <a:pt x="10" y="970"/>
                  </a:cubicBezTo>
                  <a:cubicBezTo>
                    <a:pt x="89" y="990"/>
                    <a:pt x="89" y="990"/>
                    <a:pt x="89" y="990"/>
                  </a:cubicBezTo>
                  <a:cubicBezTo>
                    <a:pt x="141" y="933"/>
                    <a:pt x="141" y="933"/>
                    <a:pt x="141" y="933"/>
                  </a:cubicBezTo>
                  <a:cubicBezTo>
                    <a:pt x="235" y="876"/>
                    <a:pt x="235" y="876"/>
                    <a:pt x="235" y="876"/>
                  </a:cubicBezTo>
                  <a:cubicBezTo>
                    <a:pt x="198" y="704"/>
                    <a:pt x="198" y="704"/>
                    <a:pt x="198" y="704"/>
                  </a:cubicBezTo>
                  <a:cubicBezTo>
                    <a:pt x="190" y="602"/>
                    <a:pt x="190" y="602"/>
                    <a:pt x="190" y="602"/>
                  </a:cubicBezTo>
                  <a:cubicBezTo>
                    <a:pt x="188" y="573"/>
                    <a:pt x="188" y="573"/>
                    <a:pt x="188" y="573"/>
                  </a:cubicBezTo>
                  <a:cubicBezTo>
                    <a:pt x="183" y="458"/>
                    <a:pt x="183" y="458"/>
                    <a:pt x="183" y="458"/>
                  </a:cubicBezTo>
                  <a:cubicBezTo>
                    <a:pt x="190" y="396"/>
                    <a:pt x="190" y="396"/>
                    <a:pt x="190" y="396"/>
                  </a:cubicBezTo>
                  <a:cubicBezTo>
                    <a:pt x="209" y="401"/>
                    <a:pt x="209" y="401"/>
                    <a:pt x="209" y="401"/>
                  </a:cubicBezTo>
                  <a:cubicBezTo>
                    <a:pt x="266" y="370"/>
                    <a:pt x="266" y="370"/>
                    <a:pt x="266" y="370"/>
                  </a:cubicBezTo>
                  <a:cubicBezTo>
                    <a:pt x="287" y="370"/>
                    <a:pt x="287" y="370"/>
                    <a:pt x="287" y="370"/>
                  </a:cubicBezTo>
                  <a:cubicBezTo>
                    <a:pt x="295" y="375"/>
                    <a:pt x="295" y="375"/>
                    <a:pt x="295" y="375"/>
                  </a:cubicBezTo>
                  <a:cubicBezTo>
                    <a:pt x="295" y="375"/>
                    <a:pt x="295" y="375"/>
                    <a:pt x="295" y="375"/>
                  </a:cubicBezTo>
                  <a:cubicBezTo>
                    <a:pt x="339" y="401"/>
                    <a:pt x="339" y="401"/>
                    <a:pt x="339" y="401"/>
                  </a:cubicBezTo>
                  <a:cubicBezTo>
                    <a:pt x="438" y="385"/>
                    <a:pt x="438" y="385"/>
                    <a:pt x="438" y="385"/>
                  </a:cubicBezTo>
                  <a:cubicBezTo>
                    <a:pt x="501" y="401"/>
                    <a:pt x="501" y="401"/>
                    <a:pt x="501" y="401"/>
                  </a:cubicBezTo>
                  <a:cubicBezTo>
                    <a:pt x="537" y="380"/>
                    <a:pt x="537" y="380"/>
                    <a:pt x="537" y="380"/>
                  </a:cubicBezTo>
                  <a:cubicBezTo>
                    <a:pt x="589" y="380"/>
                    <a:pt x="589" y="380"/>
                    <a:pt x="589" y="380"/>
                  </a:cubicBezTo>
                  <a:cubicBezTo>
                    <a:pt x="642" y="370"/>
                    <a:pt x="642" y="370"/>
                    <a:pt x="642" y="370"/>
                  </a:cubicBezTo>
                  <a:cubicBezTo>
                    <a:pt x="657" y="333"/>
                    <a:pt x="657" y="333"/>
                    <a:pt x="657" y="333"/>
                  </a:cubicBezTo>
                  <a:cubicBezTo>
                    <a:pt x="746" y="307"/>
                    <a:pt x="746" y="307"/>
                    <a:pt x="746" y="307"/>
                  </a:cubicBezTo>
                  <a:cubicBezTo>
                    <a:pt x="788" y="182"/>
                    <a:pt x="788" y="182"/>
                    <a:pt x="788" y="182"/>
                  </a:cubicBezTo>
                  <a:cubicBezTo>
                    <a:pt x="861" y="114"/>
                    <a:pt x="861" y="114"/>
                    <a:pt x="861" y="114"/>
                  </a:cubicBezTo>
                  <a:cubicBezTo>
                    <a:pt x="861" y="57"/>
                    <a:pt x="861" y="57"/>
                    <a:pt x="861" y="57"/>
                  </a:cubicBezTo>
                  <a:cubicBezTo>
                    <a:pt x="944" y="57"/>
                    <a:pt x="944" y="57"/>
                    <a:pt x="944" y="57"/>
                  </a:cubicBezTo>
                  <a:cubicBezTo>
                    <a:pt x="970" y="15"/>
                    <a:pt x="970" y="15"/>
                    <a:pt x="970" y="15"/>
                  </a:cubicBezTo>
                  <a:cubicBezTo>
                    <a:pt x="1016" y="0"/>
                    <a:pt x="1016" y="0"/>
                    <a:pt x="1016" y="0"/>
                  </a:cubicBezTo>
                  <a:cubicBezTo>
                    <a:pt x="1043" y="72"/>
                    <a:pt x="1043" y="72"/>
                    <a:pt x="1043" y="72"/>
                  </a:cubicBezTo>
                  <a:cubicBezTo>
                    <a:pt x="1064" y="83"/>
                    <a:pt x="1064" y="83"/>
                    <a:pt x="1064" y="83"/>
                  </a:cubicBezTo>
                  <a:cubicBezTo>
                    <a:pt x="1074" y="109"/>
                    <a:pt x="1074" y="109"/>
                    <a:pt x="1074" y="109"/>
                  </a:cubicBezTo>
                  <a:cubicBezTo>
                    <a:pt x="1137" y="93"/>
                    <a:pt x="1137" y="93"/>
                    <a:pt x="1137" y="93"/>
                  </a:cubicBezTo>
                  <a:cubicBezTo>
                    <a:pt x="1163" y="72"/>
                    <a:pt x="1163" y="72"/>
                    <a:pt x="1163" y="72"/>
                  </a:cubicBezTo>
                  <a:cubicBezTo>
                    <a:pt x="1189" y="88"/>
                    <a:pt x="1189" y="88"/>
                    <a:pt x="1189" y="88"/>
                  </a:cubicBezTo>
                  <a:cubicBezTo>
                    <a:pt x="1247" y="93"/>
                    <a:pt x="1247" y="93"/>
                    <a:pt x="1247" y="93"/>
                  </a:cubicBezTo>
                  <a:cubicBezTo>
                    <a:pt x="1267" y="78"/>
                    <a:pt x="1267" y="78"/>
                    <a:pt x="1267" y="78"/>
                  </a:cubicBezTo>
                  <a:cubicBezTo>
                    <a:pt x="1309" y="78"/>
                    <a:pt x="1309" y="78"/>
                    <a:pt x="1309" y="78"/>
                  </a:cubicBezTo>
                  <a:cubicBezTo>
                    <a:pt x="1340" y="99"/>
                    <a:pt x="1340" y="99"/>
                    <a:pt x="1340" y="99"/>
                  </a:cubicBezTo>
                  <a:cubicBezTo>
                    <a:pt x="1351" y="135"/>
                    <a:pt x="1351" y="135"/>
                    <a:pt x="1351" y="135"/>
                  </a:cubicBezTo>
                  <a:cubicBezTo>
                    <a:pt x="1387" y="135"/>
                    <a:pt x="1387" y="135"/>
                    <a:pt x="1387" y="135"/>
                  </a:cubicBezTo>
                  <a:cubicBezTo>
                    <a:pt x="1387" y="135"/>
                    <a:pt x="1393" y="139"/>
                    <a:pt x="1399" y="143"/>
                  </a:cubicBezTo>
                  <a:cubicBezTo>
                    <a:pt x="1408" y="234"/>
                    <a:pt x="1408" y="234"/>
                    <a:pt x="1408" y="234"/>
                  </a:cubicBezTo>
                  <a:cubicBezTo>
                    <a:pt x="1440" y="265"/>
                    <a:pt x="1440" y="265"/>
                    <a:pt x="1440" y="265"/>
                  </a:cubicBezTo>
                  <a:cubicBezTo>
                    <a:pt x="1513" y="271"/>
                    <a:pt x="1513" y="271"/>
                    <a:pt x="1513" y="271"/>
                  </a:cubicBezTo>
                  <a:cubicBezTo>
                    <a:pt x="1539" y="297"/>
                    <a:pt x="1539" y="297"/>
                    <a:pt x="1539" y="297"/>
                  </a:cubicBezTo>
                  <a:cubicBezTo>
                    <a:pt x="1570" y="302"/>
                    <a:pt x="1570" y="302"/>
                    <a:pt x="1570" y="302"/>
                  </a:cubicBezTo>
                  <a:cubicBezTo>
                    <a:pt x="1596" y="318"/>
                    <a:pt x="1596" y="318"/>
                    <a:pt x="1596" y="318"/>
                  </a:cubicBezTo>
                  <a:cubicBezTo>
                    <a:pt x="1596" y="354"/>
                    <a:pt x="1596" y="354"/>
                    <a:pt x="1596" y="354"/>
                  </a:cubicBezTo>
                  <a:lnTo>
                    <a:pt x="1560" y="365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5" name="นครพนม">
              <a:extLst>
                <a:ext uri="{FF2B5EF4-FFF2-40B4-BE49-F238E27FC236}">
                  <a16:creationId xmlns:a16="http://schemas.microsoft.com/office/drawing/2014/main" id="{B986B8A3-7A78-440C-8F43-7E8FE9010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19618" y="1493218"/>
              <a:ext cx="292617" cy="464529"/>
            </a:xfrm>
            <a:custGeom>
              <a:avLst/>
              <a:gdLst>
                <a:gd name="T0" fmla="*/ 648 w 716"/>
                <a:gd name="T1" fmla="*/ 942 h 1137"/>
                <a:gd name="T2" fmla="*/ 680 w 716"/>
                <a:gd name="T3" fmla="*/ 1090 h 1137"/>
                <a:gd name="T4" fmla="*/ 653 w 716"/>
                <a:gd name="T5" fmla="*/ 1116 h 1137"/>
                <a:gd name="T6" fmla="*/ 616 w 716"/>
                <a:gd name="T7" fmla="*/ 1137 h 1137"/>
                <a:gd name="T8" fmla="*/ 553 w 716"/>
                <a:gd name="T9" fmla="*/ 1069 h 1137"/>
                <a:gd name="T10" fmla="*/ 444 w 716"/>
                <a:gd name="T11" fmla="*/ 1101 h 1137"/>
                <a:gd name="T12" fmla="*/ 371 w 716"/>
                <a:gd name="T13" fmla="*/ 1059 h 1137"/>
                <a:gd name="T14" fmla="*/ 298 w 716"/>
                <a:gd name="T15" fmla="*/ 1095 h 1137"/>
                <a:gd name="T16" fmla="*/ 229 w 716"/>
                <a:gd name="T17" fmla="*/ 1040 h 1137"/>
                <a:gd name="T18" fmla="*/ 282 w 716"/>
                <a:gd name="T19" fmla="*/ 1002 h 1137"/>
                <a:gd name="T20" fmla="*/ 329 w 716"/>
                <a:gd name="T21" fmla="*/ 948 h 1137"/>
                <a:gd name="T22" fmla="*/ 350 w 716"/>
                <a:gd name="T23" fmla="*/ 913 h 1137"/>
                <a:gd name="T24" fmla="*/ 334 w 716"/>
                <a:gd name="T25" fmla="*/ 850 h 1137"/>
                <a:gd name="T26" fmla="*/ 345 w 716"/>
                <a:gd name="T27" fmla="*/ 793 h 1137"/>
                <a:gd name="T28" fmla="*/ 386 w 716"/>
                <a:gd name="T29" fmla="*/ 704 h 1137"/>
                <a:gd name="T30" fmla="*/ 381 w 716"/>
                <a:gd name="T31" fmla="*/ 626 h 1137"/>
                <a:gd name="T32" fmla="*/ 381 w 716"/>
                <a:gd name="T33" fmla="*/ 553 h 1137"/>
                <a:gd name="T34" fmla="*/ 199 w 716"/>
                <a:gd name="T35" fmla="*/ 563 h 1137"/>
                <a:gd name="T36" fmla="*/ 141 w 716"/>
                <a:gd name="T37" fmla="*/ 579 h 1137"/>
                <a:gd name="T38" fmla="*/ 89 w 716"/>
                <a:gd name="T39" fmla="*/ 574 h 1137"/>
                <a:gd name="T40" fmla="*/ 21 w 716"/>
                <a:gd name="T41" fmla="*/ 501 h 1137"/>
                <a:gd name="T42" fmla="*/ 37 w 716"/>
                <a:gd name="T43" fmla="*/ 433 h 1137"/>
                <a:gd name="T44" fmla="*/ 42 w 716"/>
                <a:gd name="T45" fmla="*/ 381 h 1137"/>
                <a:gd name="T46" fmla="*/ 68 w 716"/>
                <a:gd name="T47" fmla="*/ 344 h 1137"/>
                <a:gd name="T48" fmla="*/ 73 w 716"/>
                <a:gd name="T49" fmla="*/ 282 h 1137"/>
                <a:gd name="T50" fmla="*/ 2 w 716"/>
                <a:gd name="T51" fmla="*/ 206 h 1137"/>
                <a:gd name="T52" fmla="*/ 0 w 716"/>
                <a:gd name="T53" fmla="*/ 151 h 1137"/>
                <a:gd name="T54" fmla="*/ 100 w 716"/>
                <a:gd name="T55" fmla="*/ 151 h 1137"/>
                <a:gd name="T56" fmla="*/ 110 w 716"/>
                <a:gd name="T57" fmla="*/ 26 h 1137"/>
                <a:gd name="T58" fmla="*/ 204 w 716"/>
                <a:gd name="T59" fmla="*/ 41 h 1137"/>
                <a:gd name="T60" fmla="*/ 324 w 716"/>
                <a:gd name="T61" fmla="*/ 194 h 1137"/>
                <a:gd name="T62" fmla="*/ 632 w 716"/>
                <a:gd name="T63" fmla="*/ 470 h 1137"/>
                <a:gd name="T64" fmla="*/ 716 w 716"/>
                <a:gd name="T65" fmla="*/ 797 h 1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6" h="1137">
                  <a:moveTo>
                    <a:pt x="716" y="799"/>
                  </a:moveTo>
                  <a:cubicBezTo>
                    <a:pt x="648" y="942"/>
                    <a:pt x="648" y="942"/>
                    <a:pt x="648" y="942"/>
                  </a:cubicBezTo>
                  <a:cubicBezTo>
                    <a:pt x="651" y="953"/>
                    <a:pt x="651" y="953"/>
                    <a:pt x="651" y="953"/>
                  </a:cubicBezTo>
                  <a:cubicBezTo>
                    <a:pt x="680" y="1090"/>
                    <a:pt x="680" y="1090"/>
                    <a:pt x="680" y="1090"/>
                  </a:cubicBezTo>
                  <a:cubicBezTo>
                    <a:pt x="652" y="1114"/>
                    <a:pt x="652" y="1114"/>
                    <a:pt x="652" y="1114"/>
                  </a:cubicBezTo>
                  <a:cubicBezTo>
                    <a:pt x="653" y="1116"/>
                    <a:pt x="653" y="1116"/>
                    <a:pt x="653" y="1116"/>
                  </a:cubicBezTo>
                  <a:cubicBezTo>
                    <a:pt x="637" y="1111"/>
                    <a:pt x="637" y="1111"/>
                    <a:pt x="637" y="1111"/>
                  </a:cubicBezTo>
                  <a:cubicBezTo>
                    <a:pt x="616" y="1137"/>
                    <a:pt x="616" y="1137"/>
                    <a:pt x="616" y="1137"/>
                  </a:cubicBezTo>
                  <a:cubicBezTo>
                    <a:pt x="579" y="1132"/>
                    <a:pt x="579" y="1132"/>
                    <a:pt x="579" y="1132"/>
                  </a:cubicBezTo>
                  <a:cubicBezTo>
                    <a:pt x="553" y="1069"/>
                    <a:pt x="553" y="1069"/>
                    <a:pt x="553" y="1069"/>
                  </a:cubicBezTo>
                  <a:cubicBezTo>
                    <a:pt x="491" y="1069"/>
                    <a:pt x="491" y="1069"/>
                    <a:pt x="491" y="1069"/>
                  </a:cubicBezTo>
                  <a:cubicBezTo>
                    <a:pt x="491" y="1069"/>
                    <a:pt x="454" y="1101"/>
                    <a:pt x="444" y="1101"/>
                  </a:cubicBezTo>
                  <a:cubicBezTo>
                    <a:pt x="433" y="1101"/>
                    <a:pt x="413" y="1069"/>
                    <a:pt x="413" y="1069"/>
                  </a:cubicBezTo>
                  <a:cubicBezTo>
                    <a:pt x="371" y="1059"/>
                    <a:pt x="371" y="1059"/>
                    <a:pt x="371" y="1059"/>
                  </a:cubicBezTo>
                  <a:cubicBezTo>
                    <a:pt x="334" y="1075"/>
                    <a:pt x="334" y="1075"/>
                    <a:pt x="334" y="1075"/>
                  </a:cubicBezTo>
                  <a:cubicBezTo>
                    <a:pt x="298" y="1095"/>
                    <a:pt x="298" y="1095"/>
                    <a:pt x="298" y="1095"/>
                  </a:cubicBezTo>
                  <a:cubicBezTo>
                    <a:pt x="246" y="1080"/>
                    <a:pt x="246" y="1080"/>
                    <a:pt x="246" y="1080"/>
                  </a:cubicBezTo>
                  <a:cubicBezTo>
                    <a:pt x="229" y="1040"/>
                    <a:pt x="229" y="1040"/>
                    <a:pt x="229" y="1040"/>
                  </a:cubicBezTo>
                  <a:cubicBezTo>
                    <a:pt x="230" y="1038"/>
                    <a:pt x="230" y="1038"/>
                    <a:pt x="230" y="1038"/>
                  </a:cubicBezTo>
                  <a:cubicBezTo>
                    <a:pt x="282" y="1002"/>
                    <a:pt x="282" y="1002"/>
                    <a:pt x="282" y="1002"/>
                  </a:cubicBezTo>
                  <a:cubicBezTo>
                    <a:pt x="287" y="970"/>
                    <a:pt x="287" y="970"/>
                    <a:pt x="287" y="970"/>
                  </a:cubicBezTo>
                  <a:cubicBezTo>
                    <a:pt x="329" y="948"/>
                    <a:pt x="329" y="948"/>
                    <a:pt x="329" y="948"/>
                  </a:cubicBezTo>
                  <a:cubicBezTo>
                    <a:pt x="345" y="939"/>
                    <a:pt x="345" y="939"/>
                    <a:pt x="345" y="939"/>
                  </a:cubicBezTo>
                  <a:cubicBezTo>
                    <a:pt x="350" y="913"/>
                    <a:pt x="350" y="913"/>
                    <a:pt x="350" y="913"/>
                  </a:cubicBezTo>
                  <a:cubicBezTo>
                    <a:pt x="319" y="887"/>
                    <a:pt x="319" y="887"/>
                    <a:pt x="319" y="887"/>
                  </a:cubicBezTo>
                  <a:cubicBezTo>
                    <a:pt x="334" y="850"/>
                    <a:pt x="334" y="850"/>
                    <a:pt x="334" y="850"/>
                  </a:cubicBezTo>
                  <a:cubicBezTo>
                    <a:pt x="366" y="824"/>
                    <a:pt x="366" y="824"/>
                    <a:pt x="366" y="824"/>
                  </a:cubicBezTo>
                  <a:cubicBezTo>
                    <a:pt x="345" y="793"/>
                    <a:pt x="345" y="793"/>
                    <a:pt x="345" y="793"/>
                  </a:cubicBezTo>
                  <a:cubicBezTo>
                    <a:pt x="386" y="751"/>
                    <a:pt x="386" y="751"/>
                    <a:pt x="386" y="751"/>
                  </a:cubicBezTo>
                  <a:cubicBezTo>
                    <a:pt x="386" y="704"/>
                    <a:pt x="386" y="704"/>
                    <a:pt x="386" y="704"/>
                  </a:cubicBezTo>
                  <a:cubicBezTo>
                    <a:pt x="366" y="683"/>
                    <a:pt x="366" y="683"/>
                    <a:pt x="366" y="683"/>
                  </a:cubicBezTo>
                  <a:cubicBezTo>
                    <a:pt x="381" y="626"/>
                    <a:pt x="381" y="626"/>
                    <a:pt x="381" y="626"/>
                  </a:cubicBezTo>
                  <a:cubicBezTo>
                    <a:pt x="366" y="600"/>
                    <a:pt x="366" y="600"/>
                    <a:pt x="366" y="600"/>
                  </a:cubicBezTo>
                  <a:cubicBezTo>
                    <a:pt x="381" y="553"/>
                    <a:pt x="381" y="553"/>
                    <a:pt x="381" y="553"/>
                  </a:cubicBezTo>
                  <a:cubicBezTo>
                    <a:pt x="256" y="548"/>
                    <a:pt x="256" y="548"/>
                    <a:pt x="256" y="548"/>
                  </a:cubicBezTo>
                  <a:cubicBezTo>
                    <a:pt x="256" y="548"/>
                    <a:pt x="209" y="563"/>
                    <a:pt x="199" y="563"/>
                  </a:cubicBezTo>
                  <a:cubicBezTo>
                    <a:pt x="188" y="563"/>
                    <a:pt x="162" y="548"/>
                    <a:pt x="162" y="548"/>
                  </a:cubicBezTo>
                  <a:cubicBezTo>
                    <a:pt x="141" y="579"/>
                    <a:pt x="141" y="579"/>
                    <a:pt x="141" y="579"/>
                  </a:cubicBezTo>
                  <a:cubicBezTo>
                    <a:pt x="115" y="584"/>
                    <a:pt x="115" y="584"/>
                    <a:pt x="115" y="584"/>
                  </a:cubicBezTo>
                  <a:cubicBezTo>
                    <a:pt x="89" y="574"/>
                    <a:pt x="89" y="574"/>
                    <a:pt x="89" y="574"/>
                  </a:cubicBezTo>
                  <a:cubicBezTo>
                    <a:pt x="58" y="579"/>
                    <a:pt x="58" y="579"/>
                    <a:pt x="58" y="579"/>
                  </a:cubicBezTo>
                  <a:cubicBezTo>
                    <a:pt x="21" y="501"/>
                    <a:pt x="21" y="501"/>
                    <a:pt x="21" y="501"/>
                  </a:cubicBezTo>
                  <a:cubicBezTo>
                    <a:pt x="37" y="470"/>
                    <a:pt x="37" y="470"/>
                    <a:pt x="37" y="470"/>
                  </a:cubicBezTo>
                  <a:cubicBezTo>
                    <a:pt x="37" y="433"/>
                    <a:pt x="37" y="433"/>
                    <a:pt x="37" y="433"/>
                  </a:cubicBezTo>
                  <a:cubicBezTo>
                    <a:pt x="58" y="417"/>
                    <a:pt x="58" y="417"/>
                    <a:pt x="58" y="417"/>
                  </a:cubicBezTo>
                  <a:cubicBezTo>
                    <a:pt x="42" y="381"/>
                    <a:pt x="42" y="381"/>
                    <a:pt x="42" y="381"/>
                  </a:cubicBezTo>
                  <a:cubicBezTo>
                    <a:pt x="42" y="344"/>
                    <a:pt x="42" y="344"/>
                    <a:pt x="42" y="344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73" y="324"/>
                    <a:pt x="73" y="324"/>
                    <a:pt x="73" y="324"/>
                  </a:cubicBezTo>
                  <a:cubicBezTo>
                    <a:pt x="73" y="282"/>
                    <a:pt x="73" y="282"/>
                    <a:pt x="73" y="282"/>
                  </a:cubicBezTo>
                  <a:cubicBezTo>
                    <a:pt x="47" y="235"/>
                    <a:pt x="47" y="235"/>
                    <a:pt x="47" y="235"/>
                  </a:cubicBezTo>
                  <a:cubicBezTo>
                    <a:pt x="2" y="206"/>
                    <a:pt x="2" y="206"/>
                    <a:pt x="2" y="206"/>
                  </a:cubicBezTo>
                  <a:cubicBezTo>
                    <a:pt x="16" y="188"/>
                    <a:pt x="16" y="188"/>
                    <a:pt x="16" y="188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51"/>
                    <a:pt x="37" y="94"/>
                    <a:pt x="42" y="94"/>
                  </a:cubicBezTo>
                  <a:cubicBezTo>
                    <a:pt x="47" y="94"/>
                    <a:pt x="100" y="151"/>
                    <a:pt x="100" y="151"/>
                  </a:cubicBezTo>
                  <a:cubicBezTo>
                    <a:pt x="100" y="151"/>
                    <a:pt x="131" y="115"/>
                    <a:pt x="131" y="99"/>
                  </a:cubicBezTo>
                  <a:cubicBezTo>
                    <a:pt x="131" y="84"/>
                    <a:pt x="110" y="26"/>
                    <a:pt x="110" y="26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204" y="41"/>
                    <a:pt x="204" y="41"/>
                    <a:pt x="204" y="41"/>
                  </a:cubicBezTo>
                  <a:cubicBezTo>
                    <a:pt x="215" y="73"/>
                    <a:pt x="246" y="161"/>
                    <a:pt x="252" y="158"/>
                  </a:cubicBezTo>
                  <a:cubicBezTo>
                    <a:pt x="260" y="154"/>
                    <a:pt x="324" y="194"/>
                    <a:pt x="324" y="194"/>
                  </a:cubicBezTo>
                  <a:cubicBezTo>
                    <a:pt x="416" y="338"/>
                    <a:pt x="416" y="338"/>
                    <a:pt x="416" y="338"/>
                  </a:cubicBezTo>
                  <a:cubicBezTo>
                    <a:pt x="632" y="470"/>
                    <a:pt x="632" y="470"/>
                    <a:pt x="632" y="470"/>
                  </a:cubicBezTo>
                  <a:cubicBezTo>
                    <a:pt x="632" y="470"/>
                    <a:pt x="700" y="566"/>
                    <a:pt x="708" y="574"/>
                  </a:cubicBezTo>
                  <a:cubicBezTo>
                    <a:pt x="716" y="582"/>
                    <a:pt x="716" y="781"/>
                    <a:pt x="716" y="797"/>
                  </a:cubicBezTo>
                  <a:cubicBezTo>
                    <a:pt x="716" y="798"/>
                    <a:pt x="716" y="798"/>
                    <a:pt x="716" y="799"/>
                  </a:cubicBezTo>
                </a:path>
              </a:pathLst>
            </a:custGeom>
            <a:solidFill>
              <a:schemeClr val="accent3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6" name="ชัยภูมิ">
              <a:extLst>
                <a:ext uri="{FF2B5EF4-FFF2-40B4-BE49-F238E27FC236}">
                  <a16:creationId xmlns:a16="http://schemas.microsoft.com/office/drawing/2014/main" id="{E95DC2B6-6C22-471F-A8AF-9DDF5CCB283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57642" y="1994324"/>
              <a:ext cx="407835" cy="495620"/>
            </a:xfrm>
            <a:custGeom>
              <a:avLst/>
              <a:gdLst>
                <a:gd name="T0" fmla="*/ 845 w 996"/>
                <a:gd name="T1" fmla="*/ 568 h 1215"/>
                <a:gd name="T2" fmla="*/ 887 w 996"/>
                <a:gd name="T3" fmla="*/ 615 h 1215"/>
                <a:gd name="T4" fmla="*/ 934 w 996"/>
                <a:gd name="T5" fmla="*/ 641 h 1215"/>
                <a:gd name="T6" fmla="*/ 918 w 996"/>
                <a:gd name="T7" fmla="*/ 704 h 1215"/>
                <a:gd name="T8" fmla="*/ 891 w 996"/>
                <a:gd name="T9" fmla="*/ 814 h 1215"/>
                <a:gd name="T10" fmla="*/ 819 w 996"/>
                <a:gd name="T11" fmla="*/ 871 h 1215"/>
                <a:gd name="T12" fmla="*/ 736 w 996"/>
                <a:gd name="T13" fmla="*/ 928 h 1215"/>
                <a:gd name="T14" fmla="*/ 621 w 996"/>
                <a:gd name="T15" fmla="*/ 1121 h 1215"/>
                <a:gd name="T16" fmla="*/ 517 w 996"/>
                <a:gd name="T17" fmla="*/ 1184 h 1215"/>
                <a:gd name="T18" fmla="*/ 412 w 996"/>
                <a:gd name="T19" fmla="*/ 1194 h 1215"/>
                <a:gd name="T20" fmla="*/ 313 w 996"/>
                <a:gd name="T21" fmla="*/ 1199 h 1215"/>
                <a:gd name="T22" fmla="*/ 170 w 996"/>
                <a:gd name="T23" fmla="*/ 1189 h 1215"/>
                <a:gd name="T24" fmla="*/ 162 w 996"/>
                <a:gd name="T25" fmla="*/ 1184 h 1215"/>
                <a:gd name="T26" fmla="*/ 84 w 996"/>
                <a:gd name="T27" fmla="*/ 1215 h 1215"/>
                <a:gd name="T28" fmla="*/ 47 w 996"/>
                <a:gd name="T29" fmla="*/ 1205 h 1215"/>
                <a:gd name="T30" fmla="*/ 26 w 996"/>
                <a:gd name="T31" fmla="*/ 1038 h 1215"/>
                <a:gd name="T32" fmla="*/ 52 w 996"/>
                <a:gd name="T33" fmla="*/ 876 h 1215"/>
                <a:gd name="T34" fmla="*/ 16 w 996"/>
                <a:gd name="T35" fmla="*/ 860 h 1215"/>
                <a:gd name="T36" fmla="*/ 13 w 996"/>
                <a:gd name="T37" fmla="*/ 769 h 1215"/>
                <a:gd name="T38" fmla="*/ 47 w 996"/>
                <a:gd name="T39" fmla="*/ 735 h 1215"/>
                <a:gd name="T40" fmla="*/ 58 w 996"/>
                <a:gd name="T41" fmla="*/ 673 h 1215"/>
                <a:gd name="T42" fmla="*/ 26 w 996"/>
                <a:gd name="T43" fmla="*/ 480 h 1215"/>
                <a:gd name="T44" fmla="*/ 47 w 996"/>
                <a:gd name="T45" fmla="*/ 318 h 1215"/>
                <a:gd name="T46" fmla="*/ 131 w 996"/>
                <a:gd name="T47" fmla="*/ 151 h 1215"/>
                <a:gd name="T48" fmla="*/ 151 w 996"/>
                <a:gd name="T49" fmla="*/ 99 h 1215"/>
                <a:gd name="T50" fmla="*/ 188 w 996"/>
                <a:gd name="T51" fmla="*/ 21 h 1215"/>
                <a:gd name="T52" fmla="*/ 266 w 996"/>
                <a:gd name="T53" fmla="*/ 21 h 1215"/>
                <a:gd name="T54" fmla="*/ 350 w 996"/>
                <a:gd name="T55" fmla="*/ 31 h 1215"/>
                <a:gd name="T56" fmla="*/ 376 w 996"/>
                <a:gd name="T57" fmla="*/ 26 h 1215"/>
                <a:gd name="T58" fmla="*/ 454 w 996"/>
                <a:gd name="T59" fmla="*/ 36 h 1215"/>
                <a:gd name="T60" fmla="*/ 548 w 996"/>
                <a:gd name="T61" fmla="*/ 52 h 1215"/>
                <a:gd name="T62" fmla="*/ 605 w 996"/>
                <a:gd name="T63" fmla="*/ 125 h 1215"/>
                <a:gd name="T64" fmla="*/ 663 w 996"/>
                <a:gd name="T65" fmla="*/ 188 h 1215"/>
                <a:gd name="T66" fmla="*/ 835 w 996"/>
                <a:gd name="T67" fmla="*/ 229 h 1215"/>
                <a:gd name="T68" fmla="*/ 913 w 996"/>
                <a:gd name="T69" fmla="*/ 229 h 1215"/>
                <a:gd name="T70" fmla="*/ 996 w 996"/>
                <a:gd name="T71" fmla="*/ 281 h 1215"/>
                <a:gd name="T72" fmla="*/ 903 w 996"/>
                <a:gd name="T73" fmla="*/ 485 h 1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96" h="1215">
                  <a:moveTo>
                    <a:pt x="903" y="485"/>
                  </a:moveTo>
                  <a:cubicBezTo>
                    <a:pt x="897" y="490"/>
                    <a:pt x="845" y="568"/>
                    <a:pt x="845" y="568"/>
                  </a:cubicBezTo>
                  <a:cubicBezTo>
                    <a:pt x="850" y="594"/>
                    <a:pt x="850" y="594"/>
                    <a:pt x="850" y="594"/>
                  </a:cubicBezTo>
                  <a:cubicBezTo>
                    <a:pt x="887" y="615"/>
                    <a:pt x="887" y="615"/>
                    <a:pt x="887" y="615"/>
                  </a:cubicBezTo>
                  <a:cubicBezTo>
                    <a:pt x="908" y="615"/>
                    <a:pt x="908" y="615"/>
                    <a:pt x="908" y="615"/>
                  </a:cubicBezTo>
                  <a:cubicBezTo>
                    <a:pt x="934" y="641"/>
                    <a:pt x="934" y="641"/>
                    <a:pt x="934" y="641"/>
                  </a:cubicBezTo>
                  <a:cubicBezTo>
                    <a:pt x="929" y="662"/>
                    <a:pt x="929" y="662"/>
                    <a:pt x="929" y="662"/>
                  </a:cubicBezTo>
                  <a:cubicBezTo>
                    <a:pt x="918" y="704"/>
                    <a:pt x="918" y="704"/>
                    <a:pt x="918" y="704"/>
                  </a:cubicBezTo>
                  <a:cubicBezTo>
                    <a:pt x="876" y="777"/>
                    <a:pt x="876" y="777"/>
                    <a:pt x="876" y="777"/>
                  </a:cubicBezTo>
                  <a:cubicBezTo>
                    <a:pt x="891" y="814"/>
                    <a:pt x="891" y="814"/>
                    <a:pt x="891" y="814"/>
                  </a:cubicBezTo>
                  <a:cubicBezTo>
                    <a:pt x="845" y="829"/>
                    <a:pt x="845" y="829"/>
                    <a:pt x="845" y="829"/>
                  </a:cubicBezTo>
                  <a:cubicBezTo>
                    <a:pt x="819" y="871"/>
                    <a:pt x="819" y="871"/>
                    <a:pt x="819" y="871"/>
                  </a:cubicBezTo>
                  <a:cubicBezTo>
                    <a:pt x="736" y="871"/>
                    <a:pt x="736" y="871"/>
                    <a:pt x="736" y="871"/>
                  </a:cubicBezTo>
                  <a:cubicBezTo>
                    <a:pt x="736" y="928"/>
                    <a:pt x="736" y="928"/>
                    <a:pt x="736" y="928"/>
                  </a:cubicBezTo>
                  <a:cubicBezTo>
                    <a:pt x="663" y="996"/>
                    <a:pt x="663" y="996"/>
                    <a:pt x="663" y="996"/>
                  </a:cubicBezTo>
                  <a:cubicBezTo>
                    <a:pt x="621" y="1121"/>
                    <a:pt x="621" y="1121"/>
                    <a:pt x="621" y="1121"/>
                  </a:cubicBezTo>
                  <a:cubicBezTo>
                    <a:pt x="532" y="1147"/>
                    <a:pt x="532" y="1147"/>
                    <a:pt x="532" y="1147"/>
                  </a:cubicBezTo>
                  <a:cubicBezTo>
                    <a:pt x="517" y="1184"/>
                    <a:pt x="517" y="1184"/>
                    <a:pt x="517" y="1184"/>
                  </a:cubicBezTo>
                  <a:cubicBezTo>
                    <a:pt x="464" y="1194"/>
                    <a:pt x="464" y="1194"/>
                    <a:pt x="464" y="1194"/>
                  </a:cubicBezTo>
                  <a:cubicBezTo>
                    <a:pt x="412" y="1194"/>
                    <a:pt x="412" y="1194"/>
                    <a:pt x="412" y="1194"/>
                  </a:cubicBezTo>
                  <a:cubicBezTo>
                    <a:pt x="376" y="1215"/>
                    <a:pt x="376" y="1215"/>
                    <a:pt x="376" y="1215"/>
                  </a:cubicBezTo>
                  <a:cubicBezTo>
                    <a:pt x="313" y="1199"/>
                    <a:pt x="313" y="1199"/>
                    <a:pt x="313" y="1199"/>
                  </a:cubicBezTo>
                  <a:cubicBezTo>
                    <a:pt x="214" y="1215"/>
                    <a:pt x="214" y="1215"/>
                    <a:pt x="214" y="1215"/>
                  </a:cubicBezTo>
                  <a:cubicBezTo>
                    <a:pt x="170" y="1189"/>
                    <a:pt x="170" y="1189"/>
                    <a:pt x="170" y="1189"/>
                  </a:cubicBezTo>
                  <a:cubicBezTo>
                    <a:pt x="170" y="1189"/>
                    <a:pt x="170" y="1189"/>
                    <a:pt x="170" y="1189"/>
                  </a:cubicBezTo>
                  <a:cubicBezTo>
                    <a:pt x="162" y="1184"/>
                    <a:pt x="162" y="1184"/>
                    <a:pt x="162" y="1184"/>
                  </a:cubicBezTo>
                  <a:cubicBezTo>
                    <a:pt x="141" y="1184"/>
                    <a:pt x="141" y="1184"/>
                    <a:pt x="141" y="1184"/>
                  </a:cubicBezTo>
                  <a:cubicBezTo>
                    <a:pt x="84" y="1215"/>
                    <a:pt x="84" y="1215"/>
                    <a:pt x="84" y="1215"/>
                  </a:cubicBezTo>
                  <a:cubicBezTo>
                    <a:pt x="65" y="1210"/>
                    <a:pt x="65" y="1210"/>
                    <a:pt x="65" y="1210"/>
                  </a:cubicBezTo>
                  <a:cubicBezTo>
                    <a:pt x="47" y="1205"/>
                    <a:pt x="47" y="1205"/>
                    <a:pt x="47" y="1205"/>
                  </a:cubicBezTo>
                  <a:cubicBezTo>
                    <a:pt x="47" y="1100"/>
                    <a:pt x="47" y="1100"/>
                    <a:pt x="47" y="1100"/>
                  </a:cubicBezTo>
                  <a:cubicBezTo>
                    <a:pt x="26" y="1038"/>
                    <a:pt x="26" y="1038"/>
                    <a:pt x="26" y="1038"/>
                  </a:cubicBezTo>
                  <a:cubicBezTo>
                    <a:pt x="63" y="933"/>
                    <a:pt x="63" y="933"/>
                    <a:pt x="63" y="933"/>
                  </a:cubicBezTo>
                  <a:cubicBezTo>
                    <a:pt x="52" y="876"/>
                    <a:pt x="52" y="876"/>
                    <a:pt x="52" y="876"/>
                  </a:cubicBezTo>
                  <a:cubicBezTo>
                    <a:pt x="14" y="873"/>
                    <a:pt x="14" y="873"/>
                    <a:pt x="14" y="873"/>
                  </a:cubicBezTo>
                  <a:cubicBezTo>
                    <a:pt x="16" y="860"/>
                    <a:pt x="16" y="860"/>
                    <a:pt x="16" y="860"/>
                  </a:cubicBezTo>
                  <a:cubicBezTo>
                    <a:pt x="0" y="808"/>
                    <a:pt x="0" y="808"/>
                    <a:pt x="0" y="808"/>
                  </a:cubicBezTo>
                  <a:cubicBezTo>
                    <a:pt x="13" y="769"/>
                    <a:pt x="13" y="769"/>
                    <a:pt x="13" y="769"/>
                  </a:cubicBezTo>
                  <a:cubicBezTo>
                    <a:pt x="16" y="761"/>
                    <a:pt x="16" y="761"/>
                    <a:pt x="16" y="761"/>
                  </a:cubicBezTo>
                  <a:cubicBezTo>
                    <a:pt x="47" y="735"/>
                    <a:pt x="47" y="735"/>
                    <a:pt x="47" y="735"/>
                  </a:cubicBezTo>
                  <a:cubicBezTo>
                    <a:pt x="47" y="699"/>
                    <a:pt x="47" y="699"/>
                    <a:pt x="47" y="699"/>
                  </a:cubicBezTo>
                  <a:cubicBezTo>
                    <a:pt x="58" y="673"/>
                    <a:pt x="58" y="673"/>
                    <a:pt x="58" y="673"/>
                  </a:cubicBezTo>
                  <a:cubicBezTo>
                    <a:pt x="0" y="620"/>
                    <a:pt x="0" y="620"/>
                    <a:pt x="0" y="620"/>
                  </a:cubicBezTo>
                  <a:cubicBezTo>
                    <a:pt x="26" y="480"/>
                    <a:pt x="26" y="480"/>
                    <a:pt x="26" y="480"/>
                  </a:cubicBezTo>
                  <a:cubicBezTo>
                    <a:pt x="21" y="396"/>
                    <a:pt x="21" y="396"/>
                    <a:pt x="21" y="396"/>
                  </a:cubicBezTo>
                  <a:cubicBezTo>
                    <a:pt x="47" y="318"/>
                    <a:pt x="47" y="318"/>
                    <a:pt x="47" y="318"/>
                  </a:cubicBezTo>
                  <a:cubicBezTo>
                    <a:pt x="136" y="198"/>
                    <a:pt x="136" y="198"/>
                    <a:pt x="136" y="198"/>
                  </a:cubicBezTo>
                  <a:cubicBezTo>
                    <a:pt x="131" y="151"/>
                    <a:pt x="131" y="151"/>
                    <a:pt x="131" y="151"/>
                  </a:cubicBezTo>
                  <a:cubicBezTo>
                    <a:pt x="162" y="135"/>
                    <a:pt x="162" y="135"/>
                    <a:pt x="162" y="135"/>
                  </a:cubicBezTo>
                  <a:cubicBezTo>
                    <a:pt x="151" y="99"/>
                    <a:pt x="151" y="99"/>
                    <a:pt x="151" y="99"/>
                  </a:cubicBezTo>
                  <a:cubicBezTo>
                    <a:pt x="167" y="73"/>
                    <a:pt x="167" y="73"/>
                    <a:pt x="167" y="73"/>
                  </a:cubicBezTo>
                  <a:cubicBezTo>
                    <a:pt x="188" y="21"/>
                    <a:pt x="188" y="21"/>
                    <a:pt x="188" y="21"/>
                  </a:cubicBezTo>
                  <a:cubicBezTo>
                    <a:pt x="245" y="0"/>
                    <a:pt x="245" y="0"/>
                    <a:pt x="245" y="0"/>
                  </a:cubicBezTo>
                  <a:cubicBezTo>
                    <a:pt x="266" y="21"/>
                    <a:pt x="266" y="21"/>
                    <a:pt x="266" y="21"/>
                  </a:cubicBezTo>
                  <a:cubicBezTo>
                    <a:pt x="318" y="10"/>
                    <a:pt x="318" y="10"/>
                    <a:pt x="318" y="10"/>
                  </a:cubicBezTo>
                  <a:cubicBezTo>
                    <a:pt x="350" y="31"/>
                    <a:pt x="350" y="31"/>
                    <a:pt x="350" y="31"/>
                  </a:cubicBezTo>
                  <a:cubicBezTo>
                    <a:pt x="379" y="21"/>
                    <a:pt x="379" y="21"/>
                    <a:pt x="379" y="21"/>
                  </a:cubicBezTo>
                  <a:cubicBezTo>
                    <a:pt x="376" y="26"/>
                    <a:pt x="376" y="26"/>
                    <a:pt x="376" y="26"/>
                  </a:cubicBezTo>
                  <a:cubicBezTo>
                    <a:pt x="381" y="52"/>
                    <a:pt x="381" y="52"/>
                    <a:pt x="381" y="52"/>
                  </a:cubicBezTo>
                  <a:cubicBezTo>
                    <a:pt x="454" y="36"/>
                    <a:pt x="454" y="36"/>
                    <a:pt x="454" y="36"/>
                  </a:cubicBezTo>
                  <a:cubicBezTo>
                    <a:pt x="511" y="57"/>
                    <a:pt x="511" y="57"/>
                    <a:pt x="511" y="57"/>
                  </a:cubicBezTo>
                  <a:cubicBezTo>
                    <a:pt x="548" y="52"/>
                    <a:pt x="548" y="52"/>
                    <a:pt x="548" y="52"/>
                  </a:cubicBezTo>
                  <a:cubicBezTo>
                    <a:pt x="574" y="104"/>
                    <a:pt x="574" y="104"/>
                    <a:pt x="574" y="104"/>
                  </a:cubicBezTo>
                  <a:cubicBezTo>
                    <a:pt x="605" y="125"/>
                    <a:pt x="605" y="125"/>
                    <a:pt x="605" y="125"/>
                  </a:cubicBezTo>
                  <a:cubicBezTo>
                    <a:pt x="610" y="156"/>
                    <a:pt x="610" y="156"/>
                    <a:pt x="610" y="156"/>
                  </a:cubicBezTo>
                  <a:cubicBezTo>
                    <a:pt x="663" y="188"/>
                    <a:pt x="663" y="188"/>
                    <a:pt x="663" y="188"/>
                  </a:cubicBezTo>
                  <a:cubicBezTo>
                    <a:pt x="767" y="177"/>
                    <a:pt x="767" y="177"/>
                    <a:pt x="767" y="177"/>
                  </a:cubicBezTo>
                  <a:cubicBezTo>
                    <a:pt x="835" y="229"/>
                    <a:pt x="835" y="229"/>
                    <a:pt x="835" y="229"/>
                  </a:cubicBezTo>
                  <a:cubicBezTo>
                    <a:pt x="887" y="219"/>
                    <a:pt x="887" y="219"/>
                    <a:pt x="887" y="219"/>
                  </a:cubicBezTo>
                  <a:cubicBezTo>
                    <a:pt x="913" y="229"/>
                    <a:pt x="913" y="229"/>
                    <a:pt x="913" y="229"/>
                  </a:cubicBezTo>
                  <a:cubicBezTo>
                    <a:pt x="944" y="229"/>
                    <a:pt x="944" y="229"/>
                    <a:pt x="944" y="229"/>
                  </a:cubicBezTo>
                  <a:cubicBezTo>
                    <a:pt x="996" y="281"/>
                    <a:pt x="996" y="281"/>
                    <a:pt x="996" y="281"/>
                  </a:cubicBezTo>
                  <a:cubicBezTo>
                    <a:pt x="965" y="412"/>
                    <a:pt x="965" y="412"/>
                    <a:pt x="965" y="412"/>
                  </a:cubicBezTo>
                  <a:cubicBezTo>
                    <a:pt x="965" y="412"/>
                    <a:pt x="908" y="480"/>
                    <a:pt x="903" y="485"/>
                  </a:cubicBezTo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7" name="ขอนแก่น">
              <a:extLst>
                <a:ext uri="{FF2B5EF4-FFF2-40B4-BE49-F238E27FC236}">
                  <a16:creationId xmlns:a16="http://schemas.microsoft.com/office/drawing/2014/main" id="{F4153209-E8F2-42F2-940B-02CC18D94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1265" y="1851674"/>
              <a:ext cx="513908" cy="544998"/>
            </a:xfrm>
            <a:custGeom>
              <a:avLst/>
              <a:gdLst>
                <a:gd name="T0" fmla="*/ 1231 w 1257"/>
                <a:gd name="T1" fmla="*/ 303 h 1336"/>
                <a:gd name="T2" fmla="*/ 1236 w 1257"/>
                <a:gd name="T3" fmla="*/ 402 h 1336"/>
                <a:gd name="T4" fmla="*/ 1231 w 1257"/>
                <a:gd name="T5" fmla="*/ 428 h 1336"/>
                <a:gd name="T6" fmla="*/ 1163 w 1257"/>
                <a:gd name="T7" fmla="*/ 527 h 1336"/>
                <a:gd name="T8" fmla="*/ 1121 w 1257"/>
                <a:gd name="T9" fmla="*/ 579 h 1336"/>
                <a:gd name="T10" fmla="*/ 1069 w 1257"/>
                <a:gd name="T11" fmla="*/ 574 h 1336"/>
                <a:gd name="T12" fmla="*/ 1027 w 1257"/>
                <a:gd name="T13" fmla="*/ 600 h 1336"/>
                <a:gd name="T14" fmla="*/ 1017 w 1257"/>
                <a:gd name="T15" fmla="*/ 694 h 1336"/>
                <a:gd name="T16" fmla="*/ 965 w 1257"/>
                <a:gd name="T17" fmla="*/ 845 h 1336"/>
                <a:gd name="T18" fmla="*/ 970 w 1257"/>
                <a:gd name="T19" fmla="*/ 929 h 1336"/>
                <a:gd name="T20" fmla="*/ 1006 w 1257"/>
                <a:gd name="T21" fmla="*/ 1059 h 1336"/>
                <a:gd name="T22" fmla="*/ 1038 w 1257"/>
                <a:gd name="T23" fmla="*/ 1190 h 1336"/>
                <a:gd name="T24" fmla="*/ 1001 w 1257"/>
                <a:gd name="T25" fmla="*/ 1195 h 1336"/>
                <a:gd name="T26" fmla="*/ 986 w 1257"/>
                <a:gd name="T27" fmla="*/ 1315 h 1336"/>
                <a:gd name="T28" fmla="*/ 898 w 1257"/>
                <a:gd name="T29" fmla="*/ 1307 h 1336"/>
                <a:gd name="T30" fmla="*/ 850 w 1257"/>
                <a:gd name="T31" fmla="*/ 1299 h 1336"/>
                <a:gd name="T32" fmla="*/ 808 w 1257"/>
                <a:gd name="T33" fmla="*/ 1242 h 1336"/>
                <a:gd name="T34" fmla="*/ 746 w 1257"/>
                <a:gd name="T35" fmla="*/ 1257 h 1336"/>
                <a:gd name="T36" fmla="*/ 662 w 1257"/>
                <a:gd name="T37" fmla="*/ 1236 h 1336"/>
                <a:gd name="T38" fmla="*/ 573 w 1257"/>
                <a:gd name="T39" fmla="*/ 1273 h 1336"/>
                <a:gd name="T40" fmla="*/ 542 w 1257"/>
                <a:gd name="T41" fmla="*/ 1236 h 1336"/>
                <a:gd name="T42" fmla="*/ 500 w 1257"/>
                <a:gd name="T43" fmla="*/ 1127 h 1336"/>
                <a:gd name="T44" fmla="*/ 553 w 1257"/>
                <a:gd name="T45" fmla="*/ 1012 h 1336"/>
                <a:gd name="T46" fmla="*/ 532 w 1257"/>
                <a:gd name="T47" fmla="*/ 965 h 1336"/>
                <a:gd name="T48" fmla="*/ 474 w 1257"/>
                <a:gd name="T49" fmla="*/ 944 h 1336"/>
                <a:gd name="T50" fmla="*/ 527 w 1257"/>
                <a:gd name="T51" fmla="*/ 835 h 1336"/>
                <a:gd name="T52" fmla="*/ 620 w 1257"/>
                <a:gd name="T53" fmla="*/ 631 h 1336"/>
                <a:gd name="T54" fmla="*/ 537 w 1257"/>
                <a:gd name="T55" fmla="*/ 579 h 1336"/>
                <a:gd name="T56" fmla="*/ 459 w 1257"/>
                <a:gd name="T57" fmla="*/ 579 h 1336"/>
                <a:gd name="T58" fmla="*/ 287 w 1257"/>
                <a:gd name="T59" fmla="*/ 538 h 1336"/>
                <a:gd name="T60" fmla="*/ 229 w 1257"/>
                <a:gd name="T61" fmla="*/ 475 h 1336"/>
                <a:gd name="T62" fmla="*/ 172 w 1257"/>
                <a:gd name="T63" fmla="*/ 402 h 1336"/>
                <a:gd name="T64" fmla="*/ 78 w 1257"/>
                <a:gd name="T65" fmla="*/ 386 h 1336"/>
                <a:gd name="T66" fmla="*/ 0 w 1257"/>
                <a:gd name="T67" fmla="*/ 376 h 1336"/>
                <a:gd name="T68" fmla="*/ 26 w 1257"/>
                <a:gd name="T69" fmla="*/ 336 h 1336"/>
                <a:gd name="T70" fmla="*/ 34 w 1257"/>
                <a:gd name="T71" fmla="*/ 287 h 1336"/>
                <a:gd name="T72" fmla="*/ 75 w 1257"/>
                <a:gd name="T73" fmla="*/ 269 h 1336"/>
                <a:gd name="T74" fmla="*/ 79 w 1257"/>
                <a:gd name="T75" fmla="*/ 267 h 1336"/>
                <a:gd name="T76" fmla="*/ 84 w 1257"/>
                <a:gd name="T77" fmla="*/ 264 h 1336"/>
                <a:gd name="T78" fmla="*/ 94 w 1257"/>
                <a:gd name="T79" fmla="*/ 258 h 1336"/>
                <a:gd name="T80" fmla="*/ 105 w 1257"/>
                <a:gd name="T81" fmla="*/ 252 h 1336"/>
                <a:gd name="T82" fmla="*/ 113 w 1257"/>
                <a:gd name="T83" fmla="*/ 248 h 1336"/>
                <a:gd name="T84" fmla="*/ 118 w 1257"/>
                <a:gd name="T85" fmla="*/ 245 h 1336"/>
                <a:gd name="T86" fmla="*/ 133 w 1257"/>
                <a:gd name="T87" fmla="*/ 236 h 1336"/>
                <a:gd name="T88" fmla="*/ 214 w 1257"/>
                <a:gd name="T89" fmla="*/ 214 h 1336"/>
                <a:gd name="T90" fmla="*/ 313 w 1257"/>
                <a:gd name="T91" fmla="*/ 172 h 1336"/>
                <a:gd name="T92" fmla="*/ 443 w 1257"/>
                <a:gd name="T93" fmla="*/ 172 h 1336"/>
                <a:gd name="T94" fmla="*/ 511 w 1257"/>
                <a:gd name="T95" fmla="*/ 204 h 1336"/>
                <a:gd name="T96" fmla="*/ 568 w 1257"/>
                <a:gd name="T97" fmla="*/ 240 h 1336"/>
                <a:gd name="T98" fmla="*/ 652 w 1257"/>
                <a:gd name="T99" fmla="*/ 245 h 1336"/>
                <a:gd name="T100" fmla="*/ 819 w 1257"/>
                <a:gd name="T101" fmla="*/ 115 h 1336"/>
                <a:gd name="T102" fmla="*/ 813 w 1257"/>
                <a:gd name="T103" fmla="*/ 84 h 1336"/>
                <a:gd name="T104" fmla="*/ 839 w 1257"/>
                <a:gd name="T105" fmla="*/ 0 h 1336"/>
                <a:gd name="T106" fmla="*/ 923 w 1257"/>
                <a:gd name="T107" fmla="*/ 63 h 1336"/>
                <a:gd name="T108" fmla="*/ 939 w 1257"/>
                <a:gd name="T109" fmla="*/ 120 h 1336"/>
                <a:gd name="T110" fmla="*/ 970 w 1257"/>
                <a:gd name="T111" fmla="*/ 193 h 1336"/>
                <a:gd name="T112" fmla="*/ 1017 w 1257"/>
                <a:gd name="T113" fmla="*/ 214 h 1336"/>
                <a:gd name="T114" fmla="*/ 1189 w 1257"/>
                <a:gd name="T115" fmla="*/ 157 h 1336"/>
                <a:gd name="T116" fmla="*/ 1210 w 1257"/>
                <a:gd name="T117" fmla="*/ 172 h 1336"/>
                <a:gd name="T118" fmla="*/ 1194 w 1257"/>
                <a:gd name="T119" fmla="*/ 240 h 1336"/>
                <a:gd name="T120" fmla="*/ 1241 w 1257"/>
                <a:gd name="T121" fmla="*/ 199 h 1336"/>
                <a:gd name="T122" fmla="*/ 1257 w 1257"/>
                <a:gd name="T123" fmla="*/ 272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57" h="1336">
                  <a:moveTo>
                    <a:pt x="1257" y="272"/>
                  </a:moveTo>
                  <a:cubicBezTo>
                    <a:pt x="1231" y="303"/>
                    <a:pt x="1231" y="303"/>
                    <a:pt x="1231" y="303"/>
                  </a:cubicBezTo>
                  <a:cubicBezTo>
                    <a:pt x="1233" y="343"/>
                    <a:pt x="1233" y="343"/>
                    <a:pt x="1233" y="343"/>
                  </a:cubicBezTo>
                  <a:cubicBezTo>
                    <a:pt x="1236" y="402"/>
                    <a:pt x="1236" y="402"/>
                    <a:pt x="1236" y="402"/>
                  </a:cubicBezTo>
                  <a:cubicBezTo>
                    <a:pt x="1237" y="402"/>
                    <a:pt x="1237" y="402"/>
                    <a:pt x="1237" y="402"/>
                  </a:cubicBezTo>
                  <a:cubicBezTo>
                    <a:pt x="1231" y="428"/>
                    <a:pt x="1231" y="428"/>
                    <a:pt x="1231" y="428"/>
                  </a:cubicBezTo>
                  <a:cubicBezTo>
                    <a:pt x="1199" y="485"/>
                    <a:pt x="1199" y="485"/>
                    <a:pt x="1199" y="485"/>
                  </a:cubicBezTo>
                  <a:cubicBezTo>
                    <a:pt x="1199" y="485"/>
                    <a:pt x="1168" y="527"/>
                    <a:pt x="1163" y="527"/>
                  </a:cubicBezTo>
                  <a:cubicBezTo>
                    <a:pt x="1158" y="527"/>
                    <a:pt x="1132" y="532"/>
                    <a:pt x="1132" y="532"/>
                  </a:cubicBezTo>
                  <a:cubicBezTo>
                    <a:pt x="1121" y="579"/>
                    <a:pt x="1121" y="579"/>
                    <a:pt x="1121" y="579"/>
                  </a:cubicBezTo>
                  <a:cubicBezTo>
                    <a:pt x="1095" y="600"/>
                    <a:pt x="1095" y="600"/>
                    <a:pt x="1095" y="600"/>
                  </a:cubicBezTo>
                  <a:cubicBezTo>
                    <a:pt x="1069" y="574"/>
                    <a:pt x="1069" y="574"/>
                    <a:pt x="1069" y="574"/>
                  </a:cubicBezTo>
                  <a:cubicBezTo>
                    <a:pt x="1048" y="569"/>
                    <a:pt x="1048" y="569"/>
                    <a:pt x="1048" y="569"/>
                  </a:cubicBezTo>
                  <a:cubicBezTo>
                    <a:pt x="1027" y="600"/>
                    <a:pt x="1027" y="600"/>
                    <a:pt x="1027" y="600"/>
                  </a:cubicBezTo>
                  <a:cubicBezTo>
                    <a:pt x="1038" y="637"/>
                    <a:pt x="1038" y="637"/>
                    <a:pt x="1038" y="637"/>
                  </a:cubicBezTo>
                  <a:cubicBezTo>
                    <a:pt x="1017" y="694"/>
                    <a:pt x="1017" y="694"/>
                    <a:pt x="1017" y="694"/>
                  </a:cubicBezTo>
                  <a:cubicBezTo>
                    <a:pt x="965" y="741"/>
                    <a:pt x="965" y="741"/>
                    <a:pt x="965" y="741"/>
                  </a:cubicBezTo>
                  <a:cubicBezTo>
                    <a:pt x="965" y="845"/>
                    <a:pt x="965" y="845"/>
                    <a:pt x="965" y="845"/>
                  </a:cubicBezTo>
                  <a:cubicBezTo>
                    <a:pt x="986" y="877"/>
                    <a:pt x="986" y="877"/>
                    <a:pt x="986" y="877"/>
                  </a:cubicBezTo>
                  <a:cubicBezTo>
                    <a:pt x="970" y="929"/>
                    <a:pt x="970" y="929"/>
                    <a:pt x="970" y="929"/>
                  </a:cubicBezTo>
                  <a:cubicBezTo>
                    <a:pt x="1027" y="1007"/>
                    <a:pt x="1027" y="1007"/>
                    <a:pt x="1027" y="1007"/>
                  </a:cubicBezTo>
                  <a:cubicBezTo>
                    <a:pt x="1006" y="1059"/>
                    <a:pt x="1006" y="1059"/>
                    <a:pt x="1006" y="1059"/>
                  </a:cubicBezTo>
                  <a:cubicBezTo>
                    <a:pt x="1038" y="1106"/>
                    <a:pt x="1038" y="1106"/>
                    <a:pt x="1038" y="1106"/>
                  </a:cubicBezTo>
                  <a:cubicBezTo>
                    <a:pt x="1038" y="1190"/>
                    <a:pt x="1038" y="1190"/>
                    <a:pt x="1038" y="1190"/>
                  </a:cubicBezTo>
                  <a:cubicBezTo>
                    <a:pt x="1036" y="1190"/>
                    <a:pt x="1036" y="1190"/>
                    <a:pt x="1036" y="1190"/>
                  </a:cubicBezTo>
                  <a:cubicBezTo>
                    <a:pt x="1001" y="1195"/>
                    <a:pt x="1001" y="1195"/>
                    <a:pt x="1001" y="1195"/>
                  </a:cubicBezTo>
                  <a:cubicBezTo>
                    <a:pt x="988" y="1295"/>
                    <a:pt x="988" y="1295"/>
                    <a:pt x="988" y="1295"/>
                  </a:cubicBezTo>
                  <a:cubicBezTo>
                    <a:pt x="986" y="1315"/>
                    <a:pt x="986" y="1315"/>
                    <a:pt x="986" y="1315"/>
                  </a:cubicBezTo>
                  <a:cubicBezTo>
                    <a:pt x="986" y="1315"/>
                    <a:pt x="933" y="1336"/>
                    <a:pt x="928" y="1330"/>
                  </a:cubicBezTo>
                  <a:cubicBezTo>
                    <a:pt x="925" y="1327"/>
                    <a:pt x="909" y="1316"/>
                    <a:pt x="898" y="1307"/>
                  </a:cubicBezTo>
                  <a:cubicBezTo>
                    <a:pt x="892" y="1303"/>
                    <a:pt x="886" y="1299"/>
                    <a:pt x="886" y="1299"/>
                  </a:cubicBezTo>
                  <a:cubicBezTo>
                    <a:pt x="850" y="1299"/>
                    <a:pt x="850" y="1299"/>
                    <a:pt x="850" y="1299"/>
                  </a:cubicBezTo>
                  <a:cubicBezTo>
                    <a:pt x="839" y="1263"/>
                    <a:pt x="839" y="1263"/>
                    <a:pt x="839" y="1263"/>
                  </a:cubicBezTo>
                  <a:cubicBezTo>
                    <a:pt x="808" y="1242"/>
                    <a:pt x="808" y="1242"/>
                    <a:pt x="808" y="1242"/>
                  </a:cubicBezTo>
                  <a:cubicBezTo>
                    <a:pt x="766" y="1242"/>
                    <a:pt x="766" y="1242"/>
                    <a:pt x="766" y="1242"/>
                  </a:cubicBezTo>
                  <a:cubicBezTo>
                    <a:pt x="746" y="1257"/>
                    <a:pt x="746" y="1257"/>
                    <a:pt x="746" y="1257"/>
                  </a:cubicBezTo>
                  <a:cubicBezTo>
                    <a:pt x="688" y="1252"/>
                    <a:pt x="688" y="1252"/>
                    <a:pt x="688" y="1252"/>
                  </a:cubicBezTo>
                  <a:cubicBezTo>
                    <a:pt x="662" y="1236"/>
                    <a:pt x="662" y="1236"/>
                    <a:pt x="662" y="1236"/>
                  </a:cubicBezTo>
                  <a:cubicBezTo>
                    <a:pt x="636" y="1257"/>
                    <a:pt x="636" y="1257"/>
                    <a:pt x="636" y="1257"/>
                  </a:cubicBezTo>
                  <a:cubicBezTo>
                    <a:pt x="573" y="1273"/>
                    <a:pt x="573" y="1273"/>
                    <a:pt x="573" y="1273"/>
                  </a:cubicBezTo>
                  <a:cubicBezTo>
                    <a:pt x="563" y="1247"/>
                    <a:pt x="563" y="1247"/>
                    <a:pt x="563" y="1247"/>
                  </a:cubicBezTo>
                  <a:cubicBezTo>
                    <a:pt x="542" y="1236"/>
                    <a:pt x="542" y="1236"/>
                    <a:pt x="542" y="1236"/>
                  </a:cubicBezTo>
                  <a:cubicBezTo>
                    <a:pt x="515" y="1164"/>
                    <a:pt x="515" y="1164"/>
                    <a:pt x="515" y="1164"/>
                  </a:cubicBezTo>
                  <a:cubicBezTo>
                    <a:pt x="500" y="1127"/>
                    <a:pt x="500" y="1127"/>
                    <a:pt x="500" y="1127"/>
                  </a:cubicBezTo>
                  <a:cubicBezTo>
                    <a:pt x="542" y="1054"/>
                    <a:pt x="542" y="1054"/>
                    <a:pt x="542" y="1054"/>
                  </a:cubicBezTo>
                  <a:cubicBezTo>
                    <a:pt x="553" y="1012"/>
                    <a:pt x="553" y="1012"/>
                    <a:pt x="553" y="1012"/>
                  </a:cubicBezTo>
                  <a:cubicBezTo>
                    <a:pt x="558" y="991"/>
                    <a:pt x="558" y="991"/>
                    <a:pt x="558" y="991"/>
                  </a:cubicBezTo>
                  <a:cubicBezTo>
                    <a:pt x="532" y="965"/>
                    <a:pt x="532" y="965"/>
                    <a:pt x="532" y="965"/>
                  </a:cubicBezTo>
                  <a:cubicBezTo>
                    <a:pt x="511" y="965"/>
                    <a:pt x="511" y="965"/>
                    <a:pt x="511" y="965"/>
                  </a:cubicBezTo>
                  <a:cubicBezTo>
                    <a:pt x="474" y="944"/>
                    <a:pt x="474" y="944"/>
                    <a:pt x="474" y="944"/>
                  </a:cubicBezTo>
                  <a:cubicBezTo>
                    <a:pt x="469" y="918"/>
                    <a:pt x="469" y="918"/>
                    <a:pt x="469" y="918"/>
                  </a:cubicBezTo>
                  <a:cubicBezTo>
                    <a:pt x="469" y="918"/>
                    <a:pt x="521" y="840"/>
                    <a:pt x="527" y="835"/>
                  </a:cubicBezTo>
                  <a:cubicBezTo>
                    <a:pt x="532" y="830"/>
                    <a:pt x="589" y="762"/>
                    <a:pt x="589" y="762"/>
                  </a:cubicBezTo>
                  <a:cubicBezTo>
                    <a:pt x="620" y="631"/>
                    <a:pt x="620" y="631"/>
                    <a:pt x="620" y="631"/>
                  </a:cubicBezTo>
                  <a:cubicBezTo>
                    <a:pt x="568" y="579"/>
                    <a:pt x="568" y="579"/>
                    <a:pt x="568" y="579"/>
                  </a:cubicBezTo>
                  <a:cubicBezTo>
                    <a:pt x="537" y="579"/>
                    <a:pt x="537" y="579"/>
                    <a:pt x="537" y="579"/>
                  </a:cubicBezTo>
                  <a:cubicBezTo>
                    <a:pt x="511" y="569"/>
                    <a:pt x="511" y="569"/>
                    <a:pt x="511" y="569"/>
                  </a:cubicBezTo>
                  <a:cubicBezTo>
                    <a:pt x="459" y="579"/>
                    <a:pt x="459" y="579"/>
                    <a:pt x="459" y="579"/>
                  </a:cubicBezTo>
                  <a:cubicBezTo>
                    <a:pt x="391" y="527"/>
                    <a:pt x="391" y="527"/>
                    <a:pt x="391" y="527"/>
                  </a:cubicBezTo>
                  <a:cubicBezTo>
                    <a:pt x="287" y="538"/>
                    <a:pt x="287" y="538"/>
                    <a:pt x="287" y="538"/>
                  </a:cubicBezTo>
                  <a:cubicBezTo>
                    <a:pt x="234" y="506"/>
                    <a:pt x="234" y="506"/>
                    <a:pt x="234" y="506"/>
                  </a:cubicBezTo>
                  <a:cubicBezTo>
                    <a:pt x="229" y="475"/>
                    <a:pt x="229" y="475"/>
                    <a:pt x="229" y="475"/>
                  </a:cubicBezTo>
                  <a:cubicBezTo>
                    <a:pt x="198" y="454"/>
                    <a:pt x="198" y="454"/>
                    <a:pt x="198" y="454"/>
                  </a:cubicBezTo>
                  <a:cubicBezTo>
                    <a:pt x="172" y="402"/>
                    <a:pt x="172" y="402"/>
                    <a:pt x="172" y="402"/>
                  </a:cubicBezTo>
                  <a:cubicBezTo>
                    <a:pt x="135" y="407"/>
                    <a:pt x="135" y="407"/>
                    <a:pt x="135" y="407"/>
                  </a:cubicBezTo>
                  <a:cubicBezTo>
                    <a:pt x="78" y="386"/>
                    <a:pt x="78" y="386"/>
                    <a:pt x="78" y="386"/>
                  </a:cubicBezTo>
                  <a:cubicBezTo>
                    <a:pt x="5" y="402"/>
                    <a:pt x="5" y="402"/>
                    <a:pt x="5" y="402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" y="371"/>
                    <a:pt x="3" y="371"/>
                    <a:pt x="3" y="371"/>
                  </a:cubicBezTo>
                  <a:cubicBezTo>
                    <a:pt x="26" y="336"/>
                    <a:pt x="26" y="336"/>
                    <a:pt x="26" y="336"/>
                  </a:cubicBezTo>
                  <a:cubicBezTo>
                    <a:pt x="31" y="329"/>
                    <a:pt x="31" y="329"/>
                    <a:pt x="31" y="329"/>
                  </a:cubicBezTo>
                  <a:cubicBezTo>
                    <a:pt x="34" y="287"/>
                    <a:pt x="34" y="287"/>
                    <a:pt x="34" y="287"/>
                  </a:cubicBezTo>
                  <a:cubicBezTo>
                    <a:pt x="35" y="287"/>
                    <a:pt x="36" y="287"/>
                    <a:pt x="36" y="287"/>
                  </a:cubicBezTo>
                  <a:cubicBezTo>
                    <a:pt x="40" y="287"/>
                    <a:pt x="55" y="279"/>
                    <a:pt x="75" y="269"/>
                  </a:cubicBezTo>
                  <a:cubicBezTo>
                    <a:pt x="76" y="268"/>
                    <a:pt x="77" y="268"/>
                    <a:pt x="78" y="267"/>
                  </a:cubicBezTo>
                  <a:cubicBezTo>
                    <a:pt x="79" y="267"/>
                    <a:pt x="79" y="267"/>
                    <a:pt x="79" y="267"/>
                  </a:cubicBezTo>
                  <a:cubicBezTo>
                    <a:pt x="80" y="266"/>
                    <a:pt x="81" y="266"/>
                    <a:pt x="82" y="265"/>
                  </a:cubicBezTo>
                  <a:cubicBezTo>
                    <a:pt x="83" y="265"/>
                    <a:pt x="83" y="264"/>
                    <a:pt x="84" y="264"/>
                  </a:cubicBezTo>
                  <a:cubicBezTo>
                    <a:pt x="87" y="262"/>
                    <a:pt x="90" y="261"/>
                    <a:pt x="93" y="259"/>
                  </a:cubicBezTo>
                  <a:cubicBezTo>
                    <a:pt x="93" y="259"/>
                    <a:pt x="94" y="259"/>
                    <a:pt x="94" y="258"/>
                  </a:cubicBezTo>
                  <a:cubicBezTo>
                    <a:pt x="96" y="258"/>
                    <a:pt x="97" y="257"/>
                    <a:pt x="99" y="256"/>
                  </a:cubicBezTo>
                  <a:cubicBezTo>
                    <a:pt x="101" y="255"/>
                    <a:pt x="103" y="254"/>
                    <a:pt x="105" y="252"/>
                  </a:cubicBezTo>
                  <a:cubicBezTo>
                    <a:pt x="105" y="252"/>
                    <a:pt x="106" y="252"/>
                    <a:pt x="106" y="252"/>
                  </a:cubicBezTo>
                  <a:cubicBezTo>
                    <a:pt x="108" y="250"/>
                    <a:pt x="111" y="249"/>
                    <a:pt x="113" y="248"/>
                  </a:cubicBezTo>
                  <a:cubicBezTo>
                    <a:pt x="114" y="247"/>
                    <a:pt x="114" y="247"/>
                    <a:pt x="115" y="247"/>
                  </a:cubicBezTo>
                  <a:cubicBezTo>
                    <a:pt x="116" y="246"/>
                    <a:pt x="117" y="246"/>
                    <a:pt x="118" y="245"/>
                  </a:cubicBezTo>
                  <a:cubicBezTo>
                    <a:pt x="121" y="244"/>
                    <a:pt x="123" y="242"/>
                    <a:pt x="126" y="241"/>
                  </a:cubicBezTo>
                  <a:cubicBezTo>
                    <a:pt x="128" y="239"/>
                    <a:pt x="131" y="238"/>
                    <a:pt x="133" y="236"/>
                  </a:cubicBezTo>
                  <a:cubicBezTo>
                    <a:pt x="155" y="224"/>
                    <a:pt x="172" y="214"/>
                    <a:pt x="172" y="214"/>
                  </a:cubicBezTo>
                  <a:cubicBezTo>
                    <a:pt x="214" y="214"/>
                    <a:pt x="214" y="214"/>
                    <a:pt x="214" y="214"/>
                  </a:cubicBezTo>
                  <a:cubicBezTo>
                    <a:pt x="281" y="172"/>
                    <a:pt x="281" y="172"/>
                    <a:pt x="281" y="172"/>
                  </a:cubicBezTo>
                  <a:cubicBezTo>
                    <a:pt x="313" y="172"/>
                    <a:pt x="313" y="172"/>
                    <a:pt x="313" y="172"/>
                  </a:cubicBezTo>
                  <a:cubicBezTo>
                    <a:pt x="401" y="204"/>
                    <a:pt x="401" y="204"/>
                    <a:pt x="401" y="204"/>
                  </a:cubicBezTo>
                  <a:cubicBezTo>
                    <a:pt x="443" y="172"/>
                    <a:pt x="443" y="172"/>
                    <a:pt x="443" y="172"/>
                  </a:cubicBezTo>
                  <a:cubicBezTo>
                    <a:pt x="490" y="178"/>
                    <a:pt x="490" y="178"/>
                    <a:pt x="490" y="178"/>
                  </a:cubicBezTo>
                  <a:cubicBezTo>
                    <a:pt x="511" y="204"/>
                    <a:pt x="511" y="204"/>
                    <a:pt x="511" y="204"/>
                  </a:cubicBezTo>
                  <a:cubicBezTo>
                    <a:pt x="521" y="245"/>
                    <a:pt x="521" y="245"/>
                    <a:pt x="521" y="245"/>
                  </a:cubicBezTo>
                  <a:cubicBezTo>
                    <a:pt x="568" y="240"/>
                    <a:pt x="568" y="240"/>
                    <a:pt x="568" y="240"/>
                  </a:cubicBezTo>
                  <a:cubicBezTo>
                    <a:pt x="600" y="256"/>
                    <a:pt x="600" y="256"/>
                    <a:pt x="600" y="256"/>
                  </a:cubicBezTo>
                  <a:cubicBezTo>
                    <a:pt x="652" y="245"/>
                    <a:pt x="652" y="245"/>
                    <a:pt x="652" y="245"/>
                  </a:cubicBezTo>
                  <a:cubicBezTo>
                    <a:pt x="652" y="245"/>
                    <a:pt x="735" y="282"/>
                    <a:pt x="740" y="282"/>
                  </a:cubicBezTo>
                  <a:cubicBezTo>
                    <a:pt x="746" y="282"/>
                    <a:pt x="819" y="115"/>
                    <a:pt x="819" y="115"/>
                  </a:cubicBezTo>
                  <a:cubicBezTo>
                    <a:pt x="811" y="83"/>
                    <a:pt x="811" y="83"/>
                    <a:pt x="811" y="83"/>
                  </a:cubicBezTo>
                  <a:cubicBezTo>
                    <a:pt x="813" y="84"/>
                    <a:pt x="813" y="84"/>
                    <a:pt x="813" y="84"/>
                  </a:cubicBezTo>
                  <a:cubicBezTo>
                    <a:pt x="819" y="47"/>
                    <a:pt x="819" y="47"/>
                    <a:pt x="819" y="47"/>
                  </a:cubicBezTo>
                  <a:cubicBezTo>
                    <a:pt x="839" y="0"/>
                    <a:pt x="839" y="0"/>
                    <a:pt x="839" y="0"/>
                  </a:cubicBezTo>
                  <a:cubicBezTo>
                    <a:pt x="881" y="37"/>
                    <a:pt x="881" y="37"/>
                    <a:pt x="881" y="37"/>
                  </a:cubicBezTo>
                  <a:cubicBezTo>
                    <a:pt x="923" y="63"/>
                    <a:pt x="923" y="63"/>
                    <a:pt x="923" y="63"/>
                  </a:cubicBezTo>
                  <a:cubicBezTo>
                    <a:pt x="944" y="94"/>
                    <a:pt x="944" y="94"/>
                    <a:pt x="944" y="94"/>
                  </a:cubicBezTo>
                  <a:cubicBezTo>
                    <a:pt x="939" y="120"/>
                    <a:pt x="939" y="120"/>
                    <a:pt x="939" y="120"/>
                  </a:cubicBezTo>
                  <a:cubicBezTo>
                    <a:pt x="944" y="183"/>
                    <a:pt x="944" y="183"/>
                    <a:pt x="944" y="183"/>
                  </a:cubicBezTo>
                  <a:cubicBezTo>
                    <a:pt x="970" y="193"/>
                    <a:pt x="970" y="193"/>
                    <a:pt x="970" y="193"/>
                  </a:cubicBezTo>
                  <a:cubicBezTo>
                    <a:pt x="991" y="183"/>
                    <a:pt x="991" y="183"/>
                    <a:pt x="991" y="183"/>
                  </a:cubicBezTo>
                  <a:cubicBezTo>
                    <a:pt x="1017" y="214"/>
                    <a:pt x="1017" y="214"/>
                    <a:pt x="1017" y="214"/>
                  </a:cubicBezTo>
                  <a:cubicBezTo>
                    <a:pt x="1053" y="225"/>
                    <a:pt x="1053" y="225"/>
                    <a:pt x="1053" y="225"/>
                  </a:cubicBezTo>
                  <a:cubicBezTo>
                    <a:pt x="1189" y="157"/>
                    <a:pt x="1189" y="157"/>
                    <a:pt x="1189" y="157"/>
                  </a:cubicBezTo>
                  <a:cubicBezTo>
                    <a:pt x="1190" y="154"/>
                    <a:pt x="1190" y="154"/>
                    <a:pt x="1190" y="154"/>
                  </a:cubicBezTo>
                  <a:cubicBezTo>
                    <a:pt x="1210" y="172"/>
                    <a:pt x="1210" y="172"/>
                    <a:pt x="1210" y="172"/>
                  </a:cubicBezTo>
                  <a:cubicBezTo>
                    <a:pt x="1199" y="209"/>
                    <a:pt x="1199" y="209"/>
                    <a:pt x="1199" y="209"/>
                  </a:cubicBezTo>
                  <a:cubicBezTo>
                    <a:pt x="1194" y="240"/>
                    <a:pt x="1194" y="240"/>
                    <a:pt x="1194" y="240"/>
                  </a:cubicBezTo>
                  <a:cubicBezTo>
                    <a:pt x="1231" y="225"/>
                    <a:pt x="1231" y="225"/>
                    <a:pt x="1231" y="225"/>
                  </a:cubicBezTo>
                  <a:cubicBezTo>
                    <a:pt x="1241" y="199"/>
                    <a:pt x="1241" y="199"/>
                    <a:pt x="1241" y="199"/>
                  </a:cubicBezTo>
                  <a:cubicBezTo>
                    <a:pt x="1257" y="209"/>
                    <a:pt x="1257" y="209"/>
                    <a:pt x="1257" y="209"/>
                  </a:cubicBezTo>
                  <a:lnTo>
                    <a:pt x="1257" y="272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8" name="กาฬสินธุ์">
              <a:extLst>
                <a:ext uri="{FF2B5EF4-FFF2-40B4-BE49-F238E27FC236}">
                  <a16:creationId xmlns:a16="http://schemas.microsoft.com/office/drawing/2014/main" id="{D86567FF-0200-48ED-A232-240AAD0D0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7740" y="1844358"/>
              <a:ext cx="413321" cy="343824"/>
            </a:xfrm>
            <a:custGeom>
              <a:avLst/>
              <a:gdLst>
                <a:gd name="T0" fmla="*/ 225 w 226"/>
                <a:gd name="T1" fmla="*/ 138 h 188"/>
                <a:gd name="T2" fmla="*/ 187 w 226"/>
                <a:gd name="T3" fmla="*/ 145 h 188"/>
                <a:gd name="T4" fmla="*/ 180 w 226"/>
                <a:gd name="T5" fmla="*/ 134 h 188"/>
                <a:gd name="T6" fmla="*/ 154 w 226"/>
                <a:gd name="T7" fmla="*/ 130 h 188"/>
                <a:gd name="T8" fmla="*/ 118 w 226"/>
                <a:gd name="T9" fmla="*/ 146 h 188"/>
                <a:gd name="T10" fmla="*/ 128 w 226"/>
                <a:gd name="T11" fmla="*/ 164 h 188"/>
                <a:gd name="T12" fmla="*/ 112 w 226"/>
                <a:gd name="T13" fmla="*/ 180 h 188"/>
                <a:gd name="T14" fmla="*/ 106 w 226"/>
                <a:gd name="T15" fmla="*/ 188 h 188"/>
                <a:gd name="T16" fmla="*/ 92 w 226"/>
                <a:gd name="T17" fmla="*/ 185 h 188"/>
                <a:gd name="T18" fmla="*/ 79 w 226"/>
                <a:gd name="T19" fmla="*/ 185 h 188"/>
                <a:gd name="T20" fmla="*/ 59 w 226"/>
                <a:gd name="T21" fmla="*/ 174 h 188"/>
                <a:gd name="T22" fmla="*/ 50 w 226"/>
                <a:gd name="T23" fmla="*/ 162 h 188"/>
                <a:gd name="T24" fmla="*/ 40 w 226"/>
                <a:gd name="T25" fmla="*/ 151 h 188"/>
                <a:gd name="T26" fmla="*/ 26 w 226"/>
                <a:gd name="T27" fmla="*/ 147 h 188"/>
                <a:gd name="T28" fmla="*/ 14 w 226"/>
                <a:gd name="T29" fmla="*/ 151 h 188"/>
                <a:gd name="T30" fmla="*/ 17 w 226"/>
                <a:gd name="T31" fmla="*/ 135 h 188"/>
                <a:gd name="T32" fmla="*/ 15 w 226"/>
                <a:gd name="T33" fmla="*/ 117 h 188"/>
                <a:gd name="T34" fmla="*/ 17 w 226"/>
                <a:gd name="T35" fmla="*/ 96 h 188"/>
                <a:gd name="T36" fmla="*/ 10 w 226"/>
                <a:gd name="T37" fmla="*/ 93 h 188"/>
                <a:gd name="T38" fmla="*/ 9 w 226"/>
                <a:gd name="T39" fmla="*/ 71 h 188"/>
                <a:gd name="T40" fmla="*/ 15 w 226"/>
                <a:gd name="T41" fmla="*/ 50 h 188"/>
                <a:gd name="T42" fmla="*/ 9 w 226"/>
                <a:gd name="T43" fmla="*/ 54 h 188"/>
                <a:gd name="T44" fmla="*/ 2 w 226"/>
                <a:gd name="T45" fmla="*/ 50 h 188"/>
                <a:gd name="T46" fmla="*/ 0 w 226"/>
                <a:gd name="T47" fmla="*/ 38 h 188"/>
                <a:gd name="T48" fmla="*/ 8 w 226"/>
                <a:gd name="T49" fmla="*/ 28 h 188"/>
                <a:gd name="T50" fmla="*/ 21 w 226"/>
                <a:gd name="T51" fmla="*/ 30 h 188"/>
                <a:gd name="T52" fmla="*/ 29 w 226"/>
                <a:gd name="T53" fmla="*/ 29 h 188"/>
                <a:gd name="T54" fmla="*/ 35 w 226"/>
                <a:gd name="T55" fmla="*/ 34 h 188"/>
                <a:gd name="T56" fmla="*/ 56 w 226"/>
                <a:gd name="T57" fmla="*/ 40 h 188"/>
                <a:gd name="T58" fmla="*/ 64 w 226"/>
                <a:gd name="T59" fmla="*/ 60 h 188"/>
                <a:gd name="T60" fmla="*/ 79 w 226"/>
                <a:gd name="T61" fmla="*/ 35 h 188"/>
                <a:gd name="T62" fmla="*/ 81 w 226"/>
                <a:gd name="T63" fmla="*/ 11 h 188"/>
                <a:gd name="T64" fmla="*/ 102 w 226"/>
                <a:gd name="T65" fmla="*/ 1 h 188"/>
                <a:gd name="T66" fmla="*/ 109 w 226"/>
                <a:gd name="T67" fmla="*/ 14 h 188"/>
                <a:gd name="T68" fmla="*/ 120 w 226"/>
                <a:gd name="T69" fmla="*/ 13 h 188"/>
                <a:gd name="T70" fmla="*/ 124 w 226"/>
                <a:gd name="T71" fmla="*/ 24 h 188"/>
                <a:gd name="T72" fmla="*/ 135 w 226"/>
                <a:gd name="T73" fmla="*/ 30 h 188"/>
                <a:gd name="T74" fmla="*/ 145 w 226"/>
                <a:gd name="T75" fmla="*/ 47 h 188"/>
                <a:gd name="T76" fmla="*/ 169 w 226"/>
                <a:gd name="T77" fmla="*/ 65 h 188"/>
                <a:gd name="T78" fmla="*/ 181 w 226"/>
                <a:gd name="T79" fmla="*/ 50 h 188"/>
                <a:gd name="T80" fmla="*/ 194 w 226"/>
                <a:gd name="T81" fmla="*/ 57 h 188"/>
                <a:gd name="T82" fmla="*/ 205 w 226"/>
                <a:gd name="T83" fmla="*/ 69 h 188"/>
                <a:gd name="T84" fmla="*/ 213 w 226"/>
                <a:gd name="T85" fmla="*/ 90 h 188"/>
                <a:gd name="T86" fmla="*/ 224 w 226"/>
                <a:gd name="T87" fmla="*/ 117 h 188"/>
                <a:gd name="T88" fmla="*/ 226 w 226"/>
                <a:gd name="T89" fmla="*/ 136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6" h="188">
                  <a:moveTo>
                    <a:pt x="226" y="136"/>
                  </a:moveTo>
                  <a:lnTo>
                    <a:pt x="225" y="138"/>
                  </a:lnTo>
                  <a:lnTo>
                    <a:pt x="210" y="135"/>
                  </a:lnTo>
                  <a:lnTo>
                    <a:pt x="187" y="145"/>
                  </a:lnTo>
                  <a:lnTo>
                    <a:pt x="184" y="135"/>
                  </a:lnTo>
                  <a:lnTo>
                    <a:pt x="180" y="134"/>
                  </a:lnTo>
                  <a:lnTo>
                    <a:pt x="163" y="138"/>
                  </a:lnTo>
                  <a:lnTo>
                    <a:pt x="154" y="130"/>
                  </a:lnTo>
                  <a:lnTo>
                    <a:pt x="142" y="128"/>
                  </a:lnTo>
                  <a:lnTo>
                    <a:pt x="118" y="146"/>
                  </a:lnTo>
                  <a:lnTo>
                    <a:pt x="121" y="153"/>
                  </a:lnTo>
                  <a:lnTo>
                    <a:pt x="128" y="164"/>
                  </a:lnTo>
                  <a:lnTo>
                    <a:pt x="126" y="180"/>
                  </a:lnTo>
                  <a:lnTo>
                    <a:pt x="112" y="180"/>
                  </a:lnTo>
                  <a:lnTo>
                    <a:pt x="109" y="184"/>
                  </a:lnTo>
                  <a:lnTo>
                    <a:pt x="106" y="188"/>
                  </a:lnTo>
                  <a:lnTo>
                    <a:pt x="100" y="183"/>
                  </a:lnTo>
                  <a:lnTo>
                    <a:pt x="92" y="185"/>
                  </a:lnTo>
                  <a:lnTo>
                    <a:pt x="86" y="181"/>
                  </a:lnTo>
                  <a:lnTo>
                    <a:pt x="79" y="185"/>
                  </a:lnTo>
                  <a:lnTo>
                    <a:pt x="71" y="183"/>
                  </a:lnTo>
                  <a:lnTo>
                    <a:pt x="59" y="174"/>
                  </a:lnTo>
                  <a:lnTo>
                    <a:pt x="61" y="167"/>
                  </a:lnTo>
                  <a:lnTo>
                    <a:pt x="50" y="162"/>
                  </a:lnTo>
                  <a:lnTo>
                    <a:pt x="50" y="153"/>
                  </a:lnTo>
                  <a:lnTo>
                    <a:pt x="40" y="151"/>
                  </a:lnTo>
                  <a:lnTo>
                    <a:pt x="37" y="143"/>
                  </a:lnTo>
                  <a:lnTo>
                    <a:pt x="26" y="147"/>
                  </a:lnTo>
                  <a:lnTo>
                    <a:pt x="20" y="151"/>
                  </a:lnTo>
                  <a:lnTo>
                    <a:pt x="14" y="151"/>
                  </a:lnTo>
                  <a:lnTo>
                    <a:pt x="14" y="143"/>
                  </a:lnTo>
                  <a:lnTo>
                    <a:pt x="17" y="135"/>
                  </a:lnTo>
                  <a:lnTo>
                    <a:pt x="14" y="128"/>
                  </a:lnTo>
                  <a:lnTo>
                    <a:pt x="15" y="117"/>
                  </a:lnTo>
                  <a:lnTo>
                    <a:pt x="14" y="107"/>
                  </a:lnTo>
                  <a:lnTo>
                    <a:pt x="17" y="96"/>
                  </a:lnTo>
                  <a:lnTo>
                    <a:pt x="11" y="93"/>
                  </a:lnTo>
                  <a:lnTo>
                    <a:pt x="10" y="93"/>
                  </a:lnTo>
                  <a:lnTo>
                    <a:pt x="10" y="80"/>
                  </a:lnTo>
                  <a:lnTo>
                    <a:pt x="9" y="71"/>
                  </a:lnTo>
                  <a:lnTo>
                    <a:pt x="15" y="64"/>
                  </a:lnTo>
                  <a:lnTo>
                    <a:pt x="15" y="50"/>
                  </a:lnTo>
                  <a:lnTo>
                    <a:pt x="12" y="48"/>
                  </a:lnTo>
                  <a:lnTo>
                    <a:pt x="9" y="54"/>
                  </a:lnTo>
                  <a:lnTo>
                    <a:pt x="1" y="57"/>
                  </a:lnTo>
                  <a:lnTo>
                    <a:pt x="2" y="50"/>
                  </a:lnTo>
                  <a:lnTo>
                    <a:pt x="5" y="42"/>
                  </a:lnTo>
                  <a:lnTo>
                    <a:pt x="0" y="38"/>
                  </a:lnTo>
                  <a:lnTo>
                    <a:pt x="2" y="30"/>
                  </a:lnTo>
                  <a:lnTo>
                    <a:pt x="8" y="28"/>
                  </a:lnTo>
                  <a:lnTo>
                    <a:pt x="15" y="30"/>
                  </a:lnTo>
                  <a:lnTo>
                    <a:pt x="21" y="30"/>
                  </a:lnTo>
                  <a:lnTo>
                    <a:pt x="24" y="28"/>
                  </a:lnTo>
                  <a:lnTo>
                    <a:pt x="29" y="29"/>
                  </a:lnTo>
                  <a:lnTo>
                    <a:pt x="34" y="34"/>
                  </a:lnTo>
                  <a:lnTo>
                    <a:pt x="35" y="34"/>
                  </a:lnTo>
                  <a:lnTo>
                    <a:pt x="48" y="39"/>
                  </a:lnTo>
                  <a:lnTo>
                    <a:pt x="56" y="40"/>
                  </a:lnTo>
                  <a:lnTo>
                    <a:pt x="61" y="45"/>
                  </a:lnTo>
                  <a:lnTo>
                    <a:pt x="64" y="60"/>
                  </a:lnTo>
                  <a:lnTo>
                    <a:pt x="71" y="51"/>
                  </a:lnTo>
                  <a:lnTo>
                    <a:pt x="79" y="35"/>
                  </a:lnTo>
                  <a:lnTo>
                    <a:pt x="83" y="18"/>
                  </a:lnTo>
                  <a:lnTo>
                    <a:pt x="81" y="11"/>
                  </a:lnTo>
                  <a:lnTo>
                    <a:pt x="89" y="0"/>
                  </a:lnTo>
                  <a:lnTo>
                    <a:pt x="102" y="1"/>
                  </a:lnTo>
                  <a:lnTo>
                    <a:pt x="106" y="9"/>
                  </a:lnTo>
                  <a:lnTo>
                    <a:pt x="109" y="14"/>
                  </a:lnTo>
                  <a:lnTo>
                    <a:pt x="110" y="15"/>
                  </a:lnTo>
                  <a:lnTo>
                    <a:pt x="120" y="13"/>
                  </a:lnTo>
                  <a:lnTo>
                    <a:pt x="123" y="18"/>
                  </a:lnTo>
                  <a:lnTo>
                    <a:pt x="124" y="24"/>
                  </a:lnTo>
                  <a:lnTo>
                    <a:pt x="128" y="24"/>
                  </a:lnTo>
                  <a:lnTo>
                    <a:pt x="135" y="30"/>
                  </a:lnTo>
                  <a:lnTo>
                    <a:pt x="136" y="46"/>
                  </a:lnTo>
                  <a:lnTo>
                    <a:pt x="145" y="47"/>
                  </a:lnTo>
                  <a:lnTo>
                    <a:pt x="147" y="53"/>
                  </a:lnTo>
                  <a:lnTo>
                    <a:pt x="169" y="65"/>
                  </a:lnTo>
                  <a:lnTo>
                    <a:pt x="169" y="57"/>
                  </a:lnTo>
                  <a:lnTo>
                    <a:pt x="181" y="50"/>
                  </a:lnTo>
                  <a:lnTo>
                    <a:pt x="188" y="50"/>
                  </a:lnTo>
                  <a:lnTo>
                    <a:pt x="194" y="57"/>
                  </a:lnTo>
                  <a:lnTo>
                    <a:pt x="194" y="61"/>
                  </a:lnTo>
                  <a:lnTo>
                    <a:pt x="205" y="69"/>
                  </a:lnTo>
                  <a:lnTo>
                    <a:pt x="205" y="77"/>
                  </a:lnTo>
                  <a:lnTo>
                    <a:pt x="213" y="90"/>
                  </a:lnTo>
                  <a:lnTo>
                    <a:pt x="213" y="100"/>
                  </a:lnTo>
                  <a:lnTo>
                    <a:pt x="224" y="117"/>
                  </a:lnTo>
                  <a:lnTo>
                    <a:pt x="224" y="130"/>
                  </a:lnTo>
                  <a:lnTo>
                    <a:pt x="226" y="136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DBF7AFCB-728F-4F30-93BF-4113A10D422B}"/>
              </a:ext>
            </a:extLst>
          </p:cNvPr>
          <p:cNvSpPr txBox="1"/>
          <p:nvPr/>
        </p:nvSpPr>
        <p:spPr>
          <a:xfrm>
            <a:off x="6202094" y="551570"/>
            <a:ext cx="541268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แผนที่</a:t>
            </a:r>
            <a:r>
              <a:rPr lang="th-TH" sz="4400" b="0" i="0">
                <a:solidFill>
                  <a:srgbClr val="000000"/>
                </a:solidFill>
                <a:effectLst/>
                <a:latin typeface="+mj-lt"/>
                <a:cs typeface="Anakotmai Bold" panose="00000800000000000000" pitchFamily="2" charset="-34"/>
              </a:rPr>
              <a:t>จังหวั</a:t>
            </a:r>
            <a: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ด</a:t>
            </a:r>
            <a:r>
              <a:rPr lang="th-TH" sz="4400" b="0" i="0">
                <a:solidFill>
                  <a:srgbClr val="000000"/>
                </a:solidFill>
                <a:effectLst/>
                <a:latin typeface="+mj-lt"/>
                <a:cs typeface="Anakotmai Bold" panose="00000800000000000000" pitchFamily="2" charset="-34"/>
              </a:rPr>
              <a:t>นครพนม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AC9E5A5-6DD1-4725-B058-FE8563BB6F84}"/>
              </a:ext>
            </a:extLst>
          </p:cNvPr>
          <p:cNvSpPr/>
          <p:nvPr/>
        </p:nvSpPr>
        <p:spPr>
          <a:xfrm>
            <a:off x="6596040" y="2379105"/>
            <a:ext cx="4464858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sz="1200">
                <a:solidFill>
                  <a:schemeClr val="tx2"/>
                </a:solidFill>
                <a:cs typeface="Kanit Light" panose="00000400000000000000" pitchFamily="2" charset="-34"/>
              </a:rPr>
              <a:t>นครพนมเศรษฐกิยสนธิกำลังยุคใหม่จัดการ ประวัติศาสตร์เอสเอ็มอีจริยธรรมพลเมืองประชารัฐการท่องเที่ยวอาเซียน มุ่งมั่นบริหารพันธกิจประชากรนครพนมเศรษฐกิย กระแสนวัตกรรมประชารัฐสตาร์ทอัพพลเมืองอาเซียนพัฒนา</a:t>
            </a:r>
            <a:endParaRPr lang="en-US" sz="1200" dirty="0">
              <a:cs typeface="Kanit Light" panose="00000400000000000000" pitchFamily="2" charset="-34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3DBB8D3-B766-4D6F-AB8C-8056F2BF758D}"/>
              </a:ext>
            </a:extLst>
          </p:cNvPr>
          <p:cNvSpPr txBox="1"/>
          <p:nvPr/>
        </p:nvSpPr>
        <p:spPr>
          <a:xfrm>
            <a:off x="6597613" y="2061859"/>
            <a:ext cx="435589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th-TH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พันธกิจผสมผสานเศรษฐกิยนครพนมยุคใหม่</a:t>
            </a:r>
            <a:endParaRPr lang="en-US" dirty="0">
              <a:solidFill>
                <a:schemeClr val="tx2"/>
              </a:solidFill>
              <a:latin typeface="Kanit Bold" panose="00000800000000000000" pitchFamily="2" charset="-34"/>
              <a:cs typeface="Kanit Bold" panose="00000800000000000000" pitchFamily="2" charset="-34"/>
            </a:endParaRPr>
          </a:p>
        </p:txBody>
      </p:sp>
      <p:sp>
        <p:nvSpPr>
          <p:cNvPr id="100" name="Freeform 116">
            <a:extLst>
              <a:ext uri="{FF2B5EF4-FFF2-40B4-BE49-F238E27FC236}">
                <a16:creationId xmlns:a16="http://schemas.microsoft.com/office/drawing/2014/main" id="{889EDC5E-FC95-4DA5-8767-3D9FE935D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238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884 w 289908"/>
              <a:gd name="connsiteY5" fmla="*/ 444564 h 737509"/>
              <a:gd name="connsiteX6" fmla="*/ 23888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844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6 w 289908"/>
              <a:gd name="connsiteY14" fmla="*/ 478208 h 737509"/>
              <a:gd name="connsiteX15" fmla="*/ 140316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2326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8 w 289908"/>
              <a:gd name="connsiteY26" fmla="*/ 0 h 737509"/>
              <a:gd name="connsiteX27" fmla="*/ 221067 w 289908"/>
              <a:gd name="connsiteY27" fmla="*/ 75582 h 737509"/>
              <a:gd name="connsiteX28" fmla="*/ 145308 w 289908"/>
              <a:gd name="connsiteY28" fmla="*/ 151164 h 737509"/>
              <a:gd name="connsiteX29" fmla="*/ 69549 w 289908"/>
              <a:gd name="connsiteY29" fmla="*/ 75582 h 737509"/>
              <a:gd name="connsiteX30" fmla="*/ 145308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222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683" y="453265"/>
                  <a:pt x="238884" y="449785"/>
                  <a:pt x="238884" y="444564"/>
                </a:cubicBezTo>
                <a:cubicBezTo>
                  <a:pt x="238884" y="444564"/>
                  <a:pt x="238884" y="444564"/>
                  <a:pt x="238884" y="262425"/>
                </a:cubicBezTo>
                <a:cubicBezTo>
                  <a:pt x="238884" y="259525"/>
                  <a:pt x="23656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4" y="738075"/>
                  <a:pt x="18844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6" y="475307"/>
                  <a:pt x="140316" y="478208"/>
                </a:cubicBezTo>
                <a:cubicBezTo>
                  <a:pt x="140316" y="478208"/>
                  <a:pt x="140316" y="478208"/>
                  <a:pt x="140316" y="698631"/>
                </a:cubicBezTo>
                <a:cubicBezTo>
                  <a:pt x="140316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880" y="257204"/>
                  <a:pt x="57402" y="257204"/>
                </a:cubicBezTo>
                <a:cubicBezTo>
                  <a:pt x="54502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2326" y="450945"/>
                </a:cubicBezTo>
                <a:cubicBezTo>
                  <a:pt x="16814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268" y="169615"/>
                  <a:pt x="85233" y="169615"/>
                </a:cubicBezTo>
                <a:close/>
                <a:moveTo>
                  <a:pt x="145308" y="0"/>
                </a:moveTo>
                <a:cubicBezTo>
                  <a:pt x="187149" y="0"/>
                  <a:pt x="221067" y="33839"/>
                  <a:pt x="221067" y="75582"/>
                </a:cubicBezTo>
                <a:cubicBezTo>
                  <a:pt x="221067" y="117325"/>
                  <a:pt x="187149" y="151164"/>
                  <a:pt x="145308" y="151164"/>
                </a:cubicBezTo>
                <a:cubicBezTo>
                  <a:pt x="103467" y="151164"/>
                  <a:pt x="69549" y="117325"/>
                  <a:pt x="69549" y="75582"/>
                </a:cubicBezTo>
                <a:cubicBezTo>
                  <a:pt x="69549" y="33839"/>
                  <a:pt x="103467" y="0"/>
                  <a:pt x="14530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1" name="Freeform 115">
            <a:extLst>
              <a:ext uri="{FF2B5EF4-FFF2-40B4-BE49-F238E27FC236}">
                <a16:creationId xmlns:a16="http://schemas.microsoft.com/office/drawing/2014/main" id="{67D939F1-696C-4115-A493-E37742519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344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884 w 289908"/>
              <a:gd name="connsiteY5" fmla="*/ 444564 h 737509"/>
              <a:gd name="connsiteX6" fmla="*/ 23888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844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6 w 289908"/>
              <a:gd name="connsiteY14" fmla="*/ 478208 h 737509"/>
              <a:gd name="connsiteX15" fmla="*/ 140316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2326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9 w 289908"/>
              <a:gd name="connsiteY26" fmla="*/ 0 h 737509"/>
              <a:gd name="connsiteX27" fmla="*/ 221068 w 289908"/>
              <a:gd name="connsiteY27" fmla="*/ 75582 h 737509"/>
              <a:gd name="connsiteX28" fmla="*/ 145309 w 289908"/>
              <a:gd name="connsiteY28" fmla="*/ 151164 h 737509"/>
              <a:gd name="connsiteX29" fmla="*/ 69550 w 289908"/>
              <a:gd name="connsiteY29" fmla="*/ 75582 h 737509"/>
              <a:gd name="connsiteX30" fmla="*/ 145309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164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683" y="453265"/>
                  <a:pt x="238884" y="449785"/>
                  <a:pt x="238884" y="444564"/>
                </a:cubicBezTo>
                <a:cubicBezTo>
                  <a:pt x="238884" y="444564"/>
                  <a:pt x="238884" y="444564"/>
                  <a:pt x="238884" y="262425"/>
                </a:cubicBezTo>
                <a:cubicBezTo>
                  <a:pt x="238884" y="259525"/>
                  <a:pt x="23598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4" y="738075"/>
                  <a:pt x="18844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6" y="475307"/>
                  <a:pt x="140316" y="478208"/>
                </a:cubicBezTo>
                <a:cubicBezTo>
                  <a:pt x="140316" y="478208"/>
                  <a:pt x="140316" y="478208"/>
                  <a:pt x="140316" y="698631"/>
                </a:cubicBezTo>
                <a:cubicBezTo>
                  <a:pt x="140316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880" y="257204"/>
                  <a:pt x="57402" y="257204"/>
                </a:cubicBezTo>
                <a:cubicBezTo>
                  <a:pt x="54502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2326" y="450945"/>
                </a:cubicBezTo>
                <a:cubicBezTo>
                  <a:pt x="16814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268" y="169615"/>
                  <a:pt x="85233" y="169615"/>
                </a:cubicBezTo>
                <a:close/>
                <a:moveTo>
                  <a:pt x="145309" y="0"/>
                </a:moveTo>
                <a:cubicBezTo>
                  <a:pt x="187150" y="0"/>
                  <a:pt x="221068" y="33839"/>
                  <a:pt x="221068" y="75582"/>
                </a:cubicBezTo>
                <a:cubicBezTo>
                  <a:pt x="221068" y="117325"/>
                  <a:pt x="187150" y="151164"/>
                  <a:pt x="145309" y="151164"/>
                </a:cubicBezTo>
                <a:cubicBezTo>
                  <a:pt x="103468" y="151164"/>
                  <a:pt x="69550" y="117325"/>
                  <a:pt x="69550" y="75582"/>
                </a:cubicBezTo>
                <a:cubicBezTo>
                  <a:pt x="69550" y="33839"/>
                  <a:pt x="103468" y="0"/>
                  <a:pt x="1453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2" name="Freeform 113">
            <a:extLst>
              <a:ext uri="{FF2B5EF4-FFF2-40B4-BE49-F238E27FC236}">
                <a16:creationId xmlns:a16="http://schemas.microsoft.com/office/drawing/2014/main" id="{3CD07D50-D14A-47C0-9A3C-17C89D7AA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5557" y="4560940"/>
            <a:ext cx="203419" cy="515594"/>
          </a:xfrm>
          <a:custGeom>
            <a:avLst/>
            <a:gdLst>
              <a:gd name="connsiteX0" fmla="*/ 85956 w 290972"/>
              <a:gd name="connsiteY0" fmla="*/ 169615 h 737509"/>
              <a:gd name="connsiteX1" fmla="*/ 205597 w 290972"/>
              <a:gd name="connsiteY1" fmla="*/ 169615 h 737509"/>
              <a:gd name="connsiteX2" fmla="*/ 290972 w 290972"/>
              <a:gd name="connsiteY2" fmla="*/ 254884 h 737509"/>
              <a:gd name="connsiteX3" fmla="*/ 290972 w 290972"/>
              <a:gd name="connsiteY3" fmla="*/ 377277 h 737509"/>
              <a:gd name="connsiteX4" fmla="*/ 249736 w 290972"/>
              <a:gd name="connsiteY4" fmla="*/ 450365 h 737509"/>
              <a:gd name="connsiteX5" fmla="*/ 239282 w 290972"/>
              <a:gd name="connsiteY5" fmla="*/ 444564 h 737509"/>
              <a:gd name="connsiteX6" fmla="*/ 239282 w 290972"/>
              <a:gd name="connsiteY6" fmla="*/ 262425 h 737509"/>
              <a:gd name="connsiteX7" fmla="*/ 234055 w 290972"/>
              <a:gd name="connsiteY7" fmla="*/ 257204 h 737509"/>
              <a:gd name="connsiteX8" fmla="*/ 228828 w 290972"/>
              <a:gd name="connsiteY8" fmla="*/ 262425 h 737509"/>
              <a:gd name="connsiteX9" fmla="*/ 228828 w 290972"/>
              <a:gd name="connsiteY9" fmla="*/ 698631 h 737509"/>
              <a:gd name="connsiteX10" fmla="*/ 188754 w 290972"/>
              <a:gd name="connsiteY10" fmla="*/ 737495 h 737509"/>
              <a:gd name="connsiteX11" fmla="*/ 151584 w 290972"/>
              <a:gd name="connsiteY11" fmla="*/ 696891 h 737509"/>
              <a:gd name="connsiteX12" fmla="*/ 151584 w 290972"/>
              <a:gd name="connsiteY12" fmla="*/ 478208 h 737509"/>
              <a:gd name="connsiteX13" fmla="*/ 146357 w 290972"/>
              <a:gd name="connsiteY13" fmla="*/ 472987 h 737509"/>
              <a:gd name="connsiteX14" fmla="*/ 140550 w 290972"/>
              <a:gd name="connsiteY14" fmla="*/ 478208 h 737509"/>
              <a:gd name="connsiteX15" fmla="*/ 140550 w 290972"/>
              <a:gd name="connsiteY15" fmla="*/ 698631 h 737509"/>
              <a:gd name="connsiteX16" fmla="*/ 101056 w 290972"/>
              <a:gd name="connsiteY16" fmla="*/ 737495 h 737509"/>
              <a:gd name="connsiteX17" fmla="*/ 63305 w 290972"/>
              <a:gd name="connsiteY17" fmla="*/ 696891 h 737509"/>
              <a:gd name="connsiteX18" fmla="*/ 63305 w 290972"/>
              <a:gd name="connsiteY18" fmla="*/ 262425 h 737509"/>
              <a:gd name="connsiteX19" fmla="*/ 58078 w 290972"/>
              <a:gd name="connsiteY19" fmla="*/ 257204 h 737509"/>
              <a:gd name="connsiteX20" fmla="*/ 52851 w 290972"/>
              <a:gd name="connsiteY20" fmla="*/ 262425 h 737509"/>
              <a:gd name="connsiteX21" fmla="*/ 52851 w 290972"/>
              <a:gd name="connsiteY21" fmla="*/ 445144 h 737509"/>
              <a:gd name="connsiteX22" fmla="*/ 42397 w 290972"/>
              <a:gd name="connsiteY22" fmla="*/ 450945 h 737509"/>
              <a:gd name="connsiteX23" fmla="*/ 0 w 290972"/>
              <a:gd name="connsiteY23" fmla="*/ 377277 h 737509"/>
              <a:gd name="connsiteX24" fmla="*/ 0 w 290972"/>
              <a:gd name="connsiteY24" fmla="*/ 254884 h 737509"/>
              <a:gd name="connsiteX25" fmla="*/ 85956 w 290972"/>
              <a:gd name="connsiteY25" fmla="*/ 169615 h 737509"/>
              <a:gd name="connsiteX26" fmla="*/ 146018 w 290972"/>
              <a:gd name="connsiteY26" fmla="*/ 0 h 737509"/>
              <a:gd name="connsiteX27" fmla="*/ 221777 w 290972"/>
              <a:gd name="connsiteY27" fmla="*/ 75582 h 737509"/>
              <a:gd name="connsiteX28" fmla="*/ 146018 w 290972"/>
              <a:gd name="connsiteY28" fmla="*/ 151164 h 737509"/>
              <a:gd name="connsiteX29" fmla="*/ 70259 w 290972"/>
              <a:gd name="connsiteY29" fmla="*/ 75582 h 737509"/>
              <a:gd name="connsiteX30" fmla="*/ 146018 w 290972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0972" h="737509">
                <a:moveTo>
                  <a:pt x="85956" y="169615"/>
                </a:moveTo>
                <a:cubicBezTo>
                  <a:pt x="85956" y="169615"/>
                  <a:pt x="85956" y="169615"/>
                  <a:pt x="205597" y="169615"/>
                </a:cubicBezTo>
                <a:cubicBezTo>
                  <a:pt x="252640" y="169615"/>
                  <a:pt x="290972" y="207899"/>
                  <a:pt x="290972" y="254884"/>
                </a:cubicBezTo>
                <a:cubicBezTo>
                  <a:pt x="290972" y="254884"/>
                  <a:pt x="290972" y="254884"/>
                  <a:pt x="290972" y="377277"/>
                </a:cubicBezTo>
                <a:cubicBezTo>
                  <a:pt x="290972" y="408020"/>
                  <a:pt x="274710" y="435283"/>
                  <a:pt x="249736" y="450365"/>
                </a:cubicBezTo>
                <a:cubicBezTo>
                  <a:pt x="245090" y="453265"/>
                  <a:pt x="239282" y="449785"/>
                  <a:pt x="239282" y="444564"/>
                </a:cubicBezTo>
                <a:cubicBezTo>
                  <a:pt x="239282" y="444564"/>
                  <a:pt x="239282" y="444564"/>
                  <a:pt x="239282" y="262425"/>
                </a:cubicBezTo>
                <a:cubicBezTo>
                  <a:pt x="239282" y="259525"/>
                  <a:pt x="236959" y="257204"/>
                  <a:pt x="234055" y="257204"/>
                </a:cubicBezTo>
                <a:cubicBezTo>
                  <a:pt x="231151" y="257204"/>
                  <a:pt x="228828" y="259525"/>
                  <a:pt x="228828" y="262425"/>
                </a:cubicBezTo>
                <a:cubicBezTo>
                  <a:pt x="228828" y="262425"/>
                  <a:pt x="228828" y="262425"/>
                  <a:pt x="228828" y="698631"/>
                </a:cubicBezTo>
                <a:cubicBezTo>
                  <a:pt x="228828" y="720673"/>
                  <a:pt x="210824" y="738075"/>
                  <a:pt x="188754" y="737495"/>
                </a:cubicBezTo>
                <a:cubicBezTo>
                  <a:pt x="167846" y="736915"/>
                  <a:pt x="151584" y="718353"/>
                  <a:pt x="151584" y="696891"/>
                </a:cubicBezTo>
                <a:cubicBezTo>
                  <a:pt x="151584" y="696891"/>
                  <a:pt x="151584" y="696891"/>
                  <a:pt x="151584" y="478208"/>
                </a:cubicBezTo>
                <a:cubicBezTo>
                  <a:pt x="151584" y="475307"/>
                  <a:pt x="149261" y="472987"/>
                  <a:pt x="146357" y="472987"/>
                </a:cubicBezTo>
                <a:cubicBezTo>
                  <a:pt x="143454" y="472987"/>
                  <a:pt x="140550" y="475307"/>
                  <a:pt x="140550" y="478208"/>
                </a:cubicBezTo>
                <a:cubicBezTo>
                  <a:pt x="140550" y="478208"/>
                  <a:pt x="140550" y="478208"/>
                  <a:pt x="140550" y="698631"/>
                </a:cubicBezTo>
                <a:cubicBezTo>
                  <a:pt x="140550" y="720673"/>
                  <a:pt x="123126" y="738075"/>
                  <a:pt x="101056" y="737495"/>
                </a:cubicBezTo>
                <a:cubicBezTo>
                  <a:pt x="80148" y="736915"/>
                  <a:pt x="63305" y="718353"/>
                  <a:pt x="63305" y="696891"/>
                </a:cubicBezTo>
                <a:cubicBezTo>
                  <a:pt x="63305" y="696891"/>
                  <a:pt x="63305" y="696891"/>
                  <a:pt x="63305" y="262425"/>
                </a:cubicBezTo>
                <a:cubicBezTo>
                  <a:pt x="63305" y="259525"/>
                  <a:pt x="60982" y="257204"/>
                  <a:pt x="58078" y="257204"/>
                </a:cubicBezTo>
                <a:cubicBezTo>
                  <a:pt x="55174" y="257204"/>
                  <a:pt x="52851" y="259525"/>
                  <a:pt x="52851" y="262425"/>
                </a:cubicBezTo>
                <a:cubicBezTo>
                  <a:pt x="52851" y="262425"/>
                  <a:pt x="52851" y="262425"/>
                  <a:pt x="52851" y="445144"/>
                </a:cubicBezTo>
                <a:cubicBezTo>
                  <a:pt x="52851" y="450365"/>
                  <a:pt x="47043" y="453845"/>
                  <a:pt x="42397" y="450945"/>
                </a:cubicBezTo>
                <a:cubicBezTo>
                  <a:pt x="17423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331" y="169615"/>
                  <a:pt x="85956" y="169615"/>
                </a:cubicBezTo>
                <a:close/>
                <a:moveTo>
                  <a:pt x="146018" y="0"/>
                </a:moveTo>
                <a:cubicBezTo>
                  <a:pt x="187859" y="0"/>
                  <a:pt x="221777" y="33839"/>
                  <a:pt x="221777" y="75582"/>
                </a:cubicBezTo>
                <a:cubicBezTo>
                  <a:pt x="221777" y="117325"/>
                  <a:pt x="187859" y="151164"/>
                  <a:pt x="146018" y="151164"/>
                </a:cubicBezTo>
                <a:cubicBezTo>
                  <a:pt x="104177" y="151164"/>
                  <a:pt x="70259" y="117325"/>
                  <a:pt x="70259" y="75582"/>
                </a:cubicBezTo>
                <a:cubicBezTo>
                  <a:pt x="70259" y="33839"/>
                  <a:pt x="104177" y="0"/>
                  <a:pt x="14601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3" name="Freeform 114">
            <a:extLst>
              <a:ext uri="{FF2B5EF4-FFF2-40B4-BE49-F238E27FC236}">
                <a16:creationId xmlns:a16="http://schemas.microsoft.com/office/drawing/2014/main" id="{E6731118-9E28-4AC6-9DD2-C40FE8F93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0451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305 w 289908"/>
              <a:gd name="connsiteY5" fmla="*/ 444564 h 737509"/>
              <a:gd name="connsiteX6" fmla="*/ 238305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7861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6 w 289908"/>
              <a:gd name="connsiteY14" fmla="*/ 478208 h 737509"/>
              <a:gd name="connsiteX15" fmla="*/ 140316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1747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8 w 289908"/>
              <a:gd name="connsiteY26" fmla="*/ 0 h 737509"/>
              <a:gd name="connsiteX27" fmla="*/ 221067 w 289908"/>
              <a:gd name="connsiteY27" fmla="*/ 75582 h 737509"/>
              <a:gd name="connsiteX28" fmla="*/ 145308 w 289908"/>
              <a:gd name="connsiteY28" fmla="*/ 151164 h 737509"/>
              <a:gd name="connsiteX29" fmla="*/ 69549 w 289908"/>
              <a:gd name="connsiteY29" fmla="*/ 75582 h 737509"/>
              <a:gd name="connsiteX30" fmla="*/ 145308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164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103" y="453265"/>
                  <a:pt x="238305" y="449785"/>
                  <a:pt x="238305" y="444564"/>
                </a:cubicBezTo>
                <a:cubicBezTo>
                  <a:pt x="238305" y="444564"/>
                  <a:pt x="238305" y="444564"/>
                  <a:pt x="238305" y="262425"/>
                </a:cubicBezTo>
                <a:cubicBezTo>
                  <a:pt x="238305" y="259525"/>
                  <a:pt x="23598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4" y="738075"/>
                  <a:pt x="187861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6" y="475307"/>
                  <a:pt x="140316" y="478208"/>
                </a:cubicBezTo>
                <a:cubicBezTo>
                  <a:pt x="140316" y="478208"/>
                  <a:pt x="140316" y="478208"/>
                  <a:pt x="140316" y="698631"/>
                </a:cubicBezTo>
                <a:cubicBezTo>
                  <a:pt x="140316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301" y="257204"/>
                  <a:pt x="57402" y="257204"/>
                </a:cubicBezTo>
                <a:cubicBezTo>
                  <a:pt x="54502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1747" y="450945"/>
                </a:cubicBezTo>
                <a:cubicBezTo>
                  <a:pt x="16814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7688" y="169615"/>
                  <a:pt x="85233" y="169615"/>
                </a:cubicBezTo>
                <a:close/>
                <a:moveTo>
                  <a:pt x="145308" y="0"/>
                </a:moveTo>
                <a:cubicBezTo>
                  <a:pt x="187149" y="0"/>
                  <a:pt x="221067" y="33839"/>
                  <a:pt x="221067" y="75582"/>
                </a:cubicBezTo>
                <a:cubicBezTo>
                  <a:pt x="221067" y="117325"/>
                  <a:pt x="187149" y="151164"/>
                  <a:pt x="145308" y="151164"/>
                </a:cubicBezTo>
                <a:cubicBezTo>
                  <a:pt x="103467" y="151164"/>
                  <a:pt x="69549" y="117325"/>
                  <a:pt x="69549" y="75582"/>
                </a:cubicBezTo>
                <a:cubicBezTo>
                  <a:pt x="69549" y="33839"/>
                  <a:pt x="103467" y="0"/>
                  <a:pt x="14530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4" name="Freeform 112">
            <a:extLst>
              <a:ext uri="{FF2B5EF4-FFF2-40B4-BE49-F238E27FC236}">
                <a16:creationId xmlns:a16="http://schemas.microsoft.com/office/drawing/2014/main" id="{25DA60E3-CFDC-4F12-9DC0-60D138309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1407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884 w 289908"/>
              <a:gd name="connsiteY5" fmla="*/ 444564 h 737509"/>
              <a:gd name="connsiteX6" fmla="*/ 23888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844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5 w 289908"/>
              <a:gd name="connsiteY14" fmla="*/ 478208 h 737509"/>
              <a:gd name="connsiteX15" fmla="*/ 140315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2327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8 w 289908"/>
              <a:gd name="connsiteY26" fmla="*/ 0 h 737509"/>
              <a:gd name="connsiteX27" fmla="*/ 221067 w 289908"/>
              <a:gd name="connsiteY27" fmla="*/ 75582 h 737509"/>
              <a:gd name="connsiteX28" fmla="*/ 145308 w 289908"/>
              <a:gd name="connsiteY28" fmla="*/ 151164 h 737509"/>
              <a:gd name="connsiteX29" fmla="*/ 69549 w 289908"/>
              <a:gd name="connsiteY29" fmla="*/ 75582 h 737509"/>
              <a:gd name="connsiteX30" fmla="*/ 145308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222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682" y="453265"/>
                  <a:pt x="238884" y="449785"/>
                  <a:pt x="238884" y="444564"/>
                </a:cubicBezTo>
                <a:cubicBezTo>
                  <a:pt x="238884" y="444564"/>
                  <a:pt x="238884" y="444564"/>
                  <a:pt x="238884" y="262425"/>
                </a:cubicBezTo>
                <a:cubicBezTo>
                  <a:pt x="238884" y="259525"/>
                  <a:pt x="23656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3" y="738075"/>
                  <a:pt x="18844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5" y="475307"/>
                  <a:pt x="140315" y="478208"/>
                </a:cubicBezTo>
                <a:cubicBezTo>
                  <a:pt x="140315" y="478208"/>
                  <a:pt x="140315" y="478208"/>
                  <a:pt x="140315" y="698631"/>
                </a:cubicBezTo>
                <a:cubicBezTo>
                  <a:pt x="140315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881" y="257204"/>
                  <a:pt x="57402" y="257204"/>
                </a:cubicBezTo>
                <a:cubicBezTo>
                  <a:pt x="54503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2327" y="450945"/>
                </a:cubicBezTo>
                <a:cubicBezTo>
                  <a:pt x="16815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268" y="169615"/>
                  <a:pt x="85233" y="169615"/>
                </a:cubicBezTo>
                <a:close/>
                <a:moveTo>
                  <a:pt x="145308" y="0"/>
                </a:moveTo>
                <a:cubicBezTo>
                  <a:pt x="187149" y="0"/>
                  <a:pt x="221067" y="33839"/>
                  <a:pt x="221067" y="75582"/>
                </a:cubicBezTo>
                <a:cubicBezTo>
                  <a:pt x="221067" y="117325"/>
                  <a:pt x="187149" y="151164"/>
                  <a:pt x="145308" y="151164"/>
                </a:cubicBezTo>
                <a:cubicBezTo>
                  <a:pt x="103467" y="151164"/>
                  <a:pt x="69549" y="117325"/>
                  <a:pt x="69549" y="75582"/>
                </a:cubicBezTo>
                <a:cubicBezTo>
                  <a:pt x="69549" y="33839"/>
                  <a:pt x="103467" y="0"/>
                  <a:pt x="14530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5" name="Freeform 111">
            <a:extLst>
              <a:ext uri="{FF2B5EF4-FFF2-40B4-BE49-F238E27FC236}">
                <a16:creationId xmlns:a16="http://schemas.microsoft.com/office/drawing/2014/main" id="{E41424D0-472B-497A-B873-E09898B24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6513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884 w 289908"/>
              <a:gd name="connsiteY5" fmla="*/ 444564 h 737509"/>
              <a:gd name="connsiteX6" fmla="*/ 23888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844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5 w 289908"/>
              <a:gd name="connsiteY14" fmla="*/ 478208 h 737509"/>
              <a:gd name="connsiteX15" fmla="*/ 140315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2327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9 w 289908"/>
              <a:gd name="connsiteY26" fmla="*/ 0 h 737509"/>
              <a:gd name="connsiteX27" fmla="*/ 221068 w 289908"/>
              <a:gd name="connsiteY27" fmla="*/ 75582 h 737509"/>
              <a:gd name="connsiteX28" fmla="*/ 145309 w 289908"/>
              <a:gd name="connsiteY28" fmla="*/ 151164 h 737509"/>
              <a:gd name="connsiteX29" fmla="*/ 69550 w 289908"/>
              <a:gd name="connsiteY29" fmla="*/ 75582 h 737509"/>
              <a:gd name="connsiteX30" fmla="*/ 145309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164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682" y="453265"/>
                  <a:pt x="238884" y="449785"/>
                  <a:pt x="238884" y="444564"/>
                </a:cubicBezTo>
                <a:cubicBezTo>
                  <a:pt x="238884" y="444564"/>
                  <a:pt x="238884" y="444564"/>
                  <a:pt x="238884" y="262425"/>
                </a:cubicBezTo>
                <a:cubicBezTo>
                  <a:pt x="238884" y="259525"/>
                  <a:pt x="23598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3" y="738075"/>
                  <a:pt x="18844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5" y="475307"/>
                  <a:pt x="140315" y="478208"/>
                </a:cubicBezTo>
                <a:cubicBezTo>
                  <a:pt x="140315" y="478208"/>
                  <a:pt x="140315" y="478208"/>
                  <a:pt x="140315" y="698631"/>
                </a:cubicBezTo>
                <a:cubicBezTo>
                  <a:pt x="140315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881" y="257204"/>
                  <a:pt x="57402" y="257204"/>
                </a:cubicBezTo>
                <a:cubicBezTo>
                  <a:pt x="54503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2327" y="450945"/>
                </a:cubicBezTo>
                <a:cubicBezTo>
                  <a:pt x="16815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268" y="169615"/>
                  <a:pt x="85233" y="169615"/>
                </a:cubicBezTo>
                <a:close/>
                <a:moveTo>
                  <a:pt x="145309" y="0"/>
                </a:moveTo>
                <a:cubicBezTo>
                  <a:pt x="187150" y="0"/>
                  <a:pt x="221068" y="33839"/>
                  <a:pt x="221068" y="75582"/>
                </a:cubicBezTo>
                <a:cubicBezTo>
                  <a:pt x="221068" y="117325"/>
                  <a:pt x="187150" y="151164"/>
                  <a:pt x="145309" y="151164"/>
                </a:cubicBezTo>
                <a:cubicBezTo>
                  <a:pt x="103468" y="151164"/>
                  <a:pt x="69550" y="117325"/>
                  <a:pt x="69550" y="75582"/>
                </a:cubicBezTo>
                <a:cubicBezTo>
                  <a:pt x="69550" y="33839"/>
                  <a:pt x="103468" y="0"/>
                  <a:pt x="14530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6" name="Freeform 109">
            <a:extLst>
              <a:ext uri="{FF2B5EF4-FFF2-40B4-BE49-F238E27FC236}">
                <a16:creationId xmlns:a16="http://schemas.microsoft.com/office/drawing/2014/main" id="{FA04E43E-E1AF-4377-9DC8-04945E813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6726" y="4560940"/>
            <a:ext cx="203419" cy="515594"/>
          </a:xfrm>
          <a:custGeom>
            <a:avLst/>
            <a:gdLst>
              <a:gd name="connsiteX0" fmla="*/ 85956 w 290972"/>
              <a:gd name="connsiteY0" fmla="*/ 169615 h 737509"/>
              <a:gd name="connsiteX1" fmla="*/ 205597 w 290972"/>
              <a:gd name="connsiteY1" fmla="*/ 169615 h 737509"/>
              <a:gd name="connsiteX2" fmla="*/ 290972 w 290972"/>
              <a:gd name="connsiteY2" fmla="*/ 254884 h 737509"/>
              <a:gd name="connsiteX3" fmla="*/ 290972 w 290972"/>
              <a:gd name="connsiteY3" fmla="*/ 377277 h 737509"/>
              <a:gd name="connsiteX4" fmla="*/ 249736 w 290972"/>
              <a:gd name="connsiteY4" fmla="*/ 450365 h 737509"/>
              <a:gd name="connsiteX5" fmla="*/ 239282 w 290972"/>
              <a:gd name="connsiteY5" fmla="*/ 444564 h 737509"/>
              <a:gd name="connsiteX6" fmla="*/ 239282 w 290972"/>
              <a:gd name="connsiteY6" fmla="*/ 262425 h 737509"/>
              <a:gd name="connsiteX7" fmla="*/ 234055 w 290972"/>
              <a:gd name="connsiteY7" fmla="*/ 257204 h 737509"/>
              <a:gd name="connsiteX8" fmla="*/ 228828 w 290972"/>
              <a:gd name="connsiteY8" fmla="*/ 262425 h 737509"/>
              <a:gd name="connsiteX9" fmla="*/ 228828 w 290972"/>
              <a:gd name="connsiteY9" fmla="*/ 698631 h 737509"/>
              <a:gd name="connsiteX10" fmla="*/ 188754 w 290972"/>
              <a:gd name="connsiteY10" fmla="*/ 737495 h 737509"/>
              <a:gd name="connsiteX11" fmla="*/ 151584 w 290972"/>
              <a:gd name="connsiteY11" fmla="*/ 696891 h 737509"/>
              <a:gd name="connsiteX12" fmla="*/ 151584 w 290972"/>
              <a:gd name="connsiteY12" fmla="*/ 478208 h 737509"/>
              <a:gd name="connsiteX13" fmla="*/ 146357 w 290972"/>
              <a:gd name="connsiteY13" fmla="*/ 472987 h 737509"/>
              <a:gd name="connsiteX14" fmla="*/ 140549 w 290972"/>
              <a:gd name="connsiteY14" fmla="*/ 478208 h 737509"/>
              <a:gd name="connsiteX15" fmla="*/ 140549 w 290972"/>
              <a:gd name="connsiteY15" fmla="*/ 698631 h 737509"/>
              <a:gd name="connsiteX16" fmla="*/ 101056 w 290972"/>
              <a:gd name="connsiteY16" fmla="*/ 737495 h 737509"/>
              <a:gd name="connsiteX17" fmla="*/ 63305 w 290972"/>
              <a:gd name="connsiteY17" fmla="*/ 696891 h 737509"/>
              <a:gd name="connsiteX18" fmla="*/ 63305 w 290972"/>
              <a:gd name="connsiteY18" fmla="*/ 262425 h 737509"/>
              <a:gd name="connsiteX19" fmla="*/ 58078 w 290972"/>
              <a:gd name="connsiteY19" fmla="*/ 257204 h 737509"/>
              <a:gd name="connsiteX20" fmla="*/ 52851 w 290972"/>
              <a:gd name="connsiteY20" fmla="*/ 262425 h 737509"/>
              <a:gd name="connsiteX21" fmla="*/ 52851 w 290972"/>
              <a:gd name="connsiteY21" fmla="*/ 445144 h 737509"/>
              <a:gd name="connsiteX22" fmla="*/ 42397 w 290972"/>
              <a:gd name="connsiteY22" fmla="*/ 450945 h 737509"/>
              <a:gd name="connsiteX23" fmla="*/ 0 w 290972"/>
              <a:gd name="connsiteY23" fmla="*/ 377277 h 737509"/>
              <a:gd name="connsiteX24" fmla="*/ 0 w 290972"/>
              <a:gd name="connsiteY24" fmla="*/ 254884 h 737509"/>
              <a:gd name="connsiteX25" fmla="*/ 85956 w 290972"/>
              <a:gd name="connsiteY25" fmla="*/ 169615 h 737509"/>
              <a:gd name="connsiteX26" fmla="*/ 146018 w 290972"/>
              <a:gd name="connsiteY26" fmla="*/ 0 h 737509"/>
              <a:gd name="connsiteX27" fmla="*/ 221777 w 290972"/>
              <a:gd name="connsiteY27" fmla="*/ 75582 h 737509"/>
              <a:gd name="connsiteX28" fmla="*/ 146018 w 290972"/>
              <a:gd name="connsiteY28" fmla="*/ 151164 h 737509"/>
              <a:gd name="connsiteX29" fmla="*/ 70259 w 290972"/>
              <a:gd name="connsiteY29" fmla="*/ 75582 h 737509"/>
              <a:gd name="connsiteX30" fmla="*/ 146018 w 290972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0972" h="737509">
                <a:moveTo>
                  <a:pt x="85956" y="169615"/>
                </a:moveTo>
                <a:cubicBezTo>
                  <a:pt x="85956" y="169615"/>
                  <a:pt x="85956" y="169615"/>
                  <a:pt x="205597" y="169615"/>
                </a:cubicBezTo>
                <a:cubicBezTo>
                  <a:pt x="252640" y="169615"/>
                  <a:pt x="290972" y="207899"/>
                  <a:pt x="290972" y="254884"/>
                </a:cubicBezTo>
                <a:cubicBezTo>
                  <a:pt x="290972" y="254884"/>
                  <a:pt x="290972" y="254884"/>
                  <a:pt x="290972" y="377277"/>
                </a:cubicBezTo>
                <a:cubicBezTo>
                  <a:pt x="290972" y="408020"/>
                  <a:pt x="274710" y="435283"/>
                  <a:pt x="249736" y="450365"/>
                </a:cubicBezTo>
                <a:cubicBezTo>
                  <a:pt x="245090" y="453265"/>
                  <a:pt x="239282" y="449785"/>
                  <a:pt x="239282" y="444564"/>
                </a:cubicBezTo>
                <a:cubicBezTo>
                  <a:pt x="239282" y="444564"/>
                  <a:pt x="239282" y="444564"/>
                  <a:pt x="239282" y="262425"/>
                </a:cubicBezTo>
                <a:cubicBezTo>
                  <a:pt x="239282" y="259525"/>
                  <a:pt x="236959" y="257204"/>
                  <a:pt x="234055" y="257204"/>
                </a:cubicBezTo>
                <a:cubicBezTo>
                  <a:pt x="231151" y="257204"/>
                  <a:pt x="228828" y="259525"/>
                  <a:pt x="228828" y="262425"/>
                </a:cubicBezTo>
                <a:cubicBezTo>
                  <a:pt x="228828" y="262425"/>
                  <a:pt x="228828" y="262425"/>
                  <a:pt x="228828" y="698631"/>
                </a:cubicBezTo>
                <a:cubicBezTo>
                  <a:pt x="228828" y="720673"/>
                  <a:pt x="210824" y="738075"/>
                  <a:pt x="188754" y="737495"/>
                </a:cubicBezTo>
                <a:cubicBezTo>
                  <a:pt x="167846" y="736915"/>
                  <a:pt x="151584" y="718353"/>
                  <a:pt x="151584" y="696891"/>
                </a:cubicBezTo>
                <a:cubicBezTo>
                  <a:pt x="151584" y="696891"/>
                  <a:pt x="151584" y="696891"/>
                  <a:pt x="151584" y="478208"/>
                </a:cubicBezTo>
                <a:cubicBezTo>
                  <a:pt x="151584" y="475307"/>
                  <a:pt x="149261" y="472987"/>
                  <a:pt x="146357" y="472987"/>
                </a:cubicBezTo>
                <a:cubicBezTo>
                  <a:pt x="143453" y="472987"/>
                  <a:pt x="140549" y="475307"/>
                  <a:pt x="140549" y="478208"/>
                </a:cubicBezTo>
                <a:cubicBezTo>
                  <a:pt x="140549" y="478208"/>
                  <a:pt x="140549" y="478208"/>
                  <a:pt x="140549" y="698631"/>
                </a:cubicBezTo>
                <a:cubicBezTo>
                  <a:pt x="140549" y="720673"/>
                  <a:pt x="123126" y="738075"/>
                  <a:pt x="101056" y="737495"/>
                </a:cubicBezTo>
                <a:cubicBezTo>
                  <a:pt x="80148" y="736915"/>
                  <a:pt x="63305" y="718353"/>
                  <a:pt x="63305" y="696891"/>
                </a:cubicBezTo>
                <a:cubicBezTo>
                  <a:pt x="63305" y="696891"/>
                  <a:pt x="63305" y="696891"/>
                  <a:pt x="63305" y="262425"/>
                </a:cubicBezTo>
                <a:cubicBezTo>
                  <a:pt x="63305" y="259525"/>
                  <a:pt x="60982" y="257204"/>
                  <a:pt x="58078" y="257204"/>
                </a:cubicBezTo>
                <a:cubicBezTo>
                  <a:pt x="55174" y="257204"/>
                  <a:pt x="52851" y="259525"/>
                  <a:pt x="52851" y="262425"/>
                </a:cubicBezTo>
                <a:cubicBezTo>
                  <a:pt x="52851" y="262425"/>
                  <a:pt x="52851" y="262425"/>
                  <a:pt x="52851" y="445144"/>
                </a:cubicBezTo>
                <a:cubicBezTo>
                  <a:pt x="52851" y="450365"/>
                  <a:pt x="47043" y="453845"/>
                  <a:pt x="42397" y="450945"/>
                </a:cubicBezTo>
                <a:cubicBezTo>
                  <a:pt x="17423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332" y="169615"/>
                  <a:pt x="85956" y="169615"/>
                </a:cubicBezTo>
                <a:close/>
                <a:moveTo>
                  <a:pt x="146018" y="0"/>
                </a:moveTo>
                <a:cubicBezTo>
                  <a:pt x="187859" y="0"/>
                  <a:pt x="221777" y="33839"/>
                  <a:pt x="221777" y="75582"/>
                </a:cubicBezTo>
                <a:cubicBezTo>
                  <a:pt x="221777" y="117325"/>
                  <a:pt x="187859" y="151164"/>
                  <a:pt x="146018" y="151164"/>
                </a:cubicBezTo>
                <a:cubicBezTo>
                  <a:pt x="104177" y="151164"/>
                  <a:pt x="70259" y="117325"/>
                  <a:pt x="70259" y="75582"/>
                </a:cubicBezTo>
                <a:cubicBezTo>
                  <a:pt x="70259" y="33839"/>
                  <a:pt x="104177" y="0"/>
                  <a:pt x="14601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7" name="Freeform 110">
            <a:extLst>
              <a:ext uri="{FF2B5EF4-FFF2-40B4-BE49-F238E27FC236}">
                <a16:creationId xmlns:a16="http://schemas.microsoft.com/office/drawing/2014/main" id="{89902AC5-FAA6-4106-9006-3B50CA122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1620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304 w 289908"/>
              <a:gd name="connsiteY5" fmla="*/ 444564 h 737509"/>
              <a:gd name="connsiteX6" fmla="*/ 23830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786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5 w 289908"/>
              <a:gd name="connsiteY14" fmla="*/ 478208 h 737509"/>
              <a:gd name="connsiteX15" fmla="*/ 140315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1747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8 w 289908"/>
              <a:gd name="connsiteY26" fmla="*/ 0 h 737509"/>
              <a:gd name="connsiteX27" fmla="*/ 221067 w 289908"/>
              <a:gd name="connsiteY27" fmla="*/ 75582 h 737509"/>
              <a:gd name="connsiteX28" fmla="*/ 145308 w 289908"/>
              <a:gd name="connsiteY28" fmla="*/ 151164 h 737509"/>
              <a:gd name="connsiteX29" fmla="*/ 69549 w 289908"/>
              <a:gd name="connsiteY29" fmla="*/ 75582 h 737509"/>
              <a:gd name="connsiteX30" fmla="*/ 145308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164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103" y="453265"/>
                  <a:pt x="238304" y="449785"/>
                  <a:pt x="238304" y="444564"/>
                </a:cubicBezTo>
                <a:cubicBezTo>
                  <a:pt x="238304" y="444564"/>
                  <a:pt x="238304" y="444564"/>
                  <a:pt x="238304" y="262425"/>
                </a:cubicBezTo>
                <a:cubicBezTo>
                  <a:pt x="238304" y="259525"/>
                  <a:pt x="23598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3" y="738075"/>
                  <a:pt x="18786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5" y="475307"/>
                  <a:pt x="140315" y="478208"/>
                </a:cubicBezTo>
                <a:cubicBezTo>
                  <a:pt x="140315" y="478208"/>
                  <a:pt x="140315" y="478208"/>
                  <a:pt x="140315" y="698631"/>
                </a:cubicBezTo>
                <a:cubicBezTo>
                  <a:pt x="140315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301" y="257204"/>
                  <a:pt x="57402" y="257204"/>
                </a:cubicBezTo>
                <a:cubicBezTo>
                  <a:pt x="54503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1747" y="450945"/>
                </a:cubicBezTo>
                <a:cubicBezTo>
                  <a:pt x="16815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7688" y="169615"/>
                  <a:pt x="85233" y="169615"/>
                </a:cubicBezTo>
                <a:close/>
                <a:moveTo>
                  <a:pt x="145308" y="0"/>
                </a:moveTo>
                <a:cubicBezTo>
                  <a:pt x="187149" y="0"/>
                  <a:pt x="221067" y="33839"/>
                  <a:pt x="221067" y="75582"/>
                </a:cubicBezTo>
                <a:cubicBezTo>
                  <a:pt x="221067" y="117325"/>
                  <a:pt x="187149" y="151164"/>
                  <a:pt x="145308" y="151164"/>
                </a:cubicBezTo>
                <a:cubicBezTo>
                  <a:pt x="103467" y="151164"/>
                  <a:pt x="69549" y="117325"/>
                  <a:pt x="69549" y="75582"/>
                </a:cubicBezTo>
                <a:cubicBezTo>
                  <a:pt x="69549" y="33839"/>
                  <a:pt x="103467" y="0"/>
                  <a:pt x="14530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8" name="Freeform 108">
            <a:extLst>
              <a:ext uri="{FF2B5EF4-FFF2-40B4-BE49-F238E27FC236}">
                <a16:creationId xmlns:a16="http://schemas.microsoft.com/office/drawing/2014/main" id="{81716898-83AA-4FC9-B462-7F1348334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2576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884 w 289908"/>
              <a:gd name="connsiteY5" fmla="*/ 444564 h 737509"/>
              <a:gd name="connsiteX6" fmla="*/ 23888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844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5 w 289908"/>
              <a:gd name="connsiteY14" fmla="*/ 478208 h 737509"/>
              <a:gd name="connsiteX15" fmla="*/ 140315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2327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8 w 289908"/>
              <a:gd name="connsiteY26" fmla="*/ 0 h 737509"/>
              <a:gd name="connsiteX27" fmla="*/ 221067 w 289908"/>
              <a:gd name="connsiteY27" fmla="*/ 75582 h 737509"/>
              <a:gd name="connsiteX28" fmla="*/ 145308 w 289908"/>
              <a:gd name="connsiteY28" fmla="*/ 151164 h 737509"/>
              <a:gd name="connsiteX29" fmla="*/ 69549 w 289908"/>
              <a:gd name="connsiteY29" fmla="*/ 75582 h 737509"/>
              <a:gd name="connsiteX30" fmla="*/ 145308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222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682" y="453265"/>
                  <a:pt x="238884" y="449785"/>
                  <a:pt x="238884" y="444564"/>
                </a:cubicBezTo>
                <a:cubicBezTo>
                  <a:pt x="238884" y="444564"/>
                  <a:pt x="238884" y="444564"/>
                  <a:pt x="238884" y="262425"/>
                </a:cubicBezTo>
                <a:cubicBezTo>
                  <a:pt x="238884" y="259525"/>
                  <a:pt x="23656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3" y="738075"/>
                  <a:pt x="18844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5" y="475307"/>
                  <a:pt x="140315" y="478208"/>
                </a:cubicBezTo>
                <a:cubicBezTo>
                  <a:pt x="140315" y="478208"/>
                  <a:pt x="140315" y="478208"/>
                  <a:pt x="140315" y="698631"/>
                </a:cubicBezTo>
                <a:cubicBezTo>
                  <a:pt x="140315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881" y="257204"/>
                  <a:pt x="57402" y="257204"/>
                </a:cubicBezTo>
                <a:cubicBezTo>
                  <a:pt x="54503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2327" y="450945"/>
                </a:cubicBezTo>
                <a:cubicBezTo>
                  <a:pt x="16815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268" y="169615"/>
                  <a:pt x="85233" y="169615"/>
                </a:cubicBezTo>
                <a:close/>
                <a:moveTo>
                  <a:pt x="145308" y="0"/>
                </a:moveTo>
                <a:cubicBezTo>
                  <a:pt x="187149" y="0"/>
                  <a:pt x="221067" y="33839"/>
                  <a:pt x="221067" y="75582"/>
                </a:cubicBezTo>
                <a:cubicBezTo>
                  <a:pt x="221067" y="117325"/>
                  <a:pt x="187149" y="151164"/>
                  <a:pt x="145308" y="151164"/>
                </a:cubicBezTo>
                <a:cubicBezTo>
                  <a:pt x="103467" y="151164"/>
                  <a:pt x="69549" y="117325"/>
                  <a:pt x="69549" y="75582"/>
                </a:cubicBezTo>
                <a:cubicBezTo>
                  <a:pt x="69549" y="33839"/>
                  <a:pt x="103467" y="0"/>
                  <a:pt x="14530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9" name="Freeform 107">
            <a:extLst>
              <a:ext uri="{FF2B5EF4-FFF2-40B4-BE49-F238E27FC236}">
                <a16:creationId xmlns:a16="http://schemas.microsoft.com/office/drawing/2014/main" id="{B0120290-78FD-4B17-8176-489B0262FDC2}"/>
              </a:ext>
            </a:extLst>
          </p:cNvPr>
          <p:cNvSpPr>
            <a:spLocks/>
          </p:cNvSpPr>
          <p:nvPr/>
        </p:nvSpPr>
        <p:spPr bwMode="auto">
          <a:xfrm>
            <a:off x="9397681" y="4560940"/>
            <a:ext cx="202675" cy="515594"/>
          </a:xfrm>
          <a:custGeom>
            <a:avLst/>
            <a:gdLst>
              <a:gd name="connsiteX0" fmla="*/ 85233 w 289908"/>
              <a:gd name="connsiteY0" fmla="*/ 169615 h 737509"/>
              <a:gd name="connsiteX1" fmla="*/ 204675 w 289908"/>
              <a:gd name="connsiteY1" fmla="*/ 169615 h 737509"/>
              <a:gd name="connsiteX2" fmla="*/ 289908 w 289908"/>
              <a:gd name="connsiteY2" fmla="*/ 254884 h 737509"/>
              <a:gd name="connsiteX3" fmla="*/ 289908 w 289908"/>
              <a:gd name="connsiteY3" fmla="*/ 377277 h 737509"/>
              <a:gd name="connsiteX4" fmla="*/ 248741 w 289908"/>
              <a:gd name="connsiteY4" fmla="*/ 450365 h 737509"/>
              <a:gd name="connsiteX5" fmla="*/ 238884 w 289908"/>
              <a:gd name="connsiteY5" fmla="*/ 444564 h 737509"/>
              <a:gd name="connsiteX6" fmla="*/ 238884 w 289908"/>
              <a:gd name="connsiteY6" fmla="*/ 262425 h 737509"/>
              <a:gd name="connsiteX7" fmla="*/ 233086 w 289908"/>
              <a:gd name="connsiteY7" fmla="*/ 257204 h 737509"/>
              <a:gd name="connsiteX8" fmla="*/ 227868 w 289908"/>
              <a:gd name="connsiteY8" fmla="*/ 262425 h 737509"/>
              <a:gd name="connsiteX9" fmla="*/ 227868 w 289908"/>
              <a:gd name="connsiteY9" fmla="*/ 698631 h 737509"/>
              <a:gd name="connsiteX10" fmla="*/ 188440 w 289908"/>
              <a:gd name="connsiteY10" fmla="*/ 737495 h 737509"/>
              <a:gd name="connsiteX11" fmla="*/ 150752 w 289908"/>
              <a:gd name="connsiteY11" fmla="*/ 696891 h 737509"/>
              <a:gd name="connsiteX12" fmla="*/ 150752 w 289908"/>
              <a:gd name="connsiteY12" fmla="*/ 478208 h 737509"/>
              <a:gd name="connsiteX13" fmla="*/ 145534 w 289908"/>
              <a:gd name="connsiteY13" fmla="*/ 472987 h 737509"/>
              <a:gd name="connsiteX14" fmla="*/ 140315 w 289908"/>
              <a:gd name="connsiteY14" fmla="*/ 478208 h 737509"/>
              <a:gd name="connsiteX15" fmla="*/ 140315 w 289908"/>
              <a:gd name="connsiteY15" fmla="*/ 698631 h 737509"/>
              <a:gd name="connsiteX16" fmla="*/ 100308 w 289908"/>
              <a:gd name="connsiteY16" fmla="*/ 737495 h 737509"/>
              <a:gd name="connsiteX17" fmla="*/ 63200 w 289908"/>
              <a:gd name="connsiteY17" fmla="*/ 696891 h 737509"/>
              <a:gd name="connsiteX18" fmla="*/ 63200 w 289908"/>
              <a:gd name="connsiteY18" fmla="*/ 262425 h 737509"/>
              <a:gd name="connsiteX19" fmla="*/ 57402 w 289908"/>
              <a:gd name="connsiteY19" fmla="*/ 257204 h 737509"/>
              <a:gd name="connsiteX20" fmla="*/ 52183 w 289908"/>
              <a:gd name="connsiteY20" fmla="*/ 262425 h 737509"/>
              <a:gd name="connsiteX21" fmla="*/ 52183 w 289908"/>
              <a:gd name="connsiteY21" fmla="*/ 445144 h 737509"/>
              <a:gd name="connsiteX22" fmla="*/ 42327 w 289908"/>
              <a:gd name="connsiteY22" fmla="*/ 450945 h 737509"/>
              <a:gd name="connsiteX23" fmla="*/ 0 w 289908"/>
              <a:gd name="connsiteY23" fmla="*/ 377277 h 737509"/>
              <a:gd name="connsiteX24" fmla="*/ 0 w 289908"/>
              <a:gd name="connsiteY24" fmla="*/ 254884 h 737509"/>
              <a:gd name="connsiteX25" fmla="*/ 85233 w 289908"/>
              <a:gd name="connsiteY25" fmla="*/ 169615 h 737509"/>
              <a:gd name="connsiteX26" fmla="*/ 145309 w 289908"/>
              <a:gd name="connsiteY26" fmla="*/ 0 h 737509"/>
              <a:gd name="connsiteX27" fmla="*/ 221068 w 289908"/>
              <a:gd name="connsiteY27" fmla="*/ 75582 h 737509"/>
              <a:gd name="connsiteX28" fmla="*/ 145309 w 289908"/>
              <a:gd name="connsiteY28" fmla="*/ 151164 h 737509"/>
              <a:gd name="connsiteX29" fmla="*/ 69550 w 289908"/>
              <a:gd name="connsiteY29" fmla="*/ 75582 h 737509"/>
              <a:gd name="connsiteX30" fmla="*/ 145309 w 289908"/>
              <a:gd name="connsiteY30" fmla="*/ 0 h 73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89908" h="737509">
                <a:moveTo>
                  <a:pt x="85233" y="169615"/>
                </a:moveTo>
                <a:cubicBezTo>
                  <a:pt x="85233" y="169615"/>
                  <a:pt x="85233" y="169615"/>
                  <a:pt x="204675" y="169615"/>
                </a:cubicBezTo>
                <a:cubicBezTo>
                  <a:pt x="251640" y="169615"/>
                  <a:pt x="289908" y="207899"/>
                  <a:pt x="289908" y="254884"/>
                </a:cubicBezTo>
                <a:cubicBezTo>
                  <a:pt x="289908" y="254884"/>
                  <a:pt x="289908" y="254884"/>
                  <a:pt x="289908" y="377277"/>
                </a:cubicBezTo>
                <a:cubicBezTo>
                  <a:pt x="289908" y="408020"/>
                  <a:pt x="273673" y="435283"/>
                  <a:pt x="248741" y="450365"/>
                </a:cubicBezTo>
                <a:cubicBezTo>
                  <a:pt x="244682" y="453265"/>
                  <a:pt x="238884" y="449785"/>
                  <a:pt x="238884" y="444564"/>
                </a:cubicBezTo>
                <a:cubicBezTo>
                  <a:pt x="238884" y="444564"/>
                  <a:pt x="238884" y="444564"/>
                  <a:pt x="238884" y="262425"/>
                </a:cubicBezTo>
                <a:cubicBezTo>
                  <a:pt x="238884" y="259525"/>
                  <a:pt x="235985" y="257204"/>
                  <a:pt x="233086" y="257204"/>
                </a:cubicBezTo>
                <a:cubicBezTo>
                  <a:pt x="230187" y="257204"/>
                  <a:pt x="227868" y="259525"/>
                  <a:pt x="227868" y="262425"/>
                </a:cubicBezTo>
                <a:cubicBezTo>
                  <a:pt x="227868" y="262425"/>
                  <a:pt x="227868" y="262425"/>
                  <a:pt x="227868" y="698631"/>
                </a:cubicBezTo>
                <a:cubicBezTo>
                  <a:pt x="227868" y="720673"/>
                  <a:pt x="209893" y="738075"/>
                  <a:pt x="188440" y="737495"/>
                </a:cubicBezTo>
                <a:cubicBezTo>
                  <a:pt x="166987" y="736915"/>
                  <a:pt x="150752" y="718353"/>
                  <a:pt x="150752" y="696891"/>
                </a:cubicBezTo>
                <a:cubicBezTo>
                  <a:pt x="150752" y="696891"/>
                  <a:pt x="150752" y="696891"/>
                  <a:pt x="150752" y="478208"/>
                </a:cubicBezTo>
                <a:cubicBezTo>
                  <a:pt x="150752" y="475307"/>
                  <a:pt x="148433" y="472987"/>
                  <a:pt x="145534" y="472987"/>
                </a:cubicBezTo>
                <a:cubicBezTo>
                  <a:pt x="142635" y="472987"/>
                  <a:pt x="140315" y="475307"/>
                  <a:pt x="140315" y="478208"/>
                </a:cubicBezTo>
                <a:cubicBezTo>
                  <a:pt x="140315" y="478208"/>
                  <a:pt x="140315" y="478208"/>
                  <a:pt x="140315" y="698631"/>
                </a:cubicBezTo>
                <a:cubicBezTo>
                  <a:pt x="140315" y="720673"/>
                  <a:pt x="122341" y="738075"/>
                  <a:pt x="100308" y="737495"/>
                </a:cubicBezTo>
                <a:cubicBezTo>
                  <a:pt x="79435" y="736915"/>
                  <a:pt x="63200" y="718353"/>
                  <a:pt x="63200" y="696891"/>
                </a:cubicBezTo>
                <a:cubicBezTo>
                  <a:pt x="63200" y="696891"/>
                  <a:pt x="63200" y="696891"/>
                  <a:pt x="63200" y="262425"/>
                </a:cubicBezTo>
                <a:cubicBezTo>
                  <a:pt x="63200" y="259525"/>
                  <a:pt x="60881" y="257204"/>
                  <a:pt x="57402" y="257204"/>
                </a:cubicBezTo>
                <a:cubicBezTo>
                  <a:pt x="54503" y="257204"/>
                  <a:pt x="52183" y="259525"/>
                  <a:pt x="52183" y="262425"/>
                </a:cubicBezTo>
                <a:cubicBezTo>
                  <a:pt x="52183" y="262425"/>
                  <a:pt x="52183" y="262425"/>
                  <a:pt x="52183" y="445144"/>
                </a:cubicBezTo>
                <a:cubicBezTo>
                  <a:pt x="52183" y="450365"/>
                  <a:pt x="46385" y="453845"/>
                  <a:pt x="42327" y="450945"/>
                </a:cubicBezTo>
                <a:cubicBezTo>
                  <a:pt x="16815" y="436443"/>
                  <a:pt x="0" y="408600"/>
                  <a:pt x="0" y="377277"/>
                </a:cubicBezTo>
                <a:cubicBezTo>
                  <a:pt x="0" y="377277"/>
                  <a:pt x="0" y="377277"/>
                  <a:pt x="0" y="254884"/>
                </a:cubicBezTo>
                <a:cubicBezTo>
                  <a:pt x="0" y="207899"/>
                  <a:pt x="38268" y="169615"/>
                  <a:pt x="85233" y="169615"/>
                </a:cubicBezTo>
                <a:close/>
                <a:moveTo>
                  <a:pt x="145309" y="0"/>
                </a:moveTo>
                <a:cubicBezTo>
                  <a:pt x="187150" y="0"/>
                  <a:pt x="221068" y="33839"/>
                  <a:pt x="221068" y="75582"/>
                </a:cubicBezTo>
                <a:cubicBezTo>
                  <a:pt x="221068" y="117325"/>
                  <a:pt x="187150" y="151164"/>
                  <a:pt x="145309" y="151164"/>
                </a:cubicBezTo>
                <a:cubicBezTo>
                  <a:pt x="103468" y="151164"/>
                  <a:pt x="69550" y="117325"/>
                  <a:pt x="69550" y="75582"/>
                </a:cubicBezTo>
                <a:cubicBezTo>
                  <a:pt x="69550" y="33839"/>
                  <a:pt x="103468" y="0"/>
                  <a:pt x="14530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3" name="Freeform 165">
            <a:extLst>
              <a:ext uri="{FF2B5EF4-FFF2-40B4-BE49-F238E27FC236}">
                <a16:creationId xmlns:a16="http://schemas.microsoft.com/office/drawing/2014/main" id="{FD8B72AF-7784-4634-B712-6E3359C26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238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4" name="Freeform 156">
            <a:extLst>
              <a:ext uri="{FF2B5EF4-FFF2-40B4-BE49-F238E27FC236}">
                <a16:creationId xmlns:a16="http://schemas.microsoft.com/office/drawing/2014/main" id="{32B759D4-2758-4711-9EF7-EAD59917B7CF}"/>
              </a:ext>
            </a:extLst>
          </p:cNvPr>
          <p:cNvSpPr>
            <a:spLocks/>
          </p:cNvSpPr>
          <p:nvPr/>
        </p:nvSpPr>
        <p:spPr bwMode="auto">
          <a:xfrm>
            <a:off x="9395201" y="5180873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5" name="Freeform 157">
            <a:extLst>
              <a:ext uri="{FF2B5EF4-FFF2-40B4-BE49-F238E27FC236}">
                <a16:creationId xmlns:a16="http://schemas.microsoft.com/office/drawing/2014/main" id="{EE106E1B-45F9-455E-8137-7C62CB677711}"/>
              </a:ext>
            </a:extLst>
          </p:cNvPr>
          <p:cNvSpPr>
            <a:spLocks/>
          </p:cNvSpPr>
          <p:nvPr/>
        </p:nvSpPr>
        <p:spPr bwMode="auto">
          <a:xfrm>
            <a:off x="9100205" y="5180873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6" name="Freeform 159">
            <a:extLst>
              <a:ext uri="{FF2B5EF4-FFF2-40B4-BE49-F238E27FC236}">
                <a16:creationId xmlns:a16="http://schemas.microsoft.com/office/drawing/2014/main" id="{09AC8BDE-C783-4427-A9DB-77F573188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0213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7" name="Freeform 160">
            <a:extLst>
              <a:ext uri="{FF2B5EF4-FFF2-40B4-BE49-F238E27FC236}">
                <a16:creationId xmlns:a16="http://schemas.microsoft.com/office/drawing/2014/main" id="{3E727B70-5152-4E53-ACF6-CDF2B739D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217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8" name="Freeform 161">
            <a:extLst>
              <a:ext uri="{FF2B5EF4-FFF2-40B4-BE49-F238E27FC236}">
                <a16:creationId xmlns:a16="http://schemas.microsoft.com/office/drawing/2014/main" id="{0E9EEFE5-7A7C-4455-8E80-379E96B0A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0221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9" name="Freeform 163">
            <a:extLst>
              <a:ext uri="{FF2B5EF4-FFF2-40B4-BE49-F238E27FC236}">
                <a16:creationId xmlns:a16="http://schemas.microsoft.com/office/drawing/2014/main" id="{73F359A7-1851-40F9-AD2D-F66CB715E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0230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0" name="Freeform 162">
            <a:extLst>
              <a:ext uri="{FF2B5EF4-FFF2-40B4-BE49-F238E27FC236}">
                <a16:creationId xmlns:a16="http://schemas.microsoft.com/office/drawing/2014/main" id="{5567D343-640C-4A85-9B72-6A639FCE1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5226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1" name="Freeform 164">
            <a:extLst>
              <a:ext uri="{FF2B5EF4-FFF2-40B4-BE49-F238E27FC236}">
                <a16:creationId xmlns:a16="http://schemas.microsoft.com/office/drawing/2014/main" id="{0C145E21-A8EA-48CC-AB61-952CAD2E7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234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2" name="Freeform 158">
            <a:extLst>
              <a:ext uri="{FF2B5EF4-FFF2-40B4-BE49-F238E27FC236}">
                <a16:creationId xmlns:a16="http://schemas.microsoft.com/office/drawing/2014/main" id="{F3BC4EBA-70D3-4052-8F75-30D95D8D3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5209" y="5180872"/>
            <a:ext cx="221701" cy="517402"/>
          </a:xfrm>
          <a:custGeom>
            <a:avLst/>
            <a:gdLst>
              <a:gd name="connsiteX0" fmla="*/ 247541 w 317123"/>
              <a:gd name="connsiteY0" fmla="*/ 258040 h 740096"/>
              <a:gd name="connsiteX1" fmla="*/ 242380 w 317123"/>
              <a:gd name="connsiteY1" fmla="*/ 263864 h 740096"/>
              <a:gd name="connsiteX2" fmla="*/ 242380 w 317123"/>
              <a:gd name="connsiteY2" fmla="*/ 358797 h 740096"/>
              <a:gd name="connsiteX3" fmla="*/ 252702 w 317123"/>
              <a:gd name="connsiteY3" fmla="*/ 386170 h 740096"/>
              <a:gd name="connsiteX4" fmla="*/ 252702 w 317123"/>
              <a:gd name="connsiteY4" fmla="*/ 263864 h 740096"/>
              <a:gd name="connsiteX5" fmla="*/ 247541 w 317123"/>
              <a:gd name="connsiteY5" fmla="*/ 258040 h 740096"/>
              <a:gd name="connsiteX6" fmla="*/ 70472 w 317123"/>
              <a:gd name="connsiteY6" fmla="*/ 258040 h 740096"/>
              <a:gd name="connsiteX7" fmla="*/ 65133 w 317123"/>
              <a:gd name="connsiteY7" fmla="*/ 263867 h 740096"/>
              <a:gd name="connsiteX8" fmla="*/ 65133 w 317123"/>
              <a:gd name="connsiteY8" fmla="*/ 383323 h 740096"/>
              <a:gd name="connsiteX9" fmla="*/ 75811 w 317123"/>
              <a:gd name="connsiteY9" fmla="*/ 355936 h 740096"/>
              <a:gd name="connsiteX10" fmla="*/ 75811 w 317123"/>
              <a:gd name="connsiteY10" fmla="*/ 263867 h 740096"/>
              <a:gd name="connsiteX11" fmla="*/ 70472 w 317123"/>
              <a:gd name="connsiteY11" fmla="*/ 258040 h 740096"/>
              <a:gd name="connsiteX12" fmla="*/ 98116 w 317123"/>
              <a:gd name="connsiteY12" fmla="*/ 170484 h 740096"/>
              <a:gd name="connsiteX13" fmla="*/ 219008 w 317123"/>
              <a:gd name="connsiteY13" fmla="*/ 170484 h 740096"/>
              <a:gd name="connsiteX14" fmla="*/ 304859 w 317123"/>
              <a:gd name="connsiteY14" fmla="*/ 256099 h 740096"/>
              <a:gd name="connsiteX15" fmla="*/ 304859 w 317123"/>
              <a:gd name="connsiteY15" fmla="*/ 378987 h 740096"/>
              <a:gd name="connsiteX16" fmla="*/ 275074 w 317123"/>
              <a:gd name="connsiteY16" fmla="*/ 443052 h 740096"/>
              <a:gd name="connsiteX17" fmla="*/ 317123 w 317123"/>
              <a:gd name="connsiteY17" fmla="*/ 550216 h 740096"/>
              <a:gd name="connsiteX18" fmla="*/ 242369 w 317123"/>
              <a:gd name="connsiteY18" fmla="*/ 550216 h 740096"/>
              <a:gd name="connsiteX19" fmla="*/ 242369 w 317123"/>
              <a:gd name="connsiteY19" fmla="*/ 701643 h 740096"/>
              <a:gd name="connsiteX20" fmla="*/ 202071 w 317123"/>
              <a:gd name="connsiteY20" fmla="*/ 740082 h 740096"/>
              <a:gd name="connsiteX21" fmla="*/ 164694 w 317123"/>
              <a:gd name="connsiteY21" fmla="*/ 699895 h 740096"/>
              <a:gd name="connsiteX22" fmla="*/ 164694 w 317123"/>
              <a:gd name="connsiteY22" fmla="*/ 550216 h 740096"/>
              <a:gd name="connsiteX23" fmla="*/ 153598 w 317123"/>
              <a:gd name="connsiteY23" fmla="*/ 550216 h 740096"/>
              <a:gd name="connsiteX24" fmla="*/ 153598 w 317123"/>
              <a:gd name="connsiteY24" fmla="*/ 701643 h 740096"/>
              <a:gd name="connsiteX25" fmla="*/ 113884 w 317123"/>
              <a:gd name="connsiteY25" fmla="*/ 740082 h 740096"/>
              <a:gd name="connsiteX26" fmla="*/ 75923 w 317123"/>
              <a:gd name="connsiteY26" fmla="*/ 699895 h 740096"/>
              <a:gd name="connsiteX27" fmla="*/ 75923 w 317123"/>
              <a:gd name="connsiteY27" fmla="*/ 550216 h 740096"/>
              <a:gd name="connsiteX28" fmla="*/ 0 w 317123"/>
              <a:gd name="connsiteY28" fmla="*/ 550216 h 740096"/>
              <a:gd name="connsiteX29" fmla="*/ 42050 w 317123"/>
              <a:gd name="connsiteY29" fmla="*/ 443052 h 740096"/>
              <a:gd name="connsiteX30" fmla="*/ 12265 w 317123"/>
              <a:gd name="connsiteY30" fmla="*/ 378987 h 740096"/>
              <a:gd name="connsiteX31" fmla="*/ 12265 w 317123"/>
              <a:gd name="connsiteY31" fmla="*/ 256099 h 740096"/>
              <a:gd name="connsiteX32" fmla="*/ 98116 w 317123"/>
              <a:gd name="connsiteY32" fmla="*/ 170484 h 740096"/>
              <a:gd name="connsiteX33" fmla="*/ 159096 w 317123"/>
              <a:gd name="connsiteY33" fmla="*/ 0 h 740096"/>
              <a:gd name="connsiteX34" fmla="*/ 235263 w 317123"/>
              <a:gd name="connsiteY34" fmla="*/ 75989 h 740096"/>
              <a:gd name="connsiteX35" fmla="*/ 159096 w 317123"/>
              <a:gd name="connsiteY35" fmla="*/ 151978 h 740096"/>
              <a:gd name="connsiteX36" fmla="*/ 82929 w 317123"/>
              <a:gd name="connsiteY36" fmla="*/ 75989 h 740096"/>
              <a:gd name="connsiteX37" fmla="*/ 159096 w 317123"/>
              <a:gd name="connsiteY37" fmla="*/ 0 h 74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7123" h="740096">
                <a:moveTo>
                  <a:pt x="247541" y="258040"/>
                </a:moveTo>
                <a:cubicBezTo>
                  <a:pt x="244674" y="258040"/>
                  <a:pt x="242380" y="260952"/>
                  <a:pt x="242380" y="263864"/>
                </a:cubicBezTo>
                <a:cubicBezTo>
                  <a:pt x="242380" y="263864"/>
                  <a:pt x="242380" y="263864"/>
                  <a:pt x="242380" y="358797"/>
                </a:cubicBezTo>
                <a:cubicBezTo>
                  <a:pt x="242380" y="358797"/>
                  <a:pt x="242380" y="358797"/>
                  <a:pt x="252702" y="386170"/>
                </a:cubicBezTo>
                <a:cubicBezTo>
                  <a:pt x="252702" y="386170"/>
                  <a:pt x="252702" y="386170"/>
                  <a:pt x="252702" y="263864"/>
                </a:cubicBezTo>
                <a:cubicBezTo>
                  <a:pt x="252702" y="260952"/>
                  <a:pt x="250408" y="258040"/>
                  <a:pt x="247541" y="258040"/>
                </a:cubicBezTo>
                <a:close/>
                <a:moveTo>
                  <a:pt x="70472" y="258040"/>
                </a:moveTo>
                <a:cubicBezTo>
                  <a:pt x="67506" y="258040"/>
                  <a:pt x="65133" y="260954"/>
                  <a:pt x="65133" y="263867"/>
                </a:cubicBezTo>
                <a:cubicBezTo>
                  <a:pt x="65133" y="263867"/>
                  <a:pt x="65133" y="263867"/>
                  <a:pt x="65133" y="383323"/>
                </a:cubicBezTo>
                <a:lnTo>
                  <a:pt x="75811" y="355936"/>
                </a:lnTo>
                <a:cubicBezTo>
                  <a:pt x="75811" y="355936"/>
                  <a:pt x="75811" y="355936"/>
                  <a:pt x="75811" y="263867"/>
                </a:cubicBezTo>
                <a:cubicBezTo>
                  <a:pt x="75811" y="260954"/>
                  <a:pt x="73438" y="258040"/>
                  <a:pt x="70472" y="258040"/>
                </a:cubicBezTo>
                <a:close/>
                <a:moveTo>
                  <a:pt x="98116" y="170484"/>
                </a:moveTo>
                <a:cubicBezTo>
                  <a:pt x="98116" y="170484"/>
                  <a:pt x="98116" y="170484"/>
                  <a:pt x="219008" y="170484"/>
                </a:cubicBezTo>
                <a:cubicBezTo>
                  <a:pt x="266313" y="170484"/>
                  <a:pt x="304859" y="208341"/>
                  <a:pt x="304859" y="256099"/>
                </a:cubicBezTo>
                <a:cubicBezTo>
                  <a:pt x="304859" y="256099"/>
                  <a:pt x="304859" y="256099"/>
                  <a:pt x="304859" y="378987"/>
                </a:cubicBezTo>
                <a:cubicBezTo>
                  <a:pt x="304859" y="404613"/>
                  <a:pt x="293178" y="427327"/>
                  <a:pt x="275074" y="443052"/>
                </a:cubicBezTo>
                <a:cubicBezTo>
                  <a:pt x="275074" y="443052"/>
                  <a:pt x="275074" y="443052"/>
                  <a:pt x="317123" y="550216"/>
                </a:cubicBezTo>
                <a:lnTo>
                  <a:pt x="242369" y="550216"/>
                </a:lnTo>
                <a:cubicBezTo>
                  <a:pt x="242369" y="550216"/>
                  <a:pt x="242369" y="550216"/>
                  <a:pt x="242369" y="701643"/>
                </a:cubicBezTo>
                <a:cubicBezTo>
                  <a:pt x="242369" y="723192"/>
                  <a:pt x="224264" y="740664"/>
                  <a:pt x="202071" y="740082"/>
                </a:cubicBezTo>
                <a:cubicBezTo>
                  <a:pt x="181047" y="739499"/>
                  <a:pt x="164694" y="720862"/>
                  <a:pt x="164694" y="699895"/>
                </a:cubicBezTo>
                <a:cubicBezTo>
                  <a:pt x="164694" y="699895"/>
                  <a:pt x="164694" y="699895"/>
                  <a:pt x="164694" y="550216"/>
                </a:cubicBezTo>
                <a:cubicBezTo>
                  <a:pt x="164694" y="550216"/>
                  <a:pt x="164694" y="550216"/>
                  <a:pt x="153598" y="550216"/>
                </a:cubicBezTo>
                <a:cubicBezTo>
                  <a:pt x="153598" y="550216"/>
                  <a:pt x="153598" y="550216"/>
                  <a:pt x="153598" y="701643"/>
                </a:cubicBezTo>
                <a:cubicBezTo>
                  <a:pt x="153598" y="723192"/>
                  <a:pt x="135493" y="740664"/>
                  <a:pt x="113884" y="740082"/>
                </a:cubicBezTo>
                <a:cubicBezTo>
                  <a:pt x="92275" y="739499"/>
                  <a:pt x="75923" y="720862"/>
                  <a:pt x="75923" y="699895"/>
                </a:cubicBezTo>
                <a:cubicBezTo>
                  <a:pt x="75923" y="699895"/>
                  <a:pt x="75923" y="699895"/>
                  <a:pt x="75923" y="550216"/>
                </a:cubicBezTo>
                <a:cubicBezTo>
                  <a:pt x="75923" y="550216"/>
                  <a:pt x="75923" y="550216"/>
                  <a:pt x="0" y="550216"/>
                </a:cubicBezTo>
                <a:cubicBezTo>
                  <a:pt x="0" y="550216"/>
                  <a:pt x="0" y="550216"/>
                  <a:pt x="42050" y="443052"/>
                </a:cubicBezTo>
                <a:cubicBezTo>
                  <a:pt x="23945" y="427327"/>
                  <a:pt x="12265" y="404613"/>
                  <a:pt x="12265" y="378987"/>
                </a:cubicBezTo>
                <a:cubicBezTo>
                  <a:pt x="12265" y="378987"/>
                  <a:pt x="12265" y="378987"/>
                  <a:pt x="12265" y="256099"/>
                </a:cubicBezTo>
                <a:cubicBezTo>
                  <a:pt x="12265" y="208341"/>
                  <a:pt x="50810" y="170484"/>
                  <a:pt x="98116" y="170484"/>
                </a:cubicBezTo>
                <a:close/>
                <a:moveTo>
                  <a:pt x="159096" y="0"/>
                </a:moveTo>
                <a:cubicBezTo>
                  <a:pt x="201162" y="0"/>
                  <a:pt x="235263" y="34021"/>
                  <a:pt x="235263" y="75989"/>
                </a:cubicBezTo>
                <a:cubicBezTo>
                  <a:pt x="235263" y="117957"/>
                  <a:pt x="201162" y="151978"/>
                  <a:pt x="159096" y="151978"/>
                </a:cubicBezTo>
                <a:cubicBezTo>
                  <a:pt x="117030" y="151978"/>
                  <a:pt x="82929" y="117957"/>
                  <a:pt x="82929" y="75989"/>
                </a:cubicBezTo>
                <a:cubicBezTo>
                  <a:pt x="82929" y="34021"/>
                  <a:pt x="117030" y="0"/>
                  <a:pt x="15909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88926A2F-6A49-46AC-BD3B-B07DC46885AC}"/>
              </a:ext>
            </a:extLst>
          </p:cNvPr>
          <p:cNvSpPr txBox="1"/>
          <p:nvPr/>
        </p:nvSpPr>
        <p:spPr>
          <a:xfrm>
            <a:off x="6615687" y="4024527"/>
            <a:ext cx="384081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th-TH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ประชากร</a:t>
            </a:r>
            <a:endParaRPr lang="en-US" dirty="0">
              <a:solidFill>
                <a:schemeClr val="tx2"/>
              </a:solidFill>
              <a:latin typeface="Kanit Bold" panose="00000800000000000000" pitchFamily="2" charset="-34"/>
              <a:cs typeface="Kanit Bold" panose="00000800000000000000" pitchFamily="2" charset="-34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BB663980-492E-4FEF-B002-C7B996B12850}"/>
              </a:ext>
            </a:extLst>
          </p:cNvPr>
          <p:cNvSpPr txBox="1"/>
          <p:nvPr/>
        </p:nvSpPr>
        <p:spPr>
          <a:xfrm>
            <a:off x="10137481" y="4416859"/>
            <a:ext cx="1510098" cy="70788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50</a:t>
            </a:r>
            <a:r>
              <a:rPr lang="en-US" sz="2000" dirty="0">
                <a:solidFill>
                  <a:schemeClr val="accent1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%</a:t>
            </a:r>
            <a:endParaRPr lang="en-US" sz="4000" dirty="0">
              <a:solidFill>
                <a:schemeClr val="accent1"/>
              </a:solidFill>
              <a:latin typeface="Kanit Bold" panose="00000800000000000000" pitchFamily="2" charset="-34"/>
              <a:cs typeface="Kanit Bold" panose="00000800000000000000" pitchFamily="2" charset="-34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31939153-20DC-456D-B539-907D7052354C}"/>
              </a:ext>
            </a:extLst>
          </p:cNvPr>
          <p:cNvSpPr txBox="1"/>
          <p:nvPr/>
        </p:nvSpPr>
        <p:spPr>
          <a:xfrm>
            <a:off x="10154027" y="5085630"/>
            <a:ext cx="1510098" cy="70788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60</a:t>
            </a:r>
            <a:r>
              <a:rPr lang="en-US" sz="2000" dirty="0">
                <a:solidFill>
                  <a:schemeClr val="accent2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%</a:t>
            </a:r>
            <a:endParaRPr lang="en-US" sz="4000" dirty="0">
              <a:solidFill>
                <a:schemeClr val="accent2"/>
              </a:solidFill>
              <a:latin typeface="Kanit Bold" panose="00000800000000000000" pitchFamily="2" charset="-34"/>
              <a:cs typeface="Kanit Bold" panose="00000800000000000000" pitchFamily="2" charset="-34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2C696F1D-D1FA-4732-AAE9-AC6932ECBCD1}"/>
              </a:ext>
            </a:extLst>
          </p:cNvPr>
          <p:cNvSpPr txBox="1"/>
          <p:nvPr/>
        </p:nvSpPr>
        <p:spPr>
          <a:xfrm>
            <a:off x="273009" y="5658545"/>
            <a:ext cx="54126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20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ภาคตะวันออกเฉียงเหนือ</a:t>
            </a:r>
            <a:endParaRPr lang="th-TH" sz="2000" b="0" i="0">
              <a:solidFill>
                <a:srgbClr val="000000"/>
              </a:solidFill>
              <a:effectLst/>
              <a:latin typeface="+mj-lt"/>
              <a:cs typeface="Anakotmai Bold" panose="000008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98048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แผนที่ประเทศไทย 77 จังหวัด">
            <a:extLst>
              <a:ext uri="{FF2B5EF4-FFF2-40B4-BE49-F238E27FC236}">
                <a16:creationId xmlns:a16="http://schemas.microsoft.com/office/drawing/2014/main" id="{AA59ABA2-589E-456D-81E6-69B0FCDA4237}"/>
              </a:ext>
            </a:extLst>
          </p:cNvPr>
          <p:cNvGrpSpPr/>
          <p:nvPr/>
        </p:nvGrpSpPr>
        <p:grpSpPr>
          <a:xfrm>
            <a:off x="7600836" y="832039"/>
            <a:ext cx="2995662" cy="5457300"/>
            <a:chOff x="2004963" y="989730"/>
            <a:chExt cx="2995662" cy="5457300"/>
          </a:xfrm>
          <a:solidFill>
            <a:srgbClr val="A6A6A6"/>
          </a:solidFill>
        </p:grpSpPr>
        <p:sp>
          <p:nvSpPr>
            <p:cNvPr id="3" name="ภูเก็ต">
              <a:extLst>
                <a:ext uri="{FF2B5EF4-FFF2-40B4-BE49-F238E27FC236}">
                  <a16:creationId xmlns:a16="http://schemas.microsoft.com/office/drawing/2014/main" id="{97D903FE-0A3E-420C-BBBB-823714179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7932" y="5530774"/>
              <a:ext cx="60353" cy="146308"/>
            </a:xfrm>
            <a:custGeom>
              <a:avLst/>
              <a:gdLst>
                <a:gd name="T0" fmla="*/ 132 w 148"/>
                <a:gd name="T1" fmla="*/ 128 h 360"/>
                <a:gd name="T2" fmla="*/ 132 w 148"/>
                <a:gd name="T3" fmla="*/ 88 h 360"/>
                <a:gd name="T4" fmla="*/ 108 w 148"/>
                <a:gd name="T5" fmla="*/ 92 h 360"/>
                <a:gd name="T6" fmla="*/ 92 w 148"/>
                <a:gd name="T7" fmla="*/ 100 h 360"/>
                <a:gd name="T8" fmla="*/ 76 w 148"/>
                <a:gd name="T9" fmla="*/ 72 h 360"/>
                <a:gd name="T10" fmla="*/ 52 w 148"/>
                <a:gd name="T11" fmla="*/ 68 h 360"/>
                <a:gd name="T12" fmla="*/ 44 w 148"/>
                <a:gd name="T13" fmla="*/ 32 h 360"/>
                <a:gd name="T14" fmla="*/ 20 w 148"/>
                <a:gd name="T15" fmla="*/ 0 h 360"/>
                <a:gd name="T16" fmla="*/ 8 w 148"/>
                <a:gd name="T17" fmla="*/ 20 h 360"/>
                <a:gd name="T18" fmla="*/ 20 w 148"/>
                <a:gd name="T19" fmla="*/ 48 h 360"/>
                <a:gd name="T20" fmla="*/ 0 w 148"/>
                <a:gd name="T21" fmla="*/ 100 h 360"/>
                <a:gd name="T22" fmla="*/ 20 w 148"/>
                <a:gd name="T23" fmla="*/ 140 h 360"/>
                <a:gd name="T24" fmla="*/ 0 w 148"/>
                <a:gd name="T25" fmla="*/ 192 h 360"/>
                <a:gd name="T26" fmla="*/ 12 w 148"/>
                <a:gd name="T27" fmla="*/ 232 h 360"/>
                <a:gd name="T28" fmla="*/ 12 w 148"/>
                <a:gd name="T29" fmla="*/ 312 h 360"/>
                <a:gd name="T30" fmla="*/ 20 w 148"/>
                <a:gd name="T31" fmla="*/ 332 h 360"/>
                <a:gd name="T32" fmla="*/ 28 w 148"/>
                <a:gd name="T33" fmla="*/ 360 h 360"/>
                <a:gd name="T34" fmla="*/ 48 w 148"/>
                <a:gd name="T35" fmla="*/ 360 h 360"/>
                <a:gd name="T36" fmla="*/ 68 w 148"/>
                <a:gd name="T37" fmla="*/ 316 h 360"/>
                <a:gd name="T38" fmla="*/ 148 w 148"/>
                <a:gd name="T39" fmla="*/ 268 h 360"/>
                <a:gd name="T40" fmla="*/ 112 w 148"/>
                <a:gd name="T41" fmla="*/ 200 h 360"/>
                <a:gd name="T42" fmla="*/ 132 w 148"/>
                <a:gd name="T43" fmla="*/ 128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8" h="360">
                  <a:moveTo>
                    <a:pt x="132" y="128"/>
                  </a:moveTo>
                  <a:cubicBezTo>
                    <a:pt x="136" y="124"/>
                    <a:pt x="132" y="88"/>
                    <a:pt x="132" y="88"/>
                  </a:cubicBezTo>
                  <a:cubicBezTo>
                    <a:pt x="108" y="92"/>
                    <a:pt x="108" y="92"/>
                    <a:pt x="108" y="92"/>
                  </a:cubicBezTo>
                  <a:cubicBezTo>
                    <a:pt x="92" y="100"/>
                    <a:pt x="92" y="100"/>
                    <a:pt x="92" y="100"/>
                  </a:cubicBezTo>
                  <a:cubicBezTo>
                    <a:pt x="76" y="72"/>
                    <a:pt x="76" y="72"/>
                    <a:pt x="76" y="72"/>
                  </a:cubicBezTo>
                  <a:cubicBezTo>
                    <a:pt x="76" y="72"/>
                    <a:pt x="56" y="68"/>
                    <a:pt x="52" y="68"/>
                  </a:cubicBezTo>
                  <a:cubicBezTo>
                    <a:pt x="48" y="68"/>
                    <a:pt x="48" y="36"/>
                    <a:pt x="44" y="32"/>
                  </a:cubicBezTo>
                  <a:cubicBezTo>
                    <a:pt x="40" y="28"/>
                    <a:pt x="20" y="0"/>
                    <a:pt x="20" y="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0" y="140"/>
                    <a:pt x="20" y="140"/>
                    <a:pt x="20" y="140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12" y="312"/>
                    <a:pt x="12" y="312"/>
                    <a:pt x="12" y="312"/>
                  </a:cubicBezTo>
                  <a:cubicBezTo>
                    <a:pt x="20" y="332"/>
                    <a:pt x="20" y="332"/>
                    <a:pt x="20" y="332"/>
                  </a:cubicBezTo>
                  <a:cubicBezTo>
                    <a:pt x="20" y="332"/>
                    <a:pt x="24" y="360"/>
                    <a:pt x="28" y="360"/>
                  </a:cubicBezTo>
                  <a:cubicBezTo>
                    <a:pt x="48" y="360"/>
                    <a:pt x="48" y="360"/>
                    <a:pt x="48" y="360"/>
                  </a:cubicBezTo>
                  <a:cubicBezTo>
                    <a:pt x="52" y="360"/>
                    <a:pt x="68" y="316"/>
                    <a:pt x="68" y="316"/>
                  </a:cubicBezTo>
                  <a:cubicBezTo>
                    <a:pt x="148" y="268"/>
                    <a:pt x="148" y="268"/>
                    <a:pt x="148" y="268"/>
                  </a:cubicBezTo>
                  <a:cubicBezTo>
                    <a:pt x="148" y="268"/>
                    <a:pt x="112" y="208"/>
                    <a:pt x="112" y="200"/>
                  </a:cubicBezTo>
                  <a:cubicBezTo>
                    <a:pt x="112" y="192"/>
                    <a:pt x="128" y="132"/>
                    <a:pt x="132" y="128"/>
                  </a:cubicBez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" name="เกาะพยาม (ระนอง)">
              <a:extLst>
                <a:ext uri="{FF2B5EF4-FFF2-40B4-BE49-F238E27FC236}">
                  <a16:creationId xmlns:a16="http://schemas.microsoft.com/office/drawing/2014/main" id="{51E79F7D-3C57-43E1-A2C6-006BB60A30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2445" y="5183292"/>
              <a:ext cx="25604" cy="45722"/>
            </a:xfrm>
            <a:custGeom>
              <a:avLst/>
              <a:gdLst>
                <a:gd name="T0" fmla="*/ 0 w 14"/>
                <a:gd name="T1" fmla="*/ 24 h 25"/>
                <a:gd name="T2" fmla="*/ 7 w 14"/>
                <a:gd name="T3" fmla="*/ 25 h 25"/>
                <a:gd name="T4" fmla="*/ 14 w 14"/>
                <a:gd name="T5" fmla="*/ 15 h 25"/>
                <a:gd name="T6" fmla="*/ 7 w 14"/>
                <a:gd name="T7" fmla="*/ 1 h 25"/>
                <a:gd name="T8" fmla="*/ 0 w 14"/>
                <a:gd name="T9" fmla="*/ 0 h 25"/>
                <a:gd name="T10" fmla="*/ 0 w 14"/>
                <a:gd name="T11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25">
                  <a:moveTo>
                    <a:pt x="0" y="24"/>
                  </a:moveTo>
                  <a:lnTo>
                    <a:pt x="7" y="25"/>
                  </a:lnTo>
                  <a:lnTo>
                    <a:pt x="14" y="15"/>
                  </a:lnTo>
                  <a:lnTo>
                    <a:pt x="7" y="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" name="เกาะช้าง (ระนอง)">
              <a:extLst>
                <a:ext uri="{FF2B5EF4-FFF2-40B4-BE49-F238E27FC236}">
                  <a16:creationId xmlns:a16="http://schemas.microsoft.com/office/drawing/2014/main" id="{2E91384D-5C05-40E1-8EC0-884CBF2E0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6103" y="5146715"/>
              <a:ext cx="14631" cy="29262"/>
            </a:xfrm>
            <a:custGeom>
              <a:avLst/>
              <a:gdLst>
                <a:gd name="T0" fmla="*/ 36 w 36"/>
                <a:gd name="T1" fmla="*/ 0 h 72"/>
                <a:gd name="T2" fmla="*/ 0 w 36"/>
                <a:gd name="T3" fmla="*/ 40 h 72"/>
                <a:gd name="T4" fmla="*/ 0 w 36"/>
                <a:gd name="T5" fmla="*/ 68 h 72"/>
                <a:gd name="T6" fmla="*/ 16 w 36"/>
                <a:gd name="T7" fmla="*/ 72 h 72"/>
                <a:gd name="T8" fmla="*/ 28 w 36"/>
                <a:gd name="T9" fmla="*/ 48 h 72"/>
                <a:gd name="T10" fmla="*/ 36 w 36"/>
                <a:gd name="T1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72">
                  <a:moveTo>
                    <a:pt x="36" y="0"/>
                  </a:moveTo>
                  <a:cubicBezTo>
                    <a:pt x="36" y="0"/>
                    <a:pt x="0" y="36"/>
                    <a:pt x="0" y="40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28" y="48"/>
                    <a:pt x="28" y="48"/>
                    <a:pt x="28" y="48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" name="ระนอง">
              <a:extLst>
                <a:ext uri="{FF2B5EF4-FFF2-40B4-BE49-F238E27FC236}">
                  <a16:creationId xmlns:a16="http://schemas.microsoft.com/office/drawing/2014/main" id="{DDD45AA0-9B96-4F41-AD77-B0728291A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6338" y="4599887"/>
              <a:ext cx="201174" cy="534025"/>
            </a:xfrm>
            <a:custGeom>
              <a:avLst/>
              <a:gdLst>
                <a:gd name="T0" fmla="*/ 470 w 491"/>
                <a:gd name="T1" fmla="*/ 354 h 1308"/>
                <a:gd name="T2" fmla="*/ 438 w 491"/>
                <a:gd name="T3" fmla="*/ 422 h 1308"/>
                <a:gd name="T4" fmla="*/ 412 w 491"/>
                <a:gd name="T5" fmla="*/ 510 h 1308"/>
                <a:gd name="T6" fmla="*/ 402 w 491"/>
                <a:gd name="T7" fmla="*/ 599 h 1308"/>
                <a:gd name="T8" fmla="*/ 381 w 491"/>
                <a:gd name="T9" fmla="*/ 630 h 1308"/>
                <a:gd name="T10" fmla="*/ 433 w 491"/>
                <a:gd name="T11" fmla="*/ 646 h 1308"/>
                <a:gd name="T12" fmla="*/ 376 w 491"/>
                <a:gd name="T13" fmla="*/ 703 h 1308"/>
                <a:gd name="T14" fmla="*/ 339 w 491"/>
                <a:gd name="T15" fmla="*/ 735 h 1308"/>
                <a:gd name="T16" fmla="*/ 266 w 491"/>
                <a:gd name="T17" fmla="*/ 823 h 1308"/>
                <a:gd name="T18" fmla="*/ 219 w 491"/>
                <a:gd name="T19" fmla="*/ 943 h 1308"/>
                <a:gd name="T20" fmla="*/ 244 w 491"/>
                <a:gd name="T21" fmla="*/ 1007 h 1308"/>
                <a:gd name="T22" fmla="*/ 298 w 491"/>
                <a:gd name="T23" fmla="*/ 1037 h 1308"/>
                <a:gd name="T24" fmla="*/ 282 w 491"/>
                <a:gd name="T25" fmla="*/ 1120 h 1308"/>
                <a:gd name="T26" fmla="*/ 240 w 491"/>
                <a:gd name="T27" fmla="*/ 1173 h 1308"/>
                <a:gd name="T28" fmla="*/ 209 w 491"/>
                <a:gd name="T29" fmla="*/ 1225 h 1308"/>
                <a:gd name="T30" fmla="*/ 230 w 491"/>
                <a:gd name="T31" fmla="*/ 1272 h 1308"/>
                <a:gd name="T32" fmla="*/ 167 w 491"/>
                <a:gd name="T33" fmla="*/ 1251 h 1308"/>
                <a:gd name="T34" fmla="*/ 103 w 491"/>
                <a:gd name="T35" fmla="*/ 1296 h 1308"/>
                <a:gd name="T36" fmla="*/ 51 w 491"/>
                <a:gd name="T37" fmla="*/ 1303 h 1308"/>
                <a:gd name="T38" fmla="*/ 53 w 491"/>
                <a:gd name="T39" fmla="*/ 1277 h 1308"/>
                <a:gd name="T40" fmla="*/ 0 w 491"/>
                <a:gd name="T41" fmla="*/ 1270 h 1308"/>
                <a:gd name="T42" fmla="*/ 44 w 491"/>
                <a:gd name="T43" fmla="*/ 1174 h 1308"/>
                <a:gd name="T44" fmla="*/ 64 w 491"/>
                <a:gd name="T45" fmla="*/ 1082 h 1308"/>
                <a:gd name="T46" fmla="*/ 136 w 491"/>
                <a:gd name="T47" fmla="*/ 1094 h 1308"/>
                <a:gd name="T48" fmla="*/ 80 w 491"/>
                <a:gd name="T49" fmla="*/ 1022 h 1308"/>
                <a:gd name="T50" fmla="*/ 136 w 491"/>
                <a:gd name="T51" fmla="*/ 954 h 1308"/>
                <a:gd name="T52" fmla="*/ 112 w 491"/>
                <a:gd name="T53" fmla="*/ 890 h 1308"/>
                <a:gd name="T54" fmla="*/ 132 w 491"/>
                <a:gd name="T55" fmla="*/ 850 h 1308"/>
                <a:gd name="T56" fmla="*/ 176 w 491"/>
                <a:gd name="T57" fmla="*/ 750 h 1308"/>
                <a:gd name="T58" fmla="*/ 228 w 491"/>
                <a:gd name="T59" fmla="*/ 582 h 1308"/>
                <a:gd name="T60" fmla="*/ 264 w 491"/>
                <a:gd name="T61" fmla="*/ 506 h 1308"/>
                <a:gd name="T62" fmla="*/ 372 w 491"/>
                <a:gd name="T63" fmla="*/ 262 h 1308"/>
                <a:gd name="T64" fmla="*/ 356 w 491"/>
                <a:gd name="T65" fmla="*/ 194 h 1308"/>
                <a:gd name="T66" fmla="*/ 332 w 491"/>
                <a:gd name="T67" fmla="*/ 138 h 1308"/>
                <a:gd name="T68" fmla="*/ 404 w 491"/>
                <a:gd name="T69" fmla="*/ 2 h 1308"/>
                <a:gd name="T70" fmla="*/ 444 w 491"/>
                <a:gd name="T71" fmla="*/ 30 h 1308"/>
                <a:gd name="T72" fmla="*/ 459 w 491"/>
                <a:gd name="T73" fmla="*/ 83 h 1308"/>
                <a:gd name="T74" fmla="*/ 475 w 491"/>
                <a:gd name="T75" fmla="*/ 176 h 1308"/>
                <a:gd name="T76" fmla="*/ 423 w 491"/>
                <a:gd name="T77" fmla="*/ 281 h 1308"/>
                <a:gd name="T78" fmla="*/ 454 w 491"/>
                <a:gd name="T79" fmla="*/ 333 h 1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91" h="1308">
                  <a:moveTo>
                    <a:pt x="454" y="333"/>
                  </a:moveTo>
                  <a:cubicBezTo>
                    <a:pt x="470" y="354"/>
                    <a:pt x="470" y="354"/>
                    <a:pt x="470" y="354"/>
                  </a:cubicBezTo>
                  <a:cubicBezTo>
                    <a:pt x="470" y="385"/>
                    <a:pt x="470" y="385"/>
                    <a:pt x="470" y="385"/>
                  </a:cubicBezTo>
                  <a:cubicBezTo>
                    <a:pt x="438" y="422"/>
                    <a:pt x="438" y="422"/>
                    <a:pt x="438" y="422"/>
                  </a:cubicBezTo>
                  <a:cubicBezTo>
                    <a:pt x="438" y="458"/>
                    <a:pt x="438" y="458"/>
                    <a:pt x="438" y="458"/>
                  </a:cubicBezTo>
                  <a:cubicBezTo>
                    <a:pt x="412" y="510"/>
                    <a:pt x="412" y="510"/>
                    <a:pt x="412" y="510"/>
                  </a:cubicBezTo>
                  <a:cubicBezTo>
                    <a:pt x="418" y="547"/>
                    <a:pt x="418" y="547"/>
                    <a:pt x="418" y="547"/>
                  </a:cubicBezTo>
                  <a:cubicBezTo>
                    <a:pt x="402" y="599"/>
                    <a:pt x="402" y="599"/>
                    <a:pt x="402" y="599"/>
                  </a:cubicBezTo>
                  <a:cubicBezTo>
                    <a:pt x="381" y="620"/>
                    <a:pt x="381" y="620"/>
                    <a:pt x="381" y="620"/>
                  </a:cubicBezTo>
                  <a:cubicBezTo>
                    <a:pt x="381" y="630"/>
                    <a:pt x="381" y="630"/>
                    <a:pt x="381" y="630"/>
                  </a:cubicBezTo>
                  <a:cubicBezTo>
                    <a:pt x="412" y="630"/>
                    <a:pt x="412" y="630"/>
                    <a:pt x="412" y="630"/>
                  </a:cubicBezTo>
                  <a:cubicBezTo>
                    <a:pt x="433" y="646"/>
                    <a:pt x="433" y="646"/>
                    <a:pt x="433" y="646"/>
                  </a:cubicBezTo>
                  <a:cubicBezTo>
                    <a:pt x="433" y="672"/>
                    <a:pt x="433" y="672"/>
                    <a:pt x="433" y="672"/>
                  </a:cubicBezTo>
                  <a:cubicBezTo>
                    <a:pt x="376" y="703"/>
                    <a:pt x="376" y="703"/>
                    <a:pt x="376" y="703"/>
                  </a:cubicBezTo>
                  <a:cubicBezTo>
                    <a:pt x="365" y="735"/>
                    <a:pt x="365" y="735"/>
                    <a:pt x="365" y="735"/>
                  </a:cubicBezTo>
                  <a:cubicBezTo>
                    <a:pt x="339" y="735"/>
                    <a:pt x="339" y="735"/>
                    <a:pt x="339" y="735"/>
                  </a:cubicBezTo>
                  <a:cubicBezTo>
                    <a:pt x="303" y="745"/>
                    <a:pt x="303" y="745"/>
                    <a:pt x="303" y="745"/>
                  </a:cubicBezTo>
                  <a:cubicBezTo>
                    <a:pt x="266" y="823"/>
                    <a:pt x="266" y="823"/>
                    <a:pt x="266" y="823"/>
                  </a:cubicBezTo>
                  <a:cubicBezTo>
                    <a:pt x="199" y="896"/>
                    <a:pt x="199" y="896"/>
                    <a:pt x="199" y="896"/>
                  </a:cubicBezTo>
                  <a:cubicBezTo>
                    <a:pt x="219" y="943"/>
                    <a:pt x="219" y="943"/>
                    <a:pt x="219" y="943"/>
                  </a:cubicBezTo>
                  <a:cubicBezTo>
                    <a:pt x="214" y="990"/>
                    <a:pt x="214" y="990"/>
                    <a:pt x="214" y="990"/>
                  </a:cubicBezTo>
                  <a:cubicBezTo>
                    <a:pt x="244" y="1007"/>
                    <a:pt x="244" y="1007"/>
                    <a:pt x="244" y="1007"/>
                  </a:cubicBezTo>
                  <a:cubicBezTo>
                    <a:pt x="295" y="1036"/>
                    <a:pt x="295" y="1036"/>
                    <a:pt x="295" y="1036"/>
                  </a:cubicBezTo>
                  <a:cubicBezTo>
                    <a:pt x="298" y="1037"/>
                    <a:pt x="298" y="1037"/>
                    <a:pt x="298" y="1037"/>
                  </a:cubicBezTo>
                  <a:cubicBezTo>
                    <a:pt x="313" y="1089"/>
                    <a:pt x="313" y="1089"/>
                    <a:pt x="313" y="1089"/>
                  </a:cubicBezTo>
                  <a:cubicBezTo>
                    <a:pt x="282" y="1120"/>
                    <a:pt x="282" y="1120"/>
                    <a:pt x="282" y="1120"/>
                  </a:cubicBezTo>
                  <a:cubicBezTo>
                    <a:pt x="277" y="1147"/>
                    <a:pt x="277" y="1147"/>
                    <a:pt x="277" y="1147"/>
                  </a:cubicBezTo>
                  <a:cubicBezTo>
                    <a:pt x="240" y="1173"/>
                    <a:pt x="240" y="1173"/>
                    <a:pt x="240" y="1173"/>
                  </a:cubicBezTo>
                  <a:cubicBezTo>
                    <a:pt x="209" y="1199"/>
                    <a:pt x="209" y="1199"/>
                    <a:pt x="209" y="1199"/>
                  </a:cubicBezTo>
                  <a:cubicBezTo>
                    <a:pt x="209" y="1225"/>
                    <a:pt x="209" y="1225"/>
                    <a:pt x="209" y="1225"/>
                  </a:cubicBezTo>
                  <a:cubicBezTo>
                    <a:pt x="230" y="1240"/>
                    <a:pt x="230" y="1240"/>
                    <a:pt x="230" y="1240"/>
                  </a:cubicBezTo>
                  <a:cubicBezTo>
                    <a:pt x="230" y="1272"/>
                    <a:pt x="230" y="1272"/>
                    <a:pt x="230" y="1272"/>
                  </a:cubicBezTo>
                  <a:cubicBezTo>
                    <a:pt x="188" y="1272"/>
                    <a:pt x="188" y="1272"/>
                    <a:pt x="188" y="1272"/>
                  </a:cubicBezTo>
                  <a:cubicBezTo>
                    <a:pt x="167" y="1251"/>
                    <a:pt x="167" y="1251"/>
                    <a:pt x="167" y="1251"/>
                  </a:cubicBezTo>
                  <a:cubicBezTo>
                    <a:pt x="136" y="1251"/>
                    <a:pt x="136" y="1251"/>
                    <a:pt x="136" y="1251"/>
                  </a:cubicBezTo>
                  <a:cubicBezTo>
                    <a:pt x="103" y="1296"/>
                    <a:pt x="103" y="1296"/>
                    <a:pt x="103" y="1296"/>
                  </a:cubicBezTo>
                  <a:cubicBezTo>
                    <a:pt x="94" y="1308"/>
                    <a:pt x="94" y="1308"/>
                    <a:pt x="94" y="1308"/>
                  </a:cubicBezTo>
                  <a:cubicBezTo>
                    <a:pt x="51" y="1303"/>
                    <a:pt x="51" y="1303"/>
                    <a:pt x="51" y="1303"/>
                  </a:cubicBezTo>
                  <a:cubicBezTo>
                    <a:pt x="47" y="1303"/>
                    <a:pt x="47" y="1303"/>
                    <a:pt x="47" y="1303"/>
                  </a:cubicBezTo>
                  <a:cubicBezTo>
                    <a:pt x="53" y="1277"/>
                    <a:pt x="53" y="1277"/>
                    <a:pt x="53" y="1277"/>
                  </a:cubicBezTo>
                  <a:cubicBezTo>
                    <a:pt x="32" y="1267"/>
                    <a:pt x="32" y="1267"/>
                    <a:pt x="32" y="1267"/>
                  </a:cubicBezTo>
                  <a:cubicBezTo>
                    <a:pt x="0" y="1270"/>
                    <a:pt x="0" y="1270"/>
                    <a:pt x="0" y="1270"/>
                  </a:cubicBezTo>
                  <a:cubicBezTo>
                    <a:pt x="19" y="1230"/>
                    <a:pt x="19" y="1230"/>
                    <a:pt x="19" y="1230"/>
                  </a:cubicBezTo>
                  <a:cubicBezTo>
                    <a:pt x="44" y="1174"/>
                    <a:pt x="44" y="1174"/>
                    <a:pt x="44" y="1174"/>
                  </a:cubicBezTo>
                  <a:cubicBezTo>
                    <a:pt x="36" y="1118"/>
                    <a:pt x="36" y="1118"/>
                    <a:pt x="36" y="1118"/>
                  </a:cubicBezTo>
                  <a:cubicBezTo>
                    <a:pt x="64" y="1082"/>
                    <a:pt x="64" y="1082"/>
                    <a:pt x="64" y="1082"/>
                  </a:cubicBezTo>
                  <a:cubicBezTo>
                    <a:pt x="92" y="1118"/>
                    <a:pt x="92" y="1118"/>
                    <a:pt x="92" y="1118"/>
                  </a:cubicBezTo>
                  <a:cubicBezTo>
                    <a:pt x="136" y="1094"/>
                    <a:pt x="136" y="1094"/>
                    <a:pt x="136" y="1094"/>
                  </a:cubicBezTo>
                  <a:cubicBezTo>
                    <a:pt x="148" y="1050"/>
                    <a:pt x="148" y="1050"/>
                    <a:pt x="148" y="1050"/>
                  </a:cubicBezTo>
                  <a:cubicBezTo>
                    <a:pt x="80" y="1022"/>
                    <a:pt x="80" y="1022"/>
                    <a:pt x="80" y="1022"/>
                  </a:cubicBezTo>
                  <a:cubicBezTo>
                    <a:pt x="125" y="968"/>
                    <a:pt x="125" y="968"/>
                    <a:pt x="125" y="968"/>
                  </a:cubicBezTo>
                  <a:cubicBezTo>
                    <a:pt x="136" y="954"/>
                    <a:pt x="136" y="954"/>
                    <a:pt x="136" y="954"/>
                  </a:cubicBezTo>
                  <a:cubicBezTo>
                    <a:pt x="136" y="918"/>
                    <a:pt x="136" y="918"/>
                    <a:pt x="136" y="918"/>
                  </a:cubicBezTo>
                  <a:cubicBezTo>
                    <a:pt x="112" y="890"/>
                    <a:pt x="112" y="890"/>
                    <a:pt x="112" y="890"/>
                  </a:cubicBezTo>
                  <a:cubicBezTo>
                    <a:pt x="136" y="870"/>
                    <a:pt x="136" y="870"/>
                    <a:pt x="136" y="870"/>
                  </a:cubicBezTo>
                  <a:cubicBezTo>
                    <a:pt x="132" y="850"/>
                    <a:pt x="132" y="850"/>
                    <a:pt x="132" y="850"/>
                  </a:cubicBezTo>
                  <a:cubicBezTo>
                    <a:pt x="120" y="814"/>
                    <a:pt x="120" y="814"/>
                    <a:pt x="120" y="814"/>
                  </a:cubicBezTo>
                  <a:cubicBezTo>
                    <a:pt x="176" y="750"/>
                    <a:pt x="176" y="750"/>
                    <a:pt x="176" y="750"/>
                  </a:cubicBezTo>
                  <a:cubicBezTo>
                    <a:pt x="160" y="694"/>
                    <a:pt x="160" y="694"/>
                    <a:pt x="160" y="694"/>
                  </a:cubicBezTo>
                  <a:cubicBezTo>
                    <a:pt x="228" y="582"/>
                    <a:pt x="228" y="582"/>
                    <a:pt x="228" y="582"/>
                  </a:cubicBezTo>
                  <a:cubicBezTo>
                    <a:pt x="224" y="542"/>
                    <a:pt x="224" y="542"/>
                    <a:pt x="224" y="542"/>
                  </a:cubicBezTo>
                  <a:cubicBezTo>
                    <a:pt x="264" y="506"/>
                    <a:pt x="264" y="506"/>
                    <a:pt x="264" y="506"/>
                  </a:cubicBezTo>
                  <a:cubicBezTo>
                    <a:pt x="320" y="338"/>
                    <a:pt x="320" y="338"/>
                    <a:pt x="320" y="338"/>
                  </a:cubicBezTo>
                  <a:cubicBezTo>
                    <a:pt x="320" y="338"/>
                    <a:pt x="368" y="262"/>
                    <a:pt x="372" y="262"/>
                  </a:cubicBezTo>
                  <a:cubicBezTo>
                    <a:pt x="376" y="262"/>
                    <a:pt x="372" y="218"/>
                    <a:pt x="372" y="218"/>
                  </a:cubicBezTo>
                  <a:cubicBezTo>
                    <a:pt x="356" y="194"/>
                    <a:pt x="356" y="194"/>
                    <a:pt x="356" y="194"/>
                  </a:cubicBezTo>
                  <a:cubicBezTo>
                    <a:pt x="360" y="166"/>
                    <a:pt x="360" y="166"/>
                    <a:pt x="360" y="166"/>
                  </a:cubicBezTo>
                  <a:cubicBezTo>
                    <a:pt x="332" y="138"/>
                    <a:pt x="332" y="138"/>
                    <a:pt x="332" y="138"/>
                  </a:cubicBezTo>
                  <a:cubicBezTo>
                    <a:pt x="340" y="86"/>
                    <a:pt x="340" y="86"/>
                    <a:pt x="340" y="86"/>
                  </a:cubicBezTo>
                  <a:cubicBezTo>
                    <a:pt x="404" y="2"/>
                    <a:pt x="404" y="2"/>
                    <a:pt x="404" y="2"/>
                  </a:cubicBezTo>
                  <a:cubicBezTo>
                    <a:pt x="425" y="0"/>
                    <a:pt x="425" y="0"/>
                    <a:pt x="425" y="0"/>
                  </a:cubicBezTo>
                  <a:cubicBezTo>
                    <a:pt x="444" y="30"/>
                    <a:pt x="444" y="30"/>
                    <a:pt x="444" y="30"/>
                  </a:cubicBezTo>
                  <a:cubicBezTo>
                    <a:pt x="433" y="67"/>
                    <a:pt x="433" y="67"/>
                    <a:pt x="433" y="67"/>
                  </a:cubicBezTo>
                  <a:cubicBezTo>
                    <a:pt x="459" y="83"/>
                    <a:pt x="459" y="83"/>
                    <a:pt x="459" y="83"/>
                  </a:cubicBezTo>
                  <a:cubicBezTo>
                    <a:pt x="480" y="145"/>
                    <a:pt x="480" y="145"/>
                    <a:pt x="480" y="145"/>
                  </a:cubicBezTo>
                  <a:cubicBezTo>
                    <a:pt x="475" y="176"/>
                    <a:pt x="475" y="176"/>
                    <a:pt x="475" y="176"/>
                  </a:cubicBezTo>
                  <a:cubicBezTo>
                    <a:pt x="491" y="213"/>
                    <a:pt x="491" y="213"/>
                    <a:pt x="491" y="213"/>
                  </a:cubicBezTo>
                  <a:cubicBezTo>
                    <a:pt x="423" y="281"/>
                    <a:pt x="423" y="281"/>
                    <a:pt x="423" y="281"/>
                  </a:cubicBezTo>
                  <a:cubicBezTo>
                    <a:pt x="428" y="323"/>
                    <a:pt x="428" y="323"/>
                    <a:pt x="428" y="323"/>
                  </a:cubicBezTo>
                  <a:lnTo>
                    <a:pt x="454" y="33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" name="เกาะสมุย (สุราษฎร์ธานี)">
              <a:extLst>
                <a:ext uri="{FF2B5EF4-FFF2-40B4-BE49-F238E27FC236}">
                  <a16:creationId xmlns:a16="http://schemas.microsoft.com/office/drawing/2014/main" id="{48A7364D-4EAD-42F7-B490-64FF6604D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1336" y="5029668"/>
              <a:ext cx="60353" cy="62181"/>
            </a:xfrm>
            <a:custGeom>
              <a:avLst/>
              <a:gdLst>
                <a:gd name="T0" fmla="*/ 29 w 33"/>
                <a:gd name="T1" fmla="*/ 0 h 34"/>
                <a:gd name="T2" fmla="*/ 18 w 33"/>
                <a:gd name="T3" fmla="*/ 5 h 34"/>
                <a:gd name="T4" fmla="*/ 12 w 33"/>
                <a:gd name="T5" fmla="*/ 0 h 34"/>
                <a:gd name="T6" fmla="*/ 2 w 33"/>
                <a:gd name="T7" fmla="*/ 3 h 34"/>
                <a:gd name="T8" fmla="*/ 0 w 33"/>
                <a:gd name="T9" fmla="*/ 17 h 34"/>
                <a:gd name="T10" fmla="*/ 4 w 33"/>
                <a:gd name="T11" fmla="*/ 20 h 34"/>
                <a:gd name="T12" fmla="*/ 3 w 33"/>
                <a:gd name="T13" fmla="*/ 33 h 34"/>
                <a:gd name="T14" fmla="*/ 15 w 33"/>
                <a:gd name="T15" fmla="*/ 34 h 34"/>
                <a:gd name="T16" fmla="*/ 28 w 33"/>
                <a:gd name="T17" fmla="*/ 22 h 34"/>
                <a:gd name="T18" fmla="*/ 26 w 33"/>
                <a:gd name="T19" fmla="*/ 16 h 34"/>
                <a:gd name="T20" fmla="*/ 33 w 33"/>
                <a:gd name="T21" fmla="*/ 6 h 34"/>
                <a:gd name="T22" fmla="*/ 29 w 33"/>
                <a:gd name="T2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" h="34">
                  <a:moveTo>
                    <a:pt x="29" y="0"/>
                  </a:moveTo>
                  <a:lnTo>
                    <a:pt x="18" y="5"/>
                  </a:lnTo>
                  <a:lnTo>
                    <a:pt x="12" y="0"/>
                  </a:lnTo>
                  <a:lnTo>
                    <a:pt x="2" y="3"/>
                  </a:lnTo>
                  <a:lnTo>
                    <a:pt x="0" y="17"/>
                  </a:lnTo>
                  <a:lnTo>
                    <a:pt x="4" y="20"/>
                  </a:lnTo>
                  <a:lnTo>
                    <a:pt x="3" y="33"/>
                  </a:lnTo>
                  <a:lnTo>
                    <a:pt x="15" y="34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33" y="6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" name="เกาะพะงัน (สุราษฎร์ธานี)">
              <a:extLst>
                <a:ext uri="{FF2B5EF4-FFF2-40B4-BE49-F238E27FC236}">
                  <a16:creationId xmlns:a16="http://schemas.microsoft.com/office/drawing/2014/main" id="{6584A6F7-C5FC-4DCA-93AB-E8D17F256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2309" y="4958342"/>
              <a:ext cx="43892" cy="38406"/>
            </a:xfrm>
            <a:custGeom>
              <a:avLst/>
              <a:gdLst>
                <a:gd name="T0" fmla="*/ 108 w 108"/>
                <a:gd name="T1" fmla="*/ 56 h 92"/>
                <a:gd name="T2" fmla="*/ 96 w 108"/>
                <a:gd name="T3" fmla="*/ 0 h 92"/>
                <a:gd name="T4" fmla="*/ 20 w 108"/>
                <a:gd name="T5" fmla="*/ 0 h 92"/>
                <a:gd name="T6" fmla="*/ 0 w 108"/>
                <a:gd name="T7" fmla="*/ 28 h 92"/>
                <a:gd name="T8" fmla="*/ 24 w 108"/>
                <a:gd name="T9" fmla="*/ 76 h 92"/>
                <a:gd name="T10" fmla="*/ 84 w 108"/>
                <a:gd name="T11" fmla="*/ 92 h 92"/>
                <a:gd name="T12" fmla="*/ 108 w 108"/>
                <a:gd name="T13" fmla="*/ 5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92">
                  <a:moveTo>
                    <a:pt x="108" y="56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4" y="76"/>
                    <a:pt x="80" y="92"/>
                    <a:pt x="84" y="92"/>
                  </a:cubicBezTo>
                  <a:cubicBezTo>
                    <a:pt x="88" y="92"/>
                    <a:pt x="108" y="56"/>
                    <a:pt x="108" y="56"/>
                  </a:cubicBez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9" name="สุราษฎร์ธานี">
              <a:extLst>
                <a:ext uri="{FF2B5EF4-FFF2-40B4-BE49-F238E27FC236}">
                  <a16:creationId xmlns:a16="http://schemas.microsoft.com/office/drawing/2014/main" id="{1CD4735F-AC06-4AAC-828A-84161F587B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2798" y="4980288"/>
              <a:ext cx="477331" cy="515737"/>
            </a:xfrm>
            <a:custGeom>
              <a:avLst/>
              <a:gdLst>
                <a:gd name="T0" fmla="*/ 1116 w 1168"/>
                <a:gd name="T1" fmla="*/ 506 h 1262"/>
                <a:gd name="T2" fmla="*/ 1168 w 1168"/>
                <a:gd name="T3" fmla="*/ 553 h 1262"/>
                <a:gd name="T4" fmla="*/ 1132 w 1168"/>
                <a:gd name="T5" fmla="*/ 610 h 1262"/>
                <a:gd name="T6" fmla="*/ 1085 w 1168"/>
                <a:gd name="T7" fmla="*/ 709 h 1262"/>
                <a:gd name="T8" fmla="*/ 980 w 1168"/>
                <a:gd name="T9" fmla="*/ 756 h 1262"/>
                <a:gd name="T10" fmla="*/ 949 w 1168"/>
                <a:gd name="T11" fmla="*/ 897 h 1262"/>
                <a:gd name="T12" fmla="*/ 892 w 1168"/>
                <a:gd name="T13" fmla="*/ 1017 h 1262"/>
                <a:gd name="T14" fmla="*/ 829 w 1168"/>
                <a:gd name="T15" fmla="*/ 1085 h 1262"/>
                <a:gd name="T16" fmla="*/ 699 w 1168"/>
                <a:gd name="T17" fmla="*/ 1189 h 1262"/>
                <a:gd name="T18" fmla="*/ 699 w 1168"/>
                <a:gd name="T19" fmla="*/ 1262 h 1262"/>
                <a:gd name="T20" fmla="*/ 537 w 1168"/>
                <a:gd name="T21" fmla="*/ 1215 h 1262"/>
                <a:gd name="T22" fmla="*/ 438 w 1168"/>
                <a:gd name="T23" fmla="*/ 1017 h 1262"/>
                <a:gd name="T24" fmla="*/ 401 w 1168"/>
                <a:gd name="T25" fmla="*/ 939 h 1262"/>
                <a:gd name="T26" fmla="*/ 308 w 1168"/>
                <a:gd name="T27" fmla="*/ 954 h 1262"/>
                <a:gd name="T28" fmla="*/ 250 w 1168"/>
                <a:gd name="T29" fmla="*/ 954 h 1262"/>
                <a:gd name="T30" fmla="*/ 209 w 1168"/>
                <a:gd name="T31" fmla="*/ 949 h 1262"/>
                <a:gd name="T32" fmla="*/ 141 w 1168"/>
                <a:gd name="T33" fmla="*/ 970 h 1262"/>
                <a:gd name="T34" fmla="*/ 83 w 1168"/>
                <a:gd name="T35" fmla="*/ 944 h 1262"/>
                <a:gd name="T36" fmla="*/ 141 w 1168"/>
                <a:gd name="T37" fmla="*/ 824 h 1262"/>
                <a:gd name="T38" fmla="*/ 83 w 1168"/>
                <a:gd name="T39" fmla="*/ 772 h 1262"/>
                <a:gd name="T40" fmla="*/ 0 w 1168"/>
                <a:gd name="T41" fmla="*/ 683 h 1262"/>
                <a:gd name="T42" fmla="*/ 26 w 1168"/>
                <a:gd name="T43" fmla="*/ 600 h 1262"/>
                <a:gd name="T44" fmla="*/ 31 w 1168"/>
                <a:gd name="T45" fmla="*/ 537 h 1262"/>
                <a:gd name="T46" fmla="*/ 73 w 1168"/>
                <a:gd name="T47" fmla="*/ 433 h 1262"/>
                <a:gd name="T48" fmla="*/ 66 w 1168"/>
                <a:gd name="T49" fmla="*/ 363 h 1262"/>
                <a:gd name="T50" fmla="*/ 130 w 1168"/>
                <a:gd name="T51" fmla="*/ 318 h 1262"/>
                <a:gd name="T52" fmla="*/ 193 w 1168"/>
                <a:gd name="T53" fmla="*/ 339 h 1262"/>
                <a:gd name="T54" fmla="*/ 172 w 1168"/>
                <a:gd name="T55" fmla="*/ 292 h 1262"/>
                <a:gd name="T56" fmla="*/ 203 w 1168"/>
                <a:gd name="T57" fmla="*/ 240 h 1262"/>
                <a:gd name="T58" fmla="*/ 245 w 1168"/>
                <a:gd name="T59" fmla="*/ 187 h 1262"/>
                <a:gd name="T60" fmla="*/ 261 w 1168"/>
                <a:gd name="T61" fmla="*/ 104 h 1262"/>
                <a:gd name="T62" fmla="*/ 282 w 1168"/>
                <a:gd name="T63" fmla="*/ 88 h 1262"/>
                <a:gd name="T64" fmla="*/ 308 w 1168"/>
                <a:gd name="T65" fmla="*/ 26 h 1262"/>
                <a:gd name="T66" fmla="*/ 365 w 1168"/>
                <a:gd name="T67" fmla="*/ 0 h 1262"/>
                <a:gd name="T68" fmla="*/ 433 w 1168"/>
                <a:gd name="T69" fmla="*/ 36 h 1262"/>
                <a:gd name="T70" fmla="*/ 506 w 1168"/>
                <a:gd name="T71" fmla="*/ 26 h 1262"/>
                <a:gd name="T72" fmla="*/ 632 w 1168"/>
                <a:gd name="T73" fmla="*/ 21 h 1262"/>
                <a:gd name="T74" fmla="*/ 691 w 1168"/>
                <a:gd name="T75" fmla="*/ 137 h 1262"/>
                <a:gd name="T76" fmla="*/ 759 w 1168"/>
                <a:gd name="T77" fmla="*/ 281 h 1262"/>
                <a:gd name="T78" fmla="*/ 675 w 1168"/>
                <a:gd name="T79" fmla="*/ 369 h 1262"/>
                <a:gd name="T80" fmla="*/ 723 w 1168"/>
                <a:gd name="T81" fmla="*/ 437 h 1262"/>
                <a:gd name="T82" fmla="*/ 803 w 1168"/>
                <a:gd name="T83" fmla="*/ 481 h 1262"/>
                <a:gd name="T84" fmla="*/ 887 w 1168"/>
                <a:gd name="T85" fmla="*/ 465 h 1262"/>
                <a:gd name="T86" fmla="*/ 951 w 1168"/>
                <a:gd name="T87" fmla="*/ 393 h 1262"/>
                <a:gd name="T88" fmla="*/ 999 w 1168"/>
                <a:gd name="T89" fmla="*/ 405 h 1262"/>
                <a:gd name="T90" fmla="*/ 1027 w 1168"/>
                <a:gd name="T91" fmla="*/ 397 h 1262"/>
                <a:gd name="T92" fmla="*/ 1155 w 1168"/>
                <a:gd name="T93" fmla="*/ 361 h 1262"/>
                <a:gd name="T94" fmla="*/ 1168 w 1168"/>
                <a:gd name="T95" fmla="*/ 407 h 1262"/>
                <a:gd name="T96" fmla="*/ 1147 w 1168"/>
                <a:gd name="T97" fmla="*/ 480 h 1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68" h="1262">
                  <a:moveTo>
                    <a:pt x="1147" y="480"/>
                  </a:moveTo>
                  <a:cubicBezTo>
                    <a:pt x="1116" y="506"/>
                    <a:pt x="1116" y="506"/>
                    <a:pt x="1116" y="506"/>
                  </a:cubicBezTo>
                  <a:cubicBezTo>
                    <a:pt x="1126" y="542"/>
                    <a:pt x="1126" y="542"/>
                    <a:pt x="1126" y="542"/>
                  </a:cubicBezTo>
                  <a:cubicBezTo>
                    <a:pt x="1168" y="553"/>
                    <a:pt x="1168" y="553"/>
                    <a:pt x="1168" y="553"/>
                  </a:cubicBezTo>
                  <a:cubicBezTo>
                    <a:pt x="1168" y="594"/>
                    <a:pt x="1168" y="594"/>
                    <a:pt x="1168" y="594"/>
                  </a:cubicBezTo>
                  <a:cubicBezTo>
                    <a:pt x="1132" y="610"/>
                    <a:pt x="1132" y="610"/>
                    <a:pt x="1132" y="610"/>
                  </a:cubicBezTo>
                  <a:cubicBezTo>
                    <a:pt x="1126" y="667"/>
                    <a:pt x="1126" y="667"/>
                    <a:pt x="1126" y="667"/>
                  </a:cubicBezTo>
                  <a:cubicBezTo>
                    <a:pt x="1085" y="709"/>
                    <a:pt x="1085" y="709"/>
                    <a:pt x="1085" y="709"/>
                  </a:cubicBezTo>
                  <a:cubicBezTo>
                    <a:pt x="1006" y="719"/>
                    <a:pt x="1006" y="719"/>
                    <a:pt x="1006" y="719"/>
                  </a:cubicBezTo>
                  <a:cubicBezTo>
                    <a:pt x="980" y="756"/>
                    <a:pt x="980" y="756"/>
                    <a:pt x="980" y="756"/>
                  </a:cubicBezTo>
                  <a:cubicBezTo>
                    <a:pt x="965" y="819"/>
                    <a:pt x="965" y="819"/>
                    <a:pt x="965" y="819"/>
                  </a:cubicBezTo>
                  <a:cubicBezTo>
                    <a:pt x="949" y="897"/>
                    <a:pt x="949" y="897"/>
                    <a:pt x="949" y="897"/>
                  </a:cubicBezTo>
                  <a:cubicBezTo>
                    <a:pt x="897" y="965"/>
                    <a:pt x="897" y="965"/>
                    <a:pt x="897" y="965"/>
                  </a:cubicBezTo>
                  <a:cubicBezTo>
                    <a:pt x="892" y="1017"/>
                    <a:pt x="892" y="1017"/>
                    <a:pt x="892" y="1017"/>
                  </a:cubicBezTo>
                  <a:cubicBezTo>
                    <a:pt x="845" y="1038"/>
                    <a:pt x="845" y="1038"/>
                    <a:pt x="845" y="1038"/>
                  </a:cubicBezTo>
                  <a:cubicBezTo>
                    <a:pt x="829" y="1085"/>
                    <a:pt x="829" y="1085"/>
                    <a:pt x="829" y="1085"/>
                  </a:cubicBezTo>
                  <a:cubicBezTo>
                    <a:pt x="735" y="1116"/>
                    <a:pt x="735" y="1116"/>
                    <a:pt x="735" y="1116"/>
                  </a:cubicBezTo>
                  <a:cubicBezTo>
                    <a:pt x="699" y="1189"/>
                    <a:pt x="699" y="1189"/>
                    <a:pt x="699" y="1189"/>
                  </a:cubicBezTo>
                  <a:cubicBezTo>
                    <a:pt x="733" y="1253"/>
                    <a:pt x="733" y="1253"/>
                    <a:pt x="733" y="1253"/>
                  </a:cubicBezTo>
                  <a:cubicBezTo>
                    <a:pt x="699" y="1262"/>
                    <a:pt x="699" y="1262"/>
                    <a:pt x="699" y="1262"/>
                  </a:cubicBezTo>
                  <a:cubicBezTo>
                    <a:pt x="626" y="1215"/>
                    <a:pt x="626" y="1215"/>
                    <a:pt x="626" y="1215"/>
                  </a:cubicBezTo>
                  <a:cubicBezTo>
                    <a:pt x="537" y="1215"/>
                    <a:pt x="537" y="1215"/>
                    <a:pt x="537" y="1215"/>
                  </a:cubicBezTo>
                  <a:cubicBezTo>
                    <a:pt x="438" y="1147"/>
                    <a:pt x="438" y="1147"/>
                    <a:pt x="438" y="1147"/>
                  </a:cubicBezTo>
                  <a:cubicBezTo>
                    <a:pt x="438" y="1017"/>
                    <a:pt x="438" y="1017"/>
                    <a:pt x="438" y="1017"/>
                  </a:cubicBezTo>
                  <a:cubicBezTo>
                    <a:pt x="412" y="1001"/>
                    <a:pt x="412" y="1001"/>
                    <a:pt x="412" y="1001"/>
                  </a:cubicBezTo>
                  <a:cubicBezTo>
                    <a:pt x="401" y="939"/>
                    <a:pt x="401" y="939"/>
                    <a:pt x="401" y="939"/>
                  </a:cubicBezTo>
                  <a:cubicBezTo>
                    <a:pt x="344" y="928"/>
                    <a:pt x="344" y="928"/>
                    <a:pt x="344" y="928"/>
                  </a:cubicBezTo>
                  <a:cubicBezTo>
                    <a:pt x="308" y="954"/>
                    <a:pt x="308" y="954"/>
                    <a:pt x="308" y="954"/>
                  </a:cubicBezTo>
                  <a:cubicBezTo>
                    <a:pt x="271" y="939"/>
                    <a:pt x="271" y="939"/>
                    <a:pt x="271" y="939"/>
                  </a:cubicBezTo>
                  <a:cubicBezTo>
                    <a:pt x="250" y="954"/>
                    <a:pt x="250" y="954"/>
                    <a:pt x="250" y="954"/>
                  </a:cubicBezTo>
                  <a:cubicBezTo>
                    <a:pt x="229" y="970"/>
                    <a:pt x="229" y="970"/>
                    <a:pt x="229" y="970"/>
                  </a:cubicBezTo>
                  <a:cubicBezTo>
                    <a:pt x="209" y="949"/>
                    <a:pt x="209" y="949"/>
                    <a:pt x="209" y="949"/>
                  </a:cubicBezTo>
                  <a:cubicBezTo>
                    <a:pt x="177" y="949"/>
                    <a:pt x="177" y="949"/>
                    <a:pt x="177" y="949"/>
                  </a:cubicBezTo>
                  <a:cubicBezTo>
                    <a:pt x="141" y="970"/>
                    <a:pt x="141" y="970"/>
                    <a:pt x="141" y="970"/>
                  </a:cubicBezTo>
                  <a:cubicBezTo>
                    <a:pt x="109" y="970"/>
                    <a:pt x="109" y="970"/>
                    <a:pt x="109" y="970"/>
                  </a:cubicBezTo>
                  <a:cubicBezTo>
                    <a:pt x="83" y="944"/>
                    <a:pt x="83" y="944"/>
                    <a:pt x="83" y="944"/>
                  </a:cubicBezTo>
                  <a:cubicBezTo>
                    <a:pt x="125" y="902"/>
                    <a:pt x="125" y="902"/>
                    <a:pt x="125" y="902"/>
                  </a:cubicBezTo>
                  <a:cubicBezTo>
                    <a:pt x="141" y="824"/>
                    <a:pt x="141" y="824"/>
                    <a:pt x="141" y="824"/>
                  </a:cubicBezTo>
                  <a:cubicBezTo>
                    <a:pt x="99" y="813"/>
                    <a:pt x="99" y="813"/>
                    <a:pt x="99" y="813"/>
                  </a:cubicBezTo>
                  <a:cubicBezTo>
                    <a:pt x="83" y="772"/>
                    <a:pt x="83" y="772"/>
                    <a:pt x="83" y="772"/>
                  </a:cubicBezTo>
                  <a:cubicBezTo>
                    <a:pt x="10" y="746"/>
                    <a:pt x="10" y="746"/>
                    <a:pt x="10" y="746"/>
                  </a:cubicBezTo>
                  <a:cubicBezTo>
                    <a:pt x="0" y="683"/>
                    <a:pt x="0" y="683"/>
                    <a:pt x="0" y="683"/>
                  </a:cubicBezTo>
                  <a:cubicBezTo>
                    <a:pt x="47" y="657"/>
                    <a:pt x="47" y="657"/>
                    <a:pt x="47" y="657"/>
                  </a:cubicBezTo>
                  <a:cubicBezTo>
                    <a:pt x="26" y="600"/>
                    <a:pt x="26" y="600"/>
                    <a:pt x="26" y="600"/>
                  </a:cubicBezTo>
                  <a:cubicBezTo>
                    <a:pt x="47" y="579"/>
                    <a:pt x="47" y="579"/>
                    <a:pt x="47" y="579"/>
                  </a:cubicBezTo>
                  <a:cubicBezTo>
                    <a:pt x="31" y="537"/>
                    <a:pt x="31" y="537"/>
                    <a:pt x="31" y="537"/>
                  </a:cubicBezTo>
                  <a:cubicBezTo>
                    <a:pt x="42" y="480"/>
                    <a:pt x="42" y="480"/>
                    <a:pt x="42" y="480"/>
                  </a:cubicBezTo>
                  <a:cubicBezTo>
                    <a:pt x="73" y="433"/>
                    <a:pt x="73" y="433"/>
                    <a:pt x="73" y="433"/>
                  </a:cubicBezTo>
                  <a:cubicBezTo>
                    <a:pt x="78" y="386"/>
                    <a:pt x="78" y="386"/>
                    <a:pt x="78" y="386"/>
                  </a:cubicBezTo>
                  <a:cubicBezTo>
                    <a:pt x="66" y="363"/>
                    <a:pt x="66" y="363"/>
                    <a:pt x="66" y="363"/>
                  </a:cubicBezTo>
                  <a:cubicBezTo>
                    <a:pt x="99" y="318"/>
                    <a:pt x="99" y="318"/>
                    <a:pt x="99" y="318"/>
                  </a:cubicBezTo>
                  <a:cubicBezTo>
                    <a:pt x="130" y="318"/>
                    <a:pt x="130" y="318"/>
                    <a:pt x="130" y="318"/>
                  </a:cubicBezTo>
                  <a:cubicBezTo>
                    <a:pt x="151" y="339"/>
                    <a:pt x="151" y="339"/>
                    <a:pt x="151" y="339"/>
                  </a:cubicBezTo>
                  <a:cubicBezTo>
                    <a:pt x="193" y="339"/>
                    <a:pt x="193" y="339"/>
                    <a:pt x="193" y="339"/>
                  </a:cubicBezTo>
                  <a:cubicBezTo>
                    <a:pt x="193" y="307"/>
                    <a:pt x="193" y="307"/>
                    <a:pt x="193" y="307"/>
                  </a:cubicBezTo>
                  <a:cubicBezTo>
                    <a:pt x="172" y="292"/>
                    <a:pt x="172" y="292"/>
                    <a:pt x="172" y="292"/>
                  </a:cubicBezTo>
                  <a:cubicBezTo>
                    <a:pt x="172" y="266"/>
                    <a:pt x="172" y="266"/>
                    <a:pt x="172" y="266"/>
                  </a:cubicBezTo>
                  <a:cubicBezTo>
                    <a:pt x="203" y="240"/>
                    <a:pt x="203" y="240"/>
                    <a:pt x="203" y="240"/>
                  </a:cubicBezTo>
                  <a:cubicBezTo>
                    <a:pt x="240" y="214"/>
                    <a:pt x="240" y="214"/>
                    <a:pt x="240" y="214"/>
                  </a:cubicBezTo>
                  <a:cubicBezTo>
                    <a:pt x="245" y="187"/>
                    <a:pt x="245" y="187"/>
                    <a:pt x="245" y="187"/>
                  </a:cubicBezTo>
                  <a:cubicBezTo>
                    <a:pt x="276" y="156"/>
                    <a:pt x="276" y="156"/>
                    <a:pt x="276" y="156"/>
                  </a:cubicBezTo>
                  <a:cubicBezTo>
                    <a:pt x="261" y="104"/>
                    <a:pt x="261" y="104"/>
                    <a:pt x="261" y="104"/>
                  </a:cubicBezTo>
                  <a:cubicBezTo>
                    <a:pt x="258" y="103"/>
                    <a:pt x="258" y="103"/>
                    <a:pt x="258" y="103"/>
                  </a:cubicBezTo>
                  <a:cubicBezTo>
                    <a:pt x="282" y="88"/>
                    <a:pt x="282" y="88"/>
                    <a:pt x="282" y="88"/>
                  </a:cubicBezTo>
                  <a:cubicBezTo>
                    <a:pt x="282" y="47"/>
                    <a:pt x="282" y="47"/>
                    <a:pt x="282" y="47"/>
                  </a:cubicBezTo>
                  <a:cubicBezTo>
                    <a:pt x="308" y="26"/>
                    <a:pt x="308" y="26"/>
                    <a:pt x="308" y="26"/>
                  </a:cubicBezTo>
                  <a:cubicBezTo>
                    <a:pt x="344" y="26"/>
                    <a:pt x="344" y="26"/>
                    <a:pt x="344" y="26"/>
                  </a:cubicBezTo>
                  <a:cubicBezTo>
                    <a:pt x="365" y="0"/>
                    <a:pt x="365" y="0"/>
                    <a:pt x="365" y="0"/>
                  </a:cubicBezTo>
                  <a:cubicBezTo>
                    <a:pt x="401" y="0"/>
                    <a:pt x="401" y="0"/>
                    <a:pt x="401" y="0"/>
                  </a:cubicBezTo>
                  <a:cubicBezTo>
                    <a:pt x="433" y="36"/>
                    <a:pt x="433" y="36"/>
                    <a:pt x="433" y="36"/>
                  </a:cubicBezTo>
                  <a:cubicBezTo>
                    <a:pt x="469" y="47"/>
                    <a:pt x="469" y="47"/>
                    <a:pt x="469" y="47"/>
                  </a:cubicBezTo>
                  <a:cubicBezTo>
                    <a:pt x="506" y="26"/>
                    <a:pt x="506" y="26"/>
                    <a:pt x="506" y="26"/>
                  </a:cubicBezTo>
                  <a:cubicBezTo>
                    <a:pt x="537" y="21"/>
                    <a:pt x="537" y="21"/>
                    <a:pt x="537" y="21"/>
                  </a:cubicBezTo>
                  <a:cubicBezTo>
                    <a:pt x="632" y="21"/>
                    <a:pt x="632" y="21"/>
                    <a:pt x="632" y="21"/>
                  </a:cubicBezTo>
                  <a:cubicBezTo>
                    <a:pt x="643" y="57"/>
                    <a:pt x="643" y="57"/>
                    <a:pt x="643" y="57"/>
                  </a:cubicBezTo>
                  <a:cubicBezTo>
                    <a:pt x="691" y="137"/>
                    <a:pt x="691" y="137"/>
                    <a:pt x="691" y="137"/>
                  </a:cubicBezTo>
                  <a:cubicBezTo>
                    <a:pt x="695" y="209"/>
                    <a:pt x="695" y="209"/>
                    <a:pt x="695" y="209"/>
                  </a:cubicBezTo>
                  <a:cubicBezTo>
                    <a:pt x="759" y="281"/>
                    <a:pt x="759" y="281"/>
                    <a:pt x="759" y="281"/>
                  </a:cubicBezTo>
                  <a:cubicBezTo>
                    <a:pt x="759" y="281"/>
                    <a:pt x="703" y="309"/>
                    <a:pt x="699" y="321"/>
                  </a:cubicBezTo>
                  <a:cubicBezTo>
                    <a:pt x="695" y="333"/>
                    <a:pt x="675" y="369"/>
                    <a:pt x="675" y="369"/>
                  </a:cubicBezTo>
                  <a:cubicBezTo>
                    <a:pt x="703" y="421"/>
                    <a:pt x="703" y="421"/>
                    <a:pt x="703" y="421"/>
                  </a:cubicBezTo>
                  <a:cubicBezTo>
                    <a:pt x="723" y="437"/>
                    <a:pt x="723" y="437"/>
                    <a:pt x="723" y="437"/>
                  </a:cubicBezTo>
                  <a:cubicBezTo>
                    <a:pt x="799" y="449"/>
                    <a:pt x="799" y="449"/>
                    <a:pt x="799" y="449"/>
                  </a:cubicBezTo>
                  <a:cubicBezTo>
                    <a:pt x="803" y="481"/>
                    <a:pt x="803" y="481"/>
                    <a:pt x="803" y="481"/>
                  </a:cubicBezTo>
                  <a:cubicBezTo>
                    <a:pt x="847" y="449"/>
                    <a:pt x="847" y="449"/>
                    <a:pt x="847" y="449"/>
                  </a:cubicBezTo>
                  <a:cubicBezTo>
                    <a:pt x="847" y="449"/>
                    <a:pt x="879" y="461"/>
                    <a:pt x="887" y="465"/>
                  </a:cubicBezTo>
                  <a:cubicBezTo>
                    <a:pt x="895" y="469"/>
                    <a:pt x="939" y="437"/>
                    <a:pt x="939" y="437"/>
                  </a:cubicBezTo>
                  <a:cubicBezTo>
                    <a:pt x="951" y="393"/>
                    <a:pt x="951" y="393"/>
                    <a:pt x="951" y="393"/>
                  </a:cubicBezTo>
                  <a:cubicBezTo>
                    <a:pt x="979" y="389"/>
                    <a:pt x="979" y="389"/>
                    <a:pt x="979" y="389"/>
                  </a:cubicBezTo>
                  <a:cubicBezTo>
                    <a:pt x="999" y="405"/>
                    <a:pt x="999" y="405"/>
                    <a:pt x="999" y="405"/>
                  </a:cubicBezTo>
                  <a:cubicBezTo>
                    <a:pt x="1015" y="401"/>
                    <a:pt x="1015" y="401"/>
                    <a:pt x="1015" y="401"/>
                  </a:cubicBezTo>
                  <a:cubicBezTo>
                    <a:pt x="1027" y="397"/>
                    <a:pt x="1027" y="397"/>
                    <a:pt x="1027" y="397"/>
                  </a:cubicBezTo>
                  <a:cubicBezTo>
                    <a:pt x="1075" y="361"/>
                    <a:pt x="1075" y="361"/>
                    <a:pt x="1075" y="361"/>
                  </a:cubicBezTo>
                  <a:cubicBezTo>
                    <a:pt x="1155" y="361"/>
                    <a:pt x="1155" y="361"/>
                    <a:pt x="1155" y="361"/>
                  </a:cubicBezTo>
                  <a:cubicBezTo>
                    <a:pt x="1168" y="369"/>
                    <a:pt x="1168" y="369"/>
                    <a:pt x="1168" y="369"/>
                  </a:cubicBezTo>
                  <a:cubicBezTo>
                    <a:pt x="1168" y="407"/>
                    <a:pt x="1168" y="407"/>
                    <a:pt x="1168" y="407"/>
                  </a:cubicBezTo>
                  <a:cubicBezTo>
                    <a:pt x="1147" y="422"/>
                    <a:pt x="1147" y="422"/>
                    <a:pt x="1147" y="422"/>
                  </a:cubicBezTo>
                  <a:lnTo>
                    <a:pt x="1147" y="48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0" name="สตูล">
              <a:extLst>
                <a:ext uri="{FF2B5EF4-FFF2-40B4-BE49-F238E27FC236}">
                  <a16:creationId xmlns:a16="http://schemas.microsoft.com/office/drawing/2014/main" id="{56E2181C-B71D-4209-A511-3725933ED1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1723" y="5894715"/>
              <a:ext cx="201174" cy="272500"/>
            </a:xfrm>
            <a:custGeom>
              <a:avLst/>
              <a:gdLst>
                <a:gd name="T0" fmla="*/ 458 w 490"/>
                <a:gd name="T1" fmla="*/ 344 h 669"/>
                <a:gd name="T2" fmla="*/ 479 w 490"/>
                <a:gd name="T3" fmla="*/ 376 h 669"/>
                <a:gd name="T4" fmla="*/ 479 w 490"/>
                <a:gd name="T5" fmla="*/ 403 h 669"/>
                <a:gd name="T6" fmla="*/ 457 w 490"/>
                <a:gd name="T7" fmla="*/ 381 h 669"/>
                <a:gd name="T8" fmla="*/ 435 w 490"/>
                <a:gd name="T9" fmla="*/ 399 h 669"/>
                <a:gd name="T10" fmla="*/ 424 w 490"/>
                <a:gd name="T11" fmla="*/ 409 h 669"/>
                <a:gd name="T12" fmla="*/ 436 w 490"/>
                <a:gd name="T13" fmla="*/ 421 h 669"/>
                <a:gd name="T14" fmla="*/ 436 w 490"/>
                <a:gd name="T15" fmla="*/ 453 h 669"/>
                <a:gd name="T16" fmla="*/ 424 w 490"/>
                <a:gd name="T17" fmla="*/ 469 h 669"/>
                <a:gd name="T18" fmla="*/ 440 w 490"/>
                <a:gd name="T19" fmla="*/ 513 h 669"/>
                <a:gd name="T20" fmla="*/ 420 w 490"/>
                <a:gd name="T21" fmla="*/ 517 h 669"/>
                <a:gd name="T22" fmla="*/ 417 w 490"/>
                <a:gd name="T23" fmla="*/ 605 h 669"/>
                <a:gd name="T24" fmla="*/ 400 w 490"/>
                <a:gd name="T25" fmla="*/ 669 h 669"/>
                <a:gd name="T26" fmla="*/ 372 w 490"/>
                <a:gd name="T27" fmla="*/ 565 h 669"/>
                <a:gd name="T28" fmla="*/ 384 w 490"/>
                <a:gd name="T29" fmla="*/ 541 h 669"/>
                <a:gd name="T30" fmla="*/ 376 w 490"/>
                <a:gd name="T31" fmla="*/ 537 h 669"/>
                <a:gd name="T32" fmla="*/ 352 w 490"/>
                <a:gd name="T33" fmla="*/ 537 h 669"/>
                <a:gd name="T34" fmla="*/ 332 w 490"/>
                <a:gd name="T35" fmla="*/ 549 h 669"/>
                <a:gd name="T36" fmla="*/ 300 w 490"/>
                <a:gd name="T37" fmla="*/ 533 h 669"/>
                <a:gd name="T38" fmla="*/ 288 w 490"/>
                <a:gd name="T39" fmla="*/ 505 h 669"/>
                <a:gd name="T40" fmla="*/ 288 w 490"/>
                <a:gd name="T41" fmla="*/ 473 h 669"/>
                <a:gd name="T42" fmla="*/ 252 w 490"/>
                <a:gd name="T43" fmla="*/ 445 h 669"/>
                <a:gd name="T44" fmla="*/ 228 w 490"/>
                <a:gd name="T45" fmla="*/ 441 h 669"/>
                <a:gd name="T46" fmla="*/ 212 w 490"/>
                <a:gd name="T47" fmla="*/ 389 h 669"/>
                <a:gd name="T48" fmla="*/ 172 w 490"/>
                <a:gd name="T49" fmla="*/ 385 h 669"/>
                <a:gd name="T50" fmla="*/ 96 w 490"/>
                <a:gd name="T51" fmla="*/ 309 h 669"/>
                <a:gd name="T52" fmla="*/ 80 w 490"/>
                <a:gd name="T53" fmla="*/ 273 h 669"/>
                <a:gd name="T54" fmla="*/ 44 w 490"/>
                <a:gd name="T55" fmla="*/ 265 h 669"/>
                <a:gd name="T56" fmla="*/ 20 w 490"/>
                <a:gd name="T57" fmla="*/ 221 h 669"/>
                <a:gd name="T58" fmla="*/ 0 w 490"/>
                <a:gd name="T59" fmla="*/ 105 h 669"/>
                <a:gd name="T60" fmla="*/ 38 w 490"/>
                <a:gd name="T61" fmla="*/ 67 h 669"/>
                <a:gd name="T62" fmla="*/ 104 w 490"/>
                <a:gd name="T63" fmla="*/ 73 h 669"/>
                <a:gd name="T64" fmla="*/ 174 w 490"/>
                <a:gd name="T65" fmla="*/ 35 h 669"/>
                <a:gd name="T66" fmla="*/ 213 w 490"/>
                <a:gd name="T67" fmla="*/ 0 h 669"/>
                <a:gd name="T68" fmla="*/ 250 w 490"/>
                <a:gd name="T69" fmla="*/ 16 h 669"/>
                <a:gd name="T70" fmla="*/ 274 w 490"/>
                <a:gd name="T71" fmla="*/ 64 h 669"/>
                <a:gd name="T72" fmla="*/ 281 w 490"/>
                <a:gd name="T73" fmla="*/ 78 h 669"/>
                <a:gd name="T74" fmla="*/ 307 w 490"/>
                <a:gd name="T75" fmla="*/ 94 h 669"/>
                <a:gd name="T76" fmla="*/ 339 w 490"/>
                <a:gd name="T77" fmla="*/ 76 h 669"/>
                <a:gd name="T78" fmla="*/ 344 w 490"/>
                <a:gd name="T79" fmla="*/ 73 h 669"/>
                <a:gd name="T80" fmla="*/ 344 w 490"/>
                <a:gd name="T81" fmla="*/ 141 h 669"/>
                <a:gd name="T82" fmla="*/ 364 w 490"/>
                <a:gd name="T83" fmla="*/ 178 h 669"/>
                <a:gd name="T84" fmla="*/ 364 w 490"/>
                <a:gd name="T85" fmla="*/ 204 h 669"/>
                <a:gd name="T86" fmla="*/ 406 w 490"/>
                <a:gd name="T87" fmla="*/ 251 h 669"/>
                <a:gd name="T88" fmla="*/ 463 w 490"/>
                <a:gd name="T89" fmla="*/ 251 h 669"/>
                <a:gd name="T90" fmla="*/ 490 w 490"/>
                <a:gd name="T91" fmla="*/ 287 h 669"/>
                <a:gd name="T92" fmla="*/ 458 w 490"/>
                <a:gd name="T93" fmla="*/ 344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90" h="669">
                  <a:moveTo>
                    <a:pt x="458" y="344"/>
                  </a:moveTo>
                  <a:cubicBezTo>
                    <a:pt x="479" y="376"/>
                    <a:pt x="479" y="376"/>
                    <a:pt x="479" y="376"/>
                  </a:cubicBezTo>
                  <a:cubicBezTo>
                    <a:pt x="479" y="403"/>
                    <a:pt x="479" y="403"/>
                    <a:pt x="479" y="403"/>
                  </a:cubicBezTo>
                  <a:cubicBezTo>
                    <a:pt x="469" y="393"/>
                    <a:pt x="457" y="381"/>
                    <a:pt x="457" y="381"/>
                  </a:cubicBezTo>
                  <a:cubicBezTo>
                    <a:pt x="435" y="399"/>
                    <a:pt x="435" y="399"/>
                    <a:pt x="435" y="399"/>
                  </a:cubicBezTo>
                  <a:cubicBezTo>
                    <a:pt x="424" y="409"/>
                    <a:pt x="424" y="409"/>
                    <a:pt x="424" y="409"/>
                  </a:cubicBezTo>
                  <a:cubicBezTo>
                    <a:pt x="436" y="421"/>
                    <a:pt x="436" y="421"/>
                    <a:pt x="436" y="421"/>
                  </a:cubicBezTo>
                  <a:cubicBezTo>
                    <a:pt x="436" y="453"/>
                    <a:pt x="436" y="453"/>
                    <a:pt x="436" y="453"/>
                  </a:cubicBezTo>
                  <a:cubicBezTo>
                    <a:pt x="424" y="469"/>
                    <a:pt x="424" y="469"/>
                    <a:pt x="424" y="469"/>
                  </a:cubicBezTo>
                  <a:cubicBezTo>
                    <a:pt x="440" y="513"/>
                    <a:pt x="440" y="513"/>
                    <a:pt x="440" y="513"/>
                  </a:cubicBezTo>
                  <a:cubicBezTo>
                    <a:pt x="420" y="517"/>
                    <a:pt x="420" y="517"/>
                    <a:pt x="420" y="517"/>
                  </a:cubicBezTo>
                  <a:cubicBezTo>
                    <a:pt x="417" y="605"/>
                    <a:pt x="417" y="605"/>
                    <a:pt x="417" y="605"/>
                  </a:cubicBezTo>
                  <a:cubicBezTo>
                    <a:pt x="400" y="669"/>
                    <a:pt x="400" y="669"/>
                    <a:pt x="400" y="669"/>
                  </a:cubicBezTo>
                  <a:cubicBezTo>
                    <a:pt x="372" y="565"/>
                    <a:pt x="372" y="565"/>
                    <a:pt x="372" y="565"/>
                  </a:cubicBezTo>
                  <a:cubicBezTo>
                    <a:pt x="384" y="541"/>
                    <a:pt x="384" y="541"/>
                    <a:pt x="384" y="541"/>
                  </a:cubicBezTo>
                  <a:cubicBezTo>
                    <a:pt x="376" y="537"/>
                    <a:pt x="376" y="537"/>
                    <a:pt x="376" y="537"/>
                  </a:cubicBezTo>
                  <a:cubicBezTo>
                    <a:pt x="352" y="537"/>
                    <a:pt x="352" y="537"/>
                    <a:pt x="352" y="537"/>
                  </a:cubicBezTo>
                  <a:cubicBezTo>
                    <a:pt x="332" y="549"/>
                    <a:pt x="332" y="549"/>
                    <a:pt x="332" y="549"/>
                  </a:cubicBezTo>
                  <a:cubicBezTo>
                    <a:pt x="300" y="533"/>
                    <a:pt x="300" y="533"/>
                    <a:pt x="300" y="533"/>
                  </a:cubicBezTo>
                  <a:cubicBezTo>
                    <a:pt x="288" y="505"/>
                    <a:pt x="288" y="505"/>
                    <a:pt x="288" y="505"/>
                  </a:cubicBezTo>
                  <a:cubicBezTo>
                    <a:pt x="288" y="473"/>
                    <a:pt x="288" y="473"/>
                    <a:pt x="288" y="473"/>
                  </a:cubicBezTo>
                  <a:cubicBezTo>
                    <a:pt x="252" y="445"/>
                    <a:pt x="252" y="445"/>
                    <a:pt x="252" y="445"/>
                  </a:cubicBezTo>
                  <a:cubicBezTo>
                    <a:pt x="228" y="441"/>
                    <a:pt x="228" y="441"/>
                    <a:pt x="228" y="441"/>
                  </a:cubicBezTo>
                  <a:cubicBezTo>
                    <a:pt x="212" y="389"/>
                    <a:pt x="212" y="389"/>
                    <a:pt x="212" y="389"/>
                  </a:cubicBezTo>
                  <a:cubicBezTo>
                    <a:pt x="172" y="385"/>
                    <a:pt x="172" y="385"/>
                    <a:pt x="172" y="385"/>
                  </a:cubicBezTo>
                  <a:cubicBezTo>
                    <a:pt x="96" y="309"/>
                    <a:pt x="96" y="309"/>
                    <a:pt x="96" y="309"/>
                  </a:cubicBezTo>
                  <a:cubicBezTo>
                    <a:pt x="80" y="273"/>
                    <a:pt x="80" y="273"/>
                    <a:pt x="80" y="273"/>
                  </a:cubicBezTo>
                  <a:cubicBezTo>
                    <a:pt x="44" y="265"/>
                    <a:pt x="44" y="265"/>
                    <a:pt x="44" y="265"/>
                  </a:cubicBezTo>
                  <a:cubicBezTo>
                    <a:pt x="20" y="221"/>
                    <a:pt x="20" y="221"/>
                    <a:pt x="20" y="221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53" y="73"/>
                    <a:pt x="77" y="79"/>
                    <a:pt x="104" y="73"/>
                  </a:cubicBezTo>
                  <a:cubicBezTo>
                    <a:pt x="126" y="68"/>
                    <a:pt x="152" y="51"/>
                    <a:pt x="174" y="35"/>
                  </a:cubicBezTo>
                  <a:cubicBezTo>
                    <a:pt x="196" y="17"/>
                    <a:pt x="213" y="0"/>
                    <a:pt x="213" y="0"/>
                  </a:cubicBezTo>
                  <a:cubicBezTo>
                    <a:pt x="250" y="16"/>
                    <a:pt x="250" y="16"/>
                    <a:pt x="250" y="16"/>
                  </a:cubicBezTo>
                  <a:cubicBezTo>
                    <a:pt x="274" y="64"/>
                    <a:pt x="274" y="64"/>
                    <a:pt x="274" y="64"/>
                  </a:cubicBezTo>
                  <a:cubicBezTo>
                    <a:pt x="281" y="78"/>
                    <a:pt x="281" y="78"/>
                    <a:pt x="281" y="78"/>
                  </a:cubicBezTo>
                  <a:cubicBezTo>
                    <a:pt x="307" y="94"/>
                    <a:pt x="307" y="94"/>
                    <a:pt x="307" y="94"/>
                  </a:cubicBezTo>
                  <a:cubicBezTo>
                    <a:pt x="339" y="76"/>
                    <a:pt x="339" y="76"/>
                    <a:pt x="339" y="76"/>
                  </a:cubicBezTo>
                  <a:cubicBezTo>
                    <a:pt x="344" y="73"/>
                    <a:pt x="344" y="73"/>
                    <a:pt x="344" y="73"/>
                  </a:cubicBezTo>
                  <a:cubicBezTo>
                    <a:pt x="344" y="141"/>
                    <a:pt x="344" y="141"/>
                    <a:pt x="344" y="141"/>
                  </a:cubicBezTo>
                  <a:cubicBezTo>
                    <a:pt x="364" y="178"/>
                    <a:pt x="364" y="178"/>
                    <a:pt x="364" y="178"/>
                  </a:cubicBezTo>
                  <a:cubicBezTo>
                    <a:pt x="364" y="204"/>
                    <a:pt x="364" y="204"/>
                    <a:pt x="364" y="204"/>
                  </a:cubicBezTo>
                  <a:cubicBezTo>
                    <a:pt x="406" y="251"/>
                    <a:pt x="406" y="251"/>
                    <a:pt x="406" y="251"/>
                  </a:cubicBezTo>
                  <a:cubicBezTo>
                    <a:pt x="463" y="251"/>
                    <a:pt x="463" y="251"/>
                    <a:pt x="463" y="251"/>
                  </a:cubicBezTo>
                  <a:cubicBezTo>
                    <a:pt x="469" y="251"/>
                    <a:pt x="490" y="287"/>
                    <a:pt x="490" y="287"/>
                  </a:cubicBezTo>
                  <a:lnTo>
                    <a:pt x="458" y="34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1" name="พัทลุง">
              <a:extLst>
                <a:ext uri="{FF2B5EF4-FFF2-40B4-BE49-F238E27FC236}">
                  <a16:creationId xmlns:a16="http://schemas.microsoft.com/office/drawing/2014/main" id="{0CC145E3-A0B8-4B74-878F-B8DC4AF431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7327" y="5645991"/>
              <a:ext cx="245066" cy="287131"/>
            </a:xfrm>
            <a:custGeom>
              <a:avLst/>
              <a:gdLst>
                <a:gd name="T0" fmla="*/ 599 w 599"/>
                <a:gd name="T1" fmla="*/ 522 h 704"/>
                <a:gd name="T2" fmla="*/ 583 w 599"/>
                <a:gd name="T3" fmla="*/ 563 h 704"/>
                <a:gd name="T4" fmla="*/ 557 w 599"/>
                <a:gd name="T5" fmla="*/ 522 h 704"/>
                <a:gd name="T6" fmla="*/ 541 w 599"/>
                <a:gd name="T7" fmla="*/ 532 h 704"/>
                <a:gd name="T8" fmla="*/ 505 w 599"/>
                <a:gd name="T9" fmla="*/ 600 h 704"/>
                <a:gd name="T10" fmla="*/ 411 w 599"/>
                <a:gd name="T11" fmla="*/ 626 h 704"/>
                <a:gd name="T12" fmla="*/ 359 w 599"/>
                <a:gd name="T13" fmla="*/ 657 h 704"/>
                <a:gd name="T14" fmla="*/ 322 w 599"/>
                <a:gd name="T15" fmla="*/ 652 h 704"/>
                <a:gd name="T16" fmla="*/ 286 w 599"/>
                <a:gd name="T17" fmla="*/ 668 h 704"/>
                <a:gd name="T18" fmla="*/ 276 w 599"/>
                <a:gd name="T19" fmla="*/ 686 h 704"/>
                <a:gd name="T20" fmla="*/ 244 w 599"/>
                <a:gd name="T21" fmla="*/ 704 h 704"/>
                <a:gd name="T22" fmla="*/ 218 w 599"/>
                <a:gd name="T23" fmla="*/ 688 h 704"/>
                <a:gd name="T24" fmla="*/ 211 w 599"/>
                <a:gd name="T25" fmla="*/ 674 h 704"/>
                <a:gd name="T26" fmla="*/ 187 w 599"/>
                <a:gd name="T27" fmla="*/ 626 h 704"/>
                <a:gd name="T28" fmla="*/ 166 w 599"/>
                <a:gd name="T29" fmla="*/ 574 h 704"/>
                <a:gd name="T30" fmla="*/ 187 w 599"/>
                <a:gd name="T31" fmla="*/ 537 h 704"/>
                <a:gd name="T32" fmla="*/ 166 w 599"/>
                <a:gd name="T33" fmla="*/ 501 h 704"/>
                <a:gd name="T34" fmla="*/ 134 w 599"/>
                <a:gd name="T35" fmla="*/ 480 h 704"/>
                <a:gd name="T36" fmla="*/ 88 w 599"/>
                <a:gd name="T37" fmla="*/ 344 h 704"/>
                <a:gd name="T38" fmla="*/ 88 w 599"/>
                <a:gd name="T39" fmla="*/ 308 h 704"/>
                <a:gd name="T40" fmla="*/ 51 w 599"/>
                <a:gd name="T41" fmla="*/ 276 h 704"/>
                <a:gd name="T42" fmla="*/ 46 w 599"/>
                <a:gd name="T43" fmla="*/ 224 h 704"/>
                <a:gd name="T44" fmla="*/ 72 w 599"/>
                <a:gd name="T45" fmla="*/ 203 h 704"/>
                <a:gd name="T46" fmla="*/ 61 w 599"/>
                <a:gd name="T47" fmla="*/ 172 h 704"/>
                <a:gd name="T48" fmla="*/ 30 w 599"/>
                <a:gd name="T49" fmla="*/ 162 h 704"/>
                <a:gd name="T50" fmla="*/ 30 w 599"/>
                <a:gd name="T51" fmla="*/ 115 h 704"/>
                <a:gd name="T52" fmla="*/ 0 w 599"/>
                <a:gd name="T53" fmla="*/ 41 h 704"/>
                <a:gd name="T54" fmla="*/ 30 w 599"/>
                <a:gd name="T55" fmla="*/ 36 h 704"/>
                <a:gd name="T56" fmla="*/ 67 w 599"/>
                <a:gd name="T57" fmla="*/ 0 h 704"/>
                <a:gd name="T58" fmla="*/ 140 w 599"/>
                <a:gd name="T59" fmla="*/ 16 h 704"/>
                <a:gd name="T60" fmla="*/ 176 w 599"/>
                <a:gd name="T61" fmla="*/ 16 h 704"/>
                <a:gd name="T62" fmla="*/ 281 w 599"/>
                <a:gd name="T63" fmla="*/ 47 h 704"/>
                <a:gd name="T64" fmla="*/ 312 w 599"/>
                <a:gd name="T65" fmla="*/ 26 h 704"/>
                <a:gd name="T66" fmla="*/ 380 w 599"/>
                <a:gd name="T67" fmla="*/ 26 h 704"/>
                <a:gd name="T68" fmla="*/ 400 w 599"/>
                <a:gd name="T69" fmla="*/ 63 h 704"/>
                <a:gd name="T70" fmla="*/ 400 w 599"/>
                <a:gd name="T71" fmla="*/ 94 h 704"/>
                <a:gd name="T72" fmla="*/ 427 w 599"/>
                <a:gd name="T73" fmla="*/ 136 h 704"/>
                <a:gd name="T74" fmla="*/ 437 w 599"/>
                <a:gd name="T75" fmla="*/ 235 h 704"/>
                <a:gd name="T76" fmla="*/ 427 w 599"/>
                <a:gd name="T77" fmla="*/ 302 h 704"/>
                <a:gd name="T78" fmla="*/ 458 w 599"/>
                <a:gd name="T79" fmla="*/ 355 h 704"/>
                <a:gd name="T80" fmla="*/ 500 w 599"/>
                <a:gd name="T81" fmla="*/ 355 h 704"/>
                <a:gd name="T82" fmla="*/ 541 w 599"/>
                <a:gd name="T83" fmla="*/ 329 h 704"/>
                <a:gd name="T84" fmla="*/ 567 w 599"/>
                <a:gd name="T85" fmla="*/ 355 h 704"/>
                <a:gd name="T86" fmla="*/ 557 w 599"/>
                <a:gd name="T87" fmla="*/ 412 h 704"/>
                <a:gd name="T88" fmla="*/ 578 w 599"/>
                <a:gd name="T89" fmla="*/ 428 h 704"/>
                <a:gd name="T90" fmla="*/ 599 w 599"/>
                <a:gd name="T91" fmla="*/ 52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99" h="704">
                  <a:moveTo>
                    <a:pt x="599" y="522"/>
                  </a:moveTo>
                  <a:cubicBezTo>
                    <a:pt x="583" y="563"/>
                    <a:pt x="583" y="563"/>
                    <a:pt x="583" y="563"/>
                  </a:cubicBezTo>
                  <a:cubicBezTo>
                    <a:pt x="557" y="522"/>
                    <a:pt x="557" y="522"/>
                    <a:pt x="557" y="522"/>
                  </a:cubicBezTo>
                  <a:cubicBezTo>
                    <a:pt x="541" y="532"/>
                    <a:pt x="541" y="532"/>
                    <a:pt x="541" y="532"/>
                  </a:cubicBezTo>
                  <a:cubicBezTo>
                    <a:pt x="505" y="600"/>
                    <a:pt x="505" y="600"/>
                    <a:pt x="505" y="600"/>
                  </a:cubicBezTo>
                  <a:cubicBezTo>
                    <a:pt x="411" y="626"/>
                    <a:pt x="411" y="626"/>
                    <a:pt x="411" y="626"/>
                  </a:cubicBezTo>
                  <a:cubicBezTo>
                    <a:pt x="359" y="657"/>
                    <a:pt x="359" y="657"/>
                    <a:pt x="359" y="657"/>
                  </a:cubicBezTo>
                  <a:cubicBezTo>
                    <a:pt x="322" y="652"/>
                    <a:pt x="322" y="652"/>
                    <a:pt x="322" y="652"/>
                  </a:cubicBezTo>
                  <a:cubicBezTo>
                    <a:pt x="286" y="668"/>
                    <a:pt x="286" y="668"/>
                    <a:pt x="286" y="668"/>
                  </a:cubicBezTo>
                  <a:cubicBezTo>
                    <a:pt x="276" y="686"/>
                    <a:pt x="276" y="686"/>
                    <a:pt x="276" y="686"/>
                  </a:cubicBezTo>
                  <a:cubicBezTo>
                    <a:pt x="244" y="704"/>
                    <a:pt x="244" y="704"/>
                    <a:pt x="244" y="704"/>
                  </a:cubicBezTo>
                  <a:cubicBezTo>
                    <a:pt x="218" y="688"/>
                    <a:pt x="218" y="688"/>
                    <a:pt x="218" y="688"/>
                  </a:cubicBezTo>
                  <a:cubicBezTo>
                    <a:pt x="211" y="674"/>
                    <a:pt x="211" y="674"/>
                    <a:pt x="211" y="674"/>
                  </a:cubicBezTo>
                  <a:cubicBezTo>
                    <a:pt x="187" y="626"/>
                    <a:pt x="187" y="626"/>
                    <a:pt x="187" y="626"/>
                  </a:cubicBezTo>
                  <a:cubicBezTo>
                    <a:pt x="166" y="574"/>
                    <a:pt x="166" y="574"/>
                    <a:pt x="166" y="574"/>
                  </a:cubicBezTo>
                  <a:cubicBezTo>
                    <a:pt x="187" y="537"/>
                    <a:pt x="187" y="537"/>
                    <a:pt x="187" y="537"/>
                  </a:cubicBezTo>
                  <a:cubicBezTo>
                    <a:pt x="166" y="501"/>
                    <a:pt x="166" y="501"/>
                    <a:pt x="166" y="501"/>
                  </a:cubicBezTo>
                  <a:cubicBezTo>
                    <a:pt x="134" y="480"/>
                    <a:pt x="134" y="480"/>
                    <a:pt x="134" y="480"/>
                  </a:cubicBezTo>
                  <a:cubicBezTo>
                    <a:pt x="88" y="344"/>
                    <a:pt x="88" y="344"/>
                    <a:pt x="88" y="344"/>
                  </a:cubicBezTo>
                  <a:cubicBezTo>
                    <a:pt x="88" y="308"/>
                    <a:pt x="88" y="308"/>
                    <a:pt x="88" y="308"/>
                  </a:cubicBezTo>
                  <a:cubicBezTo>
                    <a:pt x="51" y="276"/>
                    <a:pt x="51" y="276"/>
                    <a:pt x="51" y="276"/>
                  </a:cubicBezTo>
                  <a:cubicBezTo>
                    <a:pt x="46" y="224"/>
                    <a:pt x="46" y="224"/>
                    <a:pt x="46" y="224"/>
                  </a:cubicBezTo>
                  <a:cubicBezTo>
                    <a:pt x="72" y="203"/>
                    <a:pt x="72" y="203"/>
                    <a:pt x="72" y="203"/>
                  </a:cubicBezTo>
                  <a:cubicBezTo>
                    <a:pt x="61" y="172"/>
                    <a:pt x="61" y="172"/>
                    <a:pt x="61" y="172"/>
                  </a:cubicBezTo>
                  <a:cubicBezTo>
                    <a:pt x="30" y="162"/>
                    <a:pt x="30" y="162"/>
                    <a:pt x="30" y="162"/>
                  </a:cubicBezTo>
                  <a:cubicBezTo>
                    <a:pt x="30" y="115"/>
                    <a:pt x="30" y="115"/>
                    <a:pt x="30" y="11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140" y="16"/>
                    <a:pt x="140" y="16"/>
                    <a:pt x="140" y="16"/>
                  </a:cubicBezTo>
                  <a:cubicBezTo>
                    <a:pt x="176" y="16"/>
                    <a:pt x="176" y="16"/>
                    <a:pt x="176" y="16"/>
                  </a:cubicBezTo>
                  <a:cubicBezTo>
                    <a:pt x="281" y="47"/>
                    <a:pt x="281" y="47"/>
                    <a:pt x="281" y="47"/>
                  </a:cubicBezTo>
                  <a:cubicBezTo>
                    <a:pt x="312" y="26"/>
                    <a:pt x="312" y="26"/>
                    <a:pt x="312" y="26"/>
                  </a:cubicBezTo>
                  <a:cubicBezTo>
                    <a:pt x="380" y="26"/>
                    <a:pt x="380" y="26"/>
                    <a:pt x="380" y="26"/>
                  </a:cubicBezTo>
                  <a:cubicBezTo>
                    <a:pt x="400" y="63"/>
                    <a:pt x="400" y="63"/>
                    <a:pt x="400" y="63"/>
                  </a:cubicBezTo>
                  <a:cubicBezTo>
                    <a:pt x="400" y="94"/>
                    <a:pt x="400" y="94"/>
                    <a:pt x="400" y="94"/>
                  </a:cubicBezTo>
                  <a:cubicBezTo>
                    <a:pt x="427" y="136"/>
                    <a:pt x="427" y="136"/>
                    <a:pt x="427" y="136"/>
                  </a:cubicBezTo>
                  <a:cubicBezTo>
                    <a:pt x="437" y="235"/>
                    <a:pt x="437" y="235"/>
                    <a:pt x="437" y="235"/>
                  </a:cubicBezTo>
                  <a:cubicBezTo>
                    <a:pt x="437" y="235"/>
                    <a:pt x="421" y="297"/>
                    <a:pt x="427" y="302"/>
                  </a:cubicBezTo>
                  <a:cubicBezTo>
                    <a:pt x="432" y="308"/>
                    <a:pt x="453" y="355"/>
                    <a:pt x="458" y="355"/>
                  </a:cubicBezTo>
                  <a:cubicBezTo>
                    <a:pt x="500" y="355"/>
                    <a:pt x="500" y="355"/>
                    <a:pt x="500" y="355"/>
                  </a:cubicBezTo>
                  <a:cubicBezTo>
                    <a:pt x="541" y="329"/>
                    <a:pt x="541" y="329"/>
                    <a:pt x="541" y="329"/>
                  </a:cubicBezTo>
                  <a:cubicBezTo>
                    <a:pt x="567" y="355"/>
                    <a:pt x="567" y="355"/>
                    <a:pt x="567" y="355"/>
                  </a:cubicBezTo>
                  <a:cubicBezTo>
                    <a:pt x="557" y="412"/>
                    <a:pt x="557" y="412"/>
                    <a:pt x="557" y="412"/>
                  </a:cubicBezTo>
                  <a:cubicBezTo>
                    <a:pt x="578" y="428"/>
                    <a:pt x="578" y="428"/>
                    <a:pt x="578" y="428"/>
                  </a:cubicBezTo>
                  <a:lnTo>
                    <a:pt x="599" y="52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2" name="สงขลา">
              <a:extLst>
                <a:ext uri="{FF2B5EF4-FFF2-40B4-BE49-F238E27FC236}">
                  <a16:creationId xmlns:a16="http://schemas.microsoft.com/office/drawing/2014/main" id="{D8DA2803-A700-4798-86BD-8AAF5ED88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0716" y="5631360"/>
              <a:ext cx="378573" cy="590720"/>
            </a:xfrm>
            <a:custGeom>
              <a:avLst/>
              <a:gdLst>
                <a:gd name="T0" fmla="*/ 921 w 922"/>
                <a:gd name="T1" fmla="*/ 1170 h 1449"/>
                <a:gd name="T2" fmla="*/ 865 w 922"/>
                <a:gd name="T3" fmla="*/ 1249 h 1449"/>
                <a:gd name="T4" fmla="*/ 808 w 922"/>
                <a:gd name="T5" fmla="*/ 1281 h 1449"/>
                <a:gd name="T6" fmla="*/ 761 w 922"/>
                <a:gd name="T7" fmla="*/ 1348 h 1449"/>
                <a:gd name="T8" fmla="*/ 776 w 922"/>
                <a:gd name="T9" fmla="*/ 1415 h 1449"/>
                <a:gd name="T10" fmla="*/ 718 w 922"/>
                <a:gd name="T11" fmla="*/ 1449 h 1449"/>
                <a:gd name="T12" fmla="*/ 678 w 922"/>
                <a:gd name="T13" fmla="*/ 1449 h 1449"/>
                <a:gd name="T14" fmla="*/ 614 w 922"/>
                <a:gd name="T15" fmla="*/ 1257 h 1449"/>
                <a:gd name="T16" fmla="*/ 583 w 922"/>
                <a:gd name="T17" fmla="*/ 1226 h 1449"/>
                <a:gd name="T18" fmla="*/ 554 w 922"/>
                <a:gd name="T19" fmla="*/ 1253 h 1449"/>
                <a:gd name="T20" fmla="*/ 494 w 922"/>
                <a:gd name="T21" fmla="*/ 1269 h 1449"/>
                <a:gd name="T22" fmla="*/ 386 w 922"/>
                <a:gd name="T23" fmla="*/ 1229 h 1449"/>
                <a:gd name="T24" fmla="*/ 290 w 922"/>
                <a:gd name="T25" fmla="*/ 1205 h 1449"/>
                <a:gd name="T26" fmla="*/ 205 w 922"/>
                <a:gd name="T27" fmla="*/ 1133 h 1449"/>
                <a:gd name="T28" fmla="*/ 222 w 922"/>
                <a:gd name="T29" fmla="*/ 1077 h 1449"/>
                <a:gd name="T30" fmla="*/ 193 w 922"/>
                <a:gd name="T31" fmla="*/ 1037 h 1449"/>
                <a:gd name="T32" fmla="*/ 153 w 922"/>
                <a:gd name="T33" fmla="*/ 1061 h 1449"/>
                <a:gd name="T34" fmla="*/ 140 w 922"/>
                <a:gd name="T35" fmla="*/ 1020 h 1449"/>
                <a:gd name="T36" fmla="*/ 151 w 922"/>
                <a:gd name="T37" fmla="*/ 931 h 1449"/>
                <a:gd name="T38" fmla="*/ 67 w 922"/>
                <a:gd name="T39" fmla="*/ 895 h 1449"/>
                <a:gd name="T40" fmla="*/ 25 w 922"/>
                <a:gd name="T41" fmla="*/ 822 h 1449"/>
                <a:gd name="T42" fmla="*/ 5 w 922"/>
                <a:gd name="T43" fmla="*/ 717 h 1449"/>
                <a:gd name="T44" fmla="*/ 10 w 922"/>
                <a:gd name="T45" fmla="*/ 702 h 1449"/>
                <a:gd name="T46" fmla="*/ 83 w 922"/>
                <a:gd name="T47" fmla="*/ 691 h 1449"/>
                <a:gd name="T48" fmla="*/ 229 w 922"/>
                <a:gd name="T49" fmla="*/ 634 h 1449"/>
                <a:gd name="T50" fmla="*/ 281 w 922"/>
                <a:gd name="T51" fmla="*/ 556 h 1449"/>
                <a:gd name="T52" fmla="*/ 323 w 922"/>
                <a:gd name="T53" fmla="*/ 556 h 1449"/>
                <a:gd name="T54" fmla="*/ 281 w 922"/>
                <a:gd name="T55" fmla="*/ 446 h 1449"/>
                <a:gd name="T56" fmla="*/ 265 w 922"/>
                <a:gd name="T57" fmla="*/ 363 h 1449"/>
                <a:gd name="T58" fmla="*/ 182 w 922"/>
                <a:gd name="T59" fmla="*/ 389 h 1449"/>
                <a:gd name="T60" fmla="*/ 161 w 922"/>
                <a:gd name="T61" fmla="*/ 269 h 1449"/>
                <a:gd name="T62" fmla="*/ 124 w 922"/>
                <a:gd name="T63" fmla="*/ 128 h 1449"/>
                <a:gd name="T64" fmla="*/ 104 w 922"/>
                <a:gd name="T65" fmla="*/ 60 h 1449"/>
                <a:gd name="T66" fmla="*/ 177 w 922"/>
                <a:gd name="T67" fmla="*/ 18 h 1449"/>
                <a:gd name="T68" fmla="*/ 245 w 922"/>
                <a:gd name="T69" fmla="*/ 49 h 1449"/>
                <a:gd name="T70" fmla="*/ 366 w 922"/>
                <a:gd name="T71" fmla="*/ 465 h 1449"/>
                <a:gd name="T72" fmla="*/ 426 w 922"/>
                <a:gd name="T73" fmla="*/ 581 h 1449"/>
                <a:gd name="T74" fmla="*/ 474 w 922"/>
                <a:gd name="T75" fmla="*/ 613 h 1449"/>
                <a:gd name="T76" fmla="*/ 578 w 922"/>
                <a:gd name="T77" fmla="*/ 777 h 1449"/>
                <a:gd name="T78" fmla="*/ 686 w 922"/>
                <a:gd name="T79" fmla="*/ 833 h 1449"/>
                <a:gd name="T80" fmla="*/ 800 w 922"/>
                <a:gd name="T81" fmla="*/ 908 h 1449"/>
                <a:gd name="T82" fmla="*/ 807 w 922"/>
                <a:gd name="T83" fmla="*/ 912 h 1449"/>
                <a:gd name="T84" fmla="*/ 822 w 922"/>
                <a:gd name="T85" fmla="*/ 921 h 1449"/>
                <a:gd name="T86" fmla="*/ 870 w 922"/>
                <a:gd name="T87" fmla="*/ 968 h 1449"/>
                <a:gd name="T88" fmla="*/ 844 w 922"/>
                <a:gd name="T89" fmla="*/ 1051 h 1449"/>
                <a:gd name="T90" fmla="*/ 886 w 922"/>
                <a:gd name="T91" fmla="*/ 1124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22" h="1449">
                  <a:moveTo>
                    <a:pt x="922" y="1166"/>
                  </a:moveTo>
                  <a:cubicBezTo>
                    <a:pt x="921" y="1170"/>
                    <a:pt x="921" y="1170"/>
                    <a:pt x="921" y="1170"/>
                  </a:cubicBezTo>
                  <a:cubicBezTo>
                    <a:pt x="902" y="1218"/>
                    <a:pt x="902" y="1218"/>
                    <a:pt x="902" y="1218"/>
                  </a:cubicBezTo>
                  <a:cubicBezTo>
                    <a:pt x="865" y="1249"/>
                    <a:pt x="865" y="1249"/>
                    <a:pt x="865" y="1249"/>
                  </a:cubicBezTo>
                  <a:cubicBezTo>
                    <a:pt x="870" y="1286"/>
                    <a:pt x="870" y="1286"/>
                    <a:pt x="870" y="1286"/>
                  </a:cubicBezTo>
                  <a:cubicBezTo>
                    <a:pt x="808" y="1281"/>
                    <a:pt x="808" y="1281"/>
                    <a:pt x="808" y="1281"/>
                  </a:cubicBezTo>
                  <a:cubicBezTo>
                    <a:pt x="766" y="1312"/>
                    <a:pt x="766" y="1312"/>
                    <a:pt x="766" y="1312"/>
                  </a:cubicBezTo>
                  <a:cubicBezTo>
                    <a:pt x="761" y="1348"/>
                    <a:pt x="761" y="1348"/>
                    <a:pt x="761" y="1348"/>
                  </a:cubicBezTo>
                  <a:cubicBezTo>
                    <a:pt x="776" y="1380"/>
                    <a:pt x="776" y="1380"/>
                    <a:pt x="776" y="1380"/>
                  </a:cubicBezTo>
                  <a:cubicBezTo>
                    <a:pt x="776" y="1415"/>
                    <a:pt x="776" y="1415"/>
                    <a:pt x="776" y="1415"/>
                  </a:cubicBezTo>
                  <a:cubicBezTo>
                    <a:pt x="754" y="1449"/>
                    <a:pt x="754" y="1449"/>
                    <a:pt x="754" y="1449"/>
                  </a:cubicBezTo>
                  <a:cubicBezTo>
                    <a:pt x="718" y="1449"/>
                    <a:pt x="718" y="1449"/>
                    <a:pt x="718" y="1449"/>
                  </a:cubicBezTo>
                  <a:cubicBezTo>
                    <a:pt x="698" y="1429"/>
                    <a:pt x="698" y="1429"/>
                    <a:pt x="698" y="1429"/>
                  </a:cubicBezTo>
                  <a:cubicBezTo>
                    <a:pt x="678" y="1449"/>
                    <a:pt x="678" y="1449"/>
                    <a:pt x="678" y="1449"/>
                  </a:cubicBezTo>
                  <a:cubicBezTo>
                    <a:pt x="646" y="1277"/>
                    <a:pt x="646" y="1277"/>
                    <a:pt x="646" y="1277"/>
                  </a:cubicBezTo>
                  <a:cubicBezTo>
                    <a:pt x="614" y="1257"/>
                    <a:pt x="614" y="1257"/>
                    <a:pt x="614" y="1257"/>
                  </a:cubicBezTo>
                  <a:cubicBezTo>
                    <a:pt x="594" y="1257"/>
                    <a:pt x="594" y="1257"/>
                    <a:pt x="594" y="1257"/>
                  </a:cubicBezTo>
                  <a:cubicBezTo>
                    <a:pt x="583" y="1226"/>
                    <a:pt x="583" y="1226"/>
                    <a:pt x="583" y="1226"/>
                  </a:cubicBezTo>
                  <a:cubicBezTo>
                    <a:pt x="582" y="1221"/>
                    <a:pt x="582" y="1221"/>
                    <a:pt x="582" y="1221"/>
                  </a:cubicBezTo>
                  <a:cubicBezTo>
                    <a:pt x="554" y="1253"/>
                    <a:pt x="554" y="1253"/>
                    <a:pt x="554" y="1253"/>
                  </a:cubicBezTo>
                  <a:cubicBezTo>
                    <a:pt x="514" y="1273"/>
                    <a:pt x="514" y="1273"/>
                    <a:pt x="514" y="1273"/>
                  </a:cubicBezTo>
                  <a:cubicBezTo>
                    <a:pt x="494" y="1269"/>
                    <a:pt x="494" y="1269"/>
                    <a:pt x="494" y="1269"/>
                  </a:cubicBezTo>
                  <a:cubicBezTo>
                    <a:pt x="438" y="1233"/>
                    <a:pt x="438" y="1233"/>
                    <a:pt x="438" y="1233"/>
                  </a:cubicBezTo>
                  <a:cubicBezTo>
                    <a:pt x="386" y="1229"/>
                    <a:pt x="386" y="1229"/>
                    <a:pt x="386" y="1229"/>
                  </a:cubicBezTo>
                  <a:cubicBezTo>
                    <a:pt x="370" y="1205"/>
                    <a:pt x="370" y="1205"/>
                    <a:pt x="370" y="1205"/>
                  </a:cubicBezTo>
                  <a:cubicBezTo>
                    <a:pt x="290" y="1205"/>
                    <a:pt x="290" y="1205"/>
                    <a:pt x="290" y="1205"/>
                  </a:cubicBezTo>
                  <a:cubicBezTo>
                    <a:pt x="266" y="1197"/>
                    <a:pt x="266" y="1197"/>
                    <a:pt x="266" y="1197"/>
                  </a:cubicBezTo>
                  <a:cubicBezTo>
                    <a:pt x="205" y="1133"/>
                    <a:pt x="205" y="1133"/>
                    <a:pt x="205" y="1133"/>
                  </a:cubicBezTo>
                  <a:cubicBezTo>
                    <a:pt x="226" y="1121"/>
                    <a:pt x="226" y="1121"/>
                    <a:pt x="226" y="1121"/>
                  </a:cubicBezTo>
                  <a:cubicBezTo>
                    <a:pt x="222" y="1077"/>
                    <a:pt x="222" y="1077"/>
                    <a:pt x="222" y="1077"/>
                  </a:cubicBezTo>
                  <a:cubicBezTo>
                    <a:pt x="201" y="1073"/>
                    <a:pt x="201" y="1073"/>
                    <a:pt x="201" y="1073"/>
                  </a:cubicBezTo>
                  <a:cubicBezTo>
                    <a:pt x="193" y="1037"/>
                    <a:pt x="193" y="1037"/>
                    <a:pt x="193" y="1037"/>
                  </a:cubicBezTo>
                  <a:cubicBezTo>
                    <a:pt x="161" y="1037"/>
                    <a:pt x="161" y="1037"/>
                    <a:pt x="161" y="1037"/>
                  </a:cubicBezTo>
                  <a:cubicBezTo>
                    <a:pt x="161" y="1037"/>
                    <a:pt x="158" y="1065"/>
                    <a:pt x="153" y="1061"/>
                  </a:cubicBezTo>
                  <a:cubicBezTo>
                    <a:pt x="152" y="1059"/>
                    <a:pt x="146" y="1054"/>
                    <a:pt x="140" y="1047"/>
                  </a:cubicBezTo>
                  <a:cubicBezTo>
                    <a:pt x="140" y="1020"/>
                    <a:pt x="140" y="1020"/>
                    <a:pt x="140" y="1020"/>
                  </a:cubicBezTo>
                  <a:cubicBezTo>
                    <a:pt x="119" y="988"/>
                    <a:pt x="119" y="988"/>
                    <a:pt x="119" y="988"/>
                  </a:cubicBezTo>
                  <a:cubicBezTo>
                    <a:pt x="151" y="931"/>
                    <a:pt x="151" y="931"/>
                    <a:pt x="151" y="931"/>
                  </a:cubicBezTo>
                  <a:cubicBezTo>
                    <a:pt x="151" y="931"/>
                    <a:pt x="130" y="895"/>
                    <a:pt x="124" y="895"/>
                  </a:cubicBezTo>
                  <a:cubicBezTo>
                    <a:pt x="67" y="895"/>
                    <a:pt x="67" y="895"/>
                    <a:pt x="67" y="895"/>
                  </a:cubicBezTo>
                  <a:cubicBezTo>
                    <a:pt x="25" y="848"/>
                    <a:pt x="25" y="848"/>
                    <a:pt x="25" y="848"/>
                  </a:cubicBezTo>
                  <a:cubicBezTo>
                    <a:pt x="25" y="822"/>
                    <a:pt x="25" y="822"/>
                    <a:pt x="25" y="822"/>
                  </a:cubicBezTo>
                  <a:cubicBezTo>
                    <a:pt x="5" y="785"/>
                    <a:pt x="5" y="785"/>
                    <a:pt x="5" y="785"/>
                  </a:cubicBezTo>
                  <a:cubicBezTo>
                    <a:pt x="5" y="717"/>
                    <a:pt x="5" y="717"/>
                    <a:pt x="5" y="717"/>
                  </a:cubicBezTo>
                  <a:cubicBezTo>
                    <a:pt x="0" y="720"/>
                    <a:pt x="0" y="720"/>
                    <a:pt x="0" y="720"/>
                  </a:cubicBezTo>
                  <a:cubicBezTo>
                    <a:pt x="10" y="702"/>
                    <a:pt x="10" y="702"/>
                    <a:pt x="10" y="702"/>
                  </a:cubicBezTo>
                  <a:cubicBezTo>
                    <a:pt x="46" y="686"/>
                    <a:pt x="46" y="686"/>
                    <a:pt x="46" y="686"/>
                  </a:cubicBezTo>
                  <a:cubicBezTo>
                    <a:pt x="83" y="691"/>
                    <a:pt x="83" y="691"/>
                    <a:pt x="83" y="691"/>
                  </a:cubicBezTo>
                  <a:cubicBezTo>
                    <a:pt x="135" y="660"/>
                    <a:pt x="135" y="660"/>
                    <a:pt x="135" y="660"/>
                  </a:cubicBezTo>
                  <a:cubicBezTo>
                    <a:pt x="229" y="634"/>
                    <a:pt x="229" y="634"/>
                    <a:pt x="229" y="634"/>
                  </a:cubicBezTo>
                  <a:cubicBezTo>
                    <a:pt x="265" y="566"/>
                    <a:pt x="265" y="566"/>
                    <a:pt x="265" y="566"/>
                  </a:cubicBezTo>
                  <a:cubicBezTo>
                    <a:pt x="281" y="556"/>
                    <a:pt x="281" y="556"/>
                    <a:pt x="281" y="556"/>
                  </a:cubicBezTo>
                  <a:cubicBezTo>
                    <a:pt x="307" y="597"/>
                    <a:pt x="307" y="597"/>
                    <a:pt x="307" y="597"/>
                  </a:cubicBezTo>
                  <a:cubicBezTo>
                    <a:pt x="323" y="556"/>
                    <a:pt x="323" y="556"/>
                    <a:pt x="323" y="556"/>
                  </a:cubicBezTo>
                  <a:cubicBezTo>
                    <a:pt x="302" y="462"/>
                    <a:pt x="302" y="462"/>
                    <a:pt x="302" y="462"/>
                  </a:cubicBezTo>
                  <a:cubicBezTo>
                    <a:pt x="281" y="446"/>
                    <a:pt x="281" y="446"/>
                    <a:pt x="281" y="446"/>
                  </a:cubicBezTo>
                  <a:cubicBezTo>
                    <a:pt x="291" y="389"/>
                    <a:pt x="291" y="389"/>
                    <a:pt x="291" y="389"/>
                  </a:cubicBezTo>
                  <a:cubicBezTo>
                    <a:pt x="265" y="363"/>
                    <a:pt x="265" y="363"/>
                    <a:pt x="265" y="363"/>
                  </a:cubicBezTo>
                  <a:cubicBezTo>
                    <a:pt x="224" y="389"/>
                    <a:pt x="224" y="389"/>
                    <a:pt x="224" y="389"/>
                  </a:cubicBezTo>
                  <a:cubicBezTo>
                    <a:pt x="182" y="389"/>
                    <a:pt x="182" y="389"/>
                    <a:pt x="182" y="389"/>
                  </a:cubicBezTo>
                  <a:cubicBezTo>
                    <a:pt x="177" y="389"/>
                    <a:pt x="156" y="342"/>
                    <a:pt x="151" y="336"/>
                  </a:cubicBezTo>
                  <a:cubicBezTo>
                    <a:pt x="145" y="331"/>
                    <a:pt x="161" y="269"/>
                    <a:pt x="161" y="269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24" y="128"/>
                    <a:pt x="124" y="128"/>
                    <a:pt x="124" y="12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14" y="60"/>
                    <a:pt x="114" y="60"/>
                    <a:pt x="114" y="60"/>
                  </a:cubicBezTo>
                  <a:cubicBezTo>
                    <a:pt x="177" y="18"/>
                    <a:pt x="177" y="18"/>
                    <a:pt x="177" y="18"/>
                  </a:cubicBezTo>
                  <a:cubicBezTo>
                    <a:pt x="237" y="0"/>
                    <a:pt x="237" y="0"/>
                    <a:pt x="237" y="0"/>
                  </a:cubicBezTo>
                  <a:cubicBezTo>
                    <a:pt x="245" y="49"/>
                    <a:pt x="245" y="49"/>
                    <a:pt x="245" y="49"/>
                  </a:cubicBezTo>
                  <a:cubicBezTo>
                    <a:pt x="318" y="325"/>
                    <a:pt x="318" y="325"/>
                    <a:pt x="318" y="325"/>
                  </a:cubicBezTo>
                  <a:cubicBezTo>
                    <a:pt x="366" y="465"/>
                    <a:pt x="366" y="465"/>
                    <a:pt x="366" y="465"/>
                  </a:cubicBezTo>
                  <a:cubicBezTo>
                    <a:pt x="406" y="557"/>
                    <a:pt x="406" y="557"/>
                    <a:pt x="406" y="557"/>
                  </a:cubicBezTo>
                  <a:cubicBezTo>
                    <a:pt x="426" y="581"/>
                    <a:pt x="426" y="581"/>
                    <a:pt x="426" y="581"/>
                  </a:cubicBezTo>
                  <a:cubicBezTo>
                    <a:pt x="442" y="581"/>
                    <a:pt x="442" y="581"/>
                    <a:pt x="442" y="581"/>
                  </a:cubicBezTo>
                  <a:cubicBezTo>
                    <a:pt x="474" y="613"/>
                    <a:pt x="474" y="613"/>
                    <a:pt x="474" y="613"/>
                  </a:cubicBezTo>
                  <a:cubicBezTo>
                    <a:pt x="518" y="689"/>
                    <a:pt x="518" y="689"/>
                    <a:pt x="518" y="689"/>
                  </a:cubicBezTo>
                  <a:cubicBezTo>
                    <a:pt x="578" y="777"/>
                    <a:pt x="578" y="777"/>
                    <a:pt x="578" y="777"/>
                  </a:cubicBezTo>
                  <a:cubicBezTo>
                    <a:pt x="646" y="833"/>
                    <a:pt x="646" y="833"/>
                    <a:pt x="646" y="833"/>
                  </a:cubicBezTo>
                  <a:cubicBezTo>
                    <a:pt x="686" y="833"/>
                    <a:pt x="686" y="833"/>
                    <a:pt x="686" y="833"/>
                  </a:cubicBezTo>
                  <a:cubicBezTo>
                    <a:pt x="742" y="877"/>
                    <a:pt x="742" y="877"/>
                    <a:pt x="742" y="877"/>
                  </a:cubicBezTo>
                  <a:cubicBezTo>
                    <a:pt x="742" y="877"/>
                    <a:pt x="776" y="895"/>
                    <a:pt x="800" y="908"/>
                  </a:cubicBezTo>
                  <a:cubicBezTo>
                    <a:pt x="800" y="908"/>
                    <a:pt x="801" y="909"/>
                    <a:pt x="802" y="909"/>
                  </a:cubicBezTo>
                  <a:cubicBezTo>
                    <a:pt x="804" y="910"/>
                    <a:pt x="805" y="911"/>
                    <a:pt x="807" y="912"/>
                  </a:cubicBezTo>
                  <a:cubicBezTo>
                    <a:pt x="809" y="913"/>
                    <a:pt x="812" y="915"/>
                    <a:pt x="814" y="916"/>
                  </a:cubicBezTo>
                  <a:cubicBezTo>
                    <a:pt x="818" y="918"/>
                    <a:pt x="821" y="920"/>
                    <a:pt x="822" y="921"/>
                  </a:cubicBezTo>
                  <a:cubicBezTo>
                    <a:pt x="824" y="923"/>
                    <a:pt x="873" y="923"/>
                    <a:pt x="912" y="922"/>
                  </a:cubicBezTo>
                  <a:cubicBezTo>
                    <a:pt x="870" y="968"/>
                    <a:pt x="870" y="968"/>
                    <a:pt x="870" y="968"/>
                  </a:cubicBezTo>
                  <a:cubicBezTo>
                    <a:pt x="870" y="1009"/>
                    <a:pt x="870" y="1009"/>
                    <a:pt x="870" y="1009"/>
                  </a:cubicBezTo>
                  <a:cubicBezTo>
                    <a:pt x="844" y="1051"/>
                    <a:pt x="844" y="1051"/>
                    <a:pt x="844" y="1051"/>
                  </a:cubicBezTo>
                  <a:cubicBezTo>
                    <a:pt x="886" y="1088"/>
                    <a:pt x="886" y="1088"/>
                    <a:pt x="886" y="1088"/>
                  </a:cubicBezTo>
                  <a:cubicBezTo>
                    <a:pt x="886" y="1124"/>
                    <a:pt x="886" y="1124"/>
                    <a:pt x="886" y="1124"/>
                  </a:cubicBezTo>
                  <a:lnTo>
                    <a:pt x="922" y="116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3" name="ยะลา">
              <a:extLst>
                <a:ext uri="{FF2B5EF4-FFF2-40B4-BE49-F238E27FC236}">
                  <a16:creationId xmlns:a16="http://schemas.microsoft.com/office/drawing/2014/main" id="{6AC99F3A-B734-4EB5-B13F-69D3E2FE0F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3449" y="6086745"/>
              <a:ext cx="237751" cy="360285"/>
            </a:xfrm>
            <a:custGeom>
              <a:avLst/>
              <a:gdLst>
                <a:gd name="T0" fmla="*/ 417 w 584"/>
                <a:gd name="T1" fmla="*/ 250 h 883"/>
                <a:gd name="T2" fmla="*/ 391 w 584"/>
                <a:gd name="T3" fmla="*/ 365 h 883"/>
                <a:gd name="T4" fmla="*/ 448 w 584"/>
                <a:gd name="T5" fmla="*/ 474 h 883"/>
                <a:gd name="T6" fmla="*/ 490 w 584"/>
                <a:gd name="T7" fmla="*/ 631 h 883"/>
                <a:gd name="T8" fmla="*/ 381 w 584"/>
                <a:gd name="T9" fmla="*/ 659 h 883"/>
                <a:gd name="T10" fmla="*/ 269 w 584"/>
                <a:gd name="T11" fmla="*/ 711 h 883"/>
                <a:gd name="T12" fmla="*/ 261 w 584"/>
                <a:gd name="T13" fmla="*/ 743 h 883"/>
                <a:gd name="T14" fmla="*/ 241 w 584"/>
                <a:gd name="T15" fmla="*/ 815 h 883"/>
                <a:gd name="T16" fmla="*/ 229 w 584"/>
                <a:gd name="T17" fmla="*/ 843 h 883"/>
                <a:gd name="T18" fmla="*/ 197 w 584"/>
                <a:gd name="T19" fmla="*/ 855 h 883"/>
                <a:gd name="T20" fmla="*/ 165 w 584"/>
                <a:gd name="T21" fmla="*/ 883 h 883"/>
                <a:gd name="T22" fmla="*/ 101 w 584"/>
                <a:gd name="T23" fmla="*/ 763 h 883"/>
                <a:gd name="T24" fmla="*/ 33 w 584"/>
                <a:gd name="T25" fmla="*/ 727 h 883"/>
                <a:gd name="T26" fmla="*/ 61 w 584"/>
                <a:gd name="T27" fmla="*/ 687 h 883"/>
                <a:gd name="T28" fmla="*/ 121 w 584"/>
                <a:gd name="T29" fmla="*/ 623 h 883"/>
                <a:gd name="T30" fmla="*/ 133 w 584"/>
                <a:gd name="T31" fmla="*/ 547 h 883"/>
                <a:gd name="T32" fmla="*/ 145 w 584"/>
                <a:gd name="T33" fmla="*/ 483 h 883"/>
                <a:gd name="T34" fmla="*/ 101 w 584"/>
                <a:gd name="T35" fmla="*/ 423 h 883"/>
                <a:gd name="T36" fmla="*/ 129 w 584"/>
                <a:gd name="T37" fmla="*/ 387 h 883"/>
                <a:gd name="T38" fmla="*/ 141 w 584"/>
                <a:gd name="T39" fmla="*/ 323 h 883"/>
                <a:gd name="T40" fmla="*/ 89 w 584"/>
                <a:gd name="T41" fmla="*/ 315 h 883"/>
                <a:gd name="T42" fmla="*/ 17 w 584"/>
                <a:gd name="T43" fmla="*/ 299 h 883"/>
                <a:gd name="T44" fmla="*/ 15 w 584"/>
                <a:gd name="T45" fmla="*/ 266 h 883"/>
                <a:gd name="T46" fmla="*/ 5 w 584"/>
                <a:gd name="T47" fmla="*/ 198 h 883"/>
                <a:gd name="T48" fmla="*/ 109 w 584"/>
                <a:gd name="T49" fmla="*/ 172 h 883"/>
                <a:gd name="T50" fmla="*/ 141 w 584"/>
                <a:gd name="T51" fmla="*/ 104 h 883"/>
                <a:gd name="T52" fmla="*/ 255 w 584"/>
                <a:gd name="T53" fmla="*/ 73 h 883"/>
                <a:gd name="T54" fmla="*/ 323 w 584"/>
                <a:gd name="T55" fmla="*/ 73 h 883"/>
                <a:gd name="T56" fmla="*/ 422 w 584"/>
                <a:gd name="T57" fmla="*/ 78 h 883"/>
                <a:gd name="T58" fmla="*/ 511 w 584"/>
                <a:gd name="T59" fmla="*/ 62 h 883"/>
                <a:gd name="T60" fmla="*/ 558 w 584"/>
                <a:gd name="T61" fmla="*/ 109 h 883"/>
                <a:gd name="T62" fmla="*/ 584 w 584"/>
                <a:gd name="T63" fmla="*/ 125 h 883"/>
                <a:gd name="T64" fmla="*/ 433 w 584"/>
                <a:gd name="T65" fmla="*/ 182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4" h="883">
                  <a:moveTo>
                    <a:pt x="433" y="182"/>
                  </a:moveTo>
                  <a:cubicBezTo>
                    <a:pt x="417" y="250"/>
                    <a:pt x="417" y="250"/>
                    <a:pt x="417" y="250"/>
                  </a:cubicBezTo>
                  <a:cubicBezTo>
                    <a:pt x="422" y="323"/>
                    <a:pt x="422" y="323"/>
                    <a:pt x="422" y="323"/>
                  </a:cubicBezTo>
                  <a:cubicBezTo>
                    <a:pt x="391" y="365"/>
                    <a:pt x="391" y="365"/>
                    <a:pt x="391" y="365"/>
                  </a:cubicBezTo>
                  <a:cubicBezTo>
                    <a:pt x="391" y="443"/>
                    <a:pt x="391" y="443"/>
                    <a:pt x="391" y="443"/>
                  </a:cubicBezTo>
                  <a:cubicBezTo>
                    <a:pt x="448" y="474"/>
                    <a:pt x="448" y="474"/>
                    <a:pt x="448" y="474"/>
                  </a:cubicBezTo>
                  <a:cubicBezTo>
                    <a:pt x="490" y="558"/>
                    <a:pt x="490" y="558"/>
                    <a:pt x="490" y="558"/>
                  </a:cubicBezTo>
                  <a:cubicBezTo>
                    <a:pt x="490" y="631"/>
                    <a:pt x="490" y="631"/>
                    <a:pt x="490" y="631"/>
                  </a:cubicBezTo>
                  <a:cubicBezTo>
                    <a:pt x="469" y="655"/>
                    <a:pt x="469" y="655"/>
                    <a:pt x="469" y="655"/>
                  </a:cubicBezTo>
                  <a:cubicBezTo>
                    <a:pt x="381" y="659"/>
                    <a:pt x="381" y="659"/>
                    <a:pt x="381" y="659"/>
                  </a:cubicBezTo>
                  <a:cubicBezTo>
                    <a:pt x="341" y="715"/>
                    <a:pt x="341" y="715"/>
                    <a:pt x="341" y="715"/>
                  </a:cubicBezTo>
                  <a:cubicBezTo>
                    <a:pt x="269" y="711"/>
                    <a:pt x="269" y="711"/>
                    <a:pt x="269" y="711"/>
                  </a:cubicBezTo>
                  <a:cubicBezTo>
                    <a:pt x="269" y="735"/>
                    <a:pt x="269" y="735"/>
                    <a:pt x="269" y="735"/>
                  </a:cubicBezTo>
                  <a:cubicBezTo>
                    <a:pt x="269" y="739"/>
                    <a:pt x="261" y="743"/>
                    <a:pt x="261" y="743"/>
                  </a:cubicBezTo>
                  <a:cubicBezTo>
                    <a:pt x="261" y="815"/>
                    <a:pt x="261" y="815"/>
                    <a:pt x="261" y="815"/>
                  </a:cubicBezTo>
                  <a:cubicBezTo>
                    <a:pt x="241" y="815"/>
                    <a:pt x="241" y="815"/>
                    <a:pt x="241" y="815"/>
                  </a:cubicBezTo>
                  <a:cubicBezTo>
                    <a:pt x="233" y="823"/>
                    <a:pt x="233" y="823"/>
                    <a:pt x="233" y="823"/>
                  </a:cubicBezTo>
                  <a:cubicBezTo>
                    <a:pt x="229" y="843"/>
                    <a:pt x="229" y="843"/>
                    <a:pt x="229" y="843"/>
                  </a:cubicBezTo>
                  <a:cubicBezTo>
                    <a:pt x="205" y="843"/>
                    <a:pt x="205" y="843"/>
                    <a:pt x="205" y="843"/>
                  </a:cubicBezTo>
                  <a:cubicBezTo>
                    <a:pt x="197" y="855"/>
                    <a:pt x="197" y="855"/>
                    <a:pt x="197" y="855"/>
                  </a:cubicBezTo>
                  <a:cubicBezTo>
                    <a:pt x="189" y="855"/>
                    <a:pt x="189" y="855"/>
                    <a:pt x="189" y="855"/>
                  </a:cubicBezTo>
                  <a:cubicBezTo>
                    <a:pt x="165" y="883"/>
                    <a:pt x="165" y="883"/>
                    <a:pt x="165" y="883"/>
                  </a:cubicBezTo>
                  <a:cubicBezTo>
                    <a:pt x="157" y="843"/>
                    <a:pt x="157" y="843"/>
                    <a:pt x="157" y="843"/>
                  </a:cubicBezTo>
                  <a:cubicBezTo>
                    <a:pt x="101" y="763"/>
                    <a:pt x="101" y="763"/>
                    <a:pt x="101" y="763"/>
                  </a:cubicBezTo>
                  <a:cubicBezTo>
                    <a:pt x="69" y="767"/>
                    <a:pt x="69" y="767"/>
                    <a:pt x="69" y="767"/>
                  </a:cubicBezTo>
                  <a:cubicBezTo>
                    <a:pt x="33" y="727"/>
                    <a:pt x="33" y="727"/>
                    <a:pt x="33" y="727"/>
                  </a:cubicBezTo>
                  <a:cubicBezTo>
                    <a:pt x="33" y="703"/>
                    <a:pt x="33" y="703"/>
                    <a:pt x="33" y="703"/>
                  </a:cubicBezTo>
                  <a:cubicBezTo>
                    <a:pt x="61" y="687"/>
                    <a:pt x="61" y="687"/>
                    <a:pt x="61" y="687"/>
                  </a:cubicBezTo>
                  <a:cubicBezTo>
                    <a:pt x="65" y="627"/>
                    <a:pt x="65" y="627"/>
                    <a:pt x="65" y="627"/>
                  </a:cubicBezTo>
                  <a:cubicBezTo>
                    <a:pt x="121" y="623"/>
                    <a:pt x="121" y="623"/>
                    <a:pt x="121" y="623"/>
                  </a:cubicBezTo>
                  <a:cubicBezTo>
                    <a:pt x="153" y="563"/>
                    <a:pt x="153" y="563"/>
                    <a:pt x="153" y="563"/>
                  </a:cubicBezTo>
                  <a:cubicBezTo>
                    <a:pt x="133" y="547"/>
                    <a:pt x="133" y="547"/>
                    <a:pt x="133" y="547"/>
                  </a:cubicBezTo>
                  <a:cubicBezTo>
                    <a:pt x="133" y="483"/>
                    <a:pt x="133" y="483"/>
                    <a:pt x="133" y="483"/>
                  </a:cubicBezTo>
                  <a:cubicBezTo>
                    <a:pt x="145" y="483"/>
                    <a:pt x="145" y="483"/>
                    <a:pt x="145" y="483"/>
                  </a:cubicBezTo>
                  <a:cubicBezTo>
                    <a:pt x="149" y="447"/>
                    <a:pt x="149" y="447"/>
                    <a:pt x="149" y="447"/>
                  </a:cubicBezTo>
                  <a:cubicBezTo>
                    <a:pt x="101" y="423"/>
                    <a:pt x="101" y="423"/>
                    <a:pt x="101" y="423"/>
                  </a:cubicBezTo>
                  <a:cubicBezTo>
                    <a:pt x="97" y="407"/>
                    <a:pt x="97" y="407"/>
                    <a:pt x="97" y="407"/>
                  </a:cubicBezTo>
                  <a:cubicBezTo>
                    <a:pt x="129" y="387"/>
                    <a:pt x="129" y="387"/>
                    <a:pt x="129" y="387"/>
                  </a:cubicBezTo>
                  <a:cubicBezTo>
                    <a:pt x="153" y="375"/>
                    <a:pt x="153" y="375"/>
                    <a:pt x="153" y="375"/>
                  </a:cubicBezTo>
                  <a:cubicBezTo>
                    <a:pt x="141" y="323"/>
                    <a:pt x="141" y="323"/>
                    <a:pt x="141" y="323"/>
                  </a:cubicBezTo>
                  <a:cubicBezTo>
                    <a:pt x="109" y="315"/>
                    <a:pt x="109" y="315"/>
                    <a:pt x="109" y="315"/>
                  </a:cubicBezTo>
                  <a:cubicBezTo>
                    <a:pt x="89" y="315"/>
                    <a:pt x="89" y="315"/>
                    <a:pt x="89" y="315"/>
                  </a:cubicBezTo>
                  <a:cubicBezTo>
                    <a:pt x="61" y="335"/>
                    <a:pt x="61" y="335"/>
                    <a:pt x="61" y="335"/>
                  </a:cubicBezTo>
                  <a:cubicBezTo>
                    <a:pt x="17" y="299"/>
                    <a:pt x="17" y="299"/>
                    <a:pt x="17" y="299"/>
                  </a:cubicBezTo>
                  <a:cubicBezTo>
                    <a:pt x="15" y="301"/>
                    <a:pt x="15" y="301"/>
                    <a:pt x="15" y="301"/>
                  </a:cubicBezTo>
                  <a:cubicBezTo>
                    <a:pt x="15" y="266"/>
                    <a:pt x="15" y="266"/>
                    <a:pt x="15" y="266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5" y="198"/>
                    <a:pt x="5" y="198"/>
                    <a:pt x="5" y="198"/>
                  </a:cubicBezTo>
                  <a:cubicBezTo>
                    <a:pt x="47" y="167"/>
                    <a:pt x="47" y="167"/>
                    <a:pt x="47" y="167"/>
                  </a:cubicBezTo>
                  <a:cubicBezTo>
                    <a:pt x="109" y="172"/>
                    <a:pt x="109" y="172"/>
                    <a:pt x="109" y="172"/>
                  </a:cubicBezTo>
                  <a:cubicBezTo>
                    <a:pt x="104" y="135"/>
                    <a:pt x="104" y="135"/>
                    <a:pt x="104" y="135"/>
                  </a:cubicBezTo>
                  <a:cubicBezTo>
                    <a:pt x="141" y="104"/>
                    <a:pt x="141" y="104"/>
                    <a:pt x="141" y="104"/>
                  </a:cubicBezTo>
                  <a:cubicBezTo>
                    <a:pt x="160" y="56"/>
                    <a:pt x="160" y="56"/>
                    <a:pt x="160" y="56"/>
                  </a:cubicBezTo>
                  <a:cubicBezTo>
                    <a:pt x="255" y="73"/>
                    <a:pt x="255" y="73"/>
                    <a:pt x="255" y="73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23" y="73"/>
                    <a:pt x="323" y="73"/>
                    <a:pt x="323" y="73"/>
                  </a:cubicBezTo>
                  <a:cubicBezTo>
                    <a:pt x="360" y="109"/>
                    <a:pt x="360" y="109"/>
                    <a:pt x="360" y="109"/>
                  </a:cubicBezTo>
                  <a:cubicBezTo>
                    <a:pt x="422" y="78"/>
                    <a:pt x="422" y="78"/>
                    <a:pt x="422" y="78"/>
                  </a:cubicBezTo>
                  <a:cubicBezTo>
                    <a:pt x="464" y="83"/>
                    <a:pt x="464" y="83"/>
                    <a:pt x="464" y="83"/>
                  </a:cubicBezTo>
                  <a:cubicBezTo>
                    <a:pt x="511" y="62"/>
                    <a:pt x="511" y="62"/>
                    <a:pt x="511" y="62"/>
                  </a:cubicBezTo>
                  <a:cubicBezTo>
                    <a:pt x="527" y="99"/>
                    <a:pt x="527" y="99"/>
                    <a:pt x="527" y="99"/>
                  </a:cubicBezTo>
                  <a:cubicBezTo>
                    <a:pt x="558" y="109"/>
                    <a:pt x="558" y="109"/>
                    <a:pt x="558" y="109"/>
                  </a:cubicBezTo>
                  <a:cubicBezTo>
                    <a:pt x="575" y="104"/>
                    <a:pt x="575" y="104"/>
                    <a:pt x="575" y="104"/>
                  </a:cubicBezTo>
                  <a:cubicBezTo>
                    <a:pt x="584" y="125"/>
                    <a:pt x="584" y="125"/>
                    <a:pt x="584" y="125"/>
                  </a:cubicBezTo>
                  <a:cubicBezTo>
                    <a:pt x="537" y="161"/>
                    <a:pt x="537" y="161"/>
                    <a:pt x="537" y="161"/>
                  </a:cubicBezTo>
                  <a:lnTo>
                    <a:pt x="433" y="18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4" name="เกาะยาวใหญ่ (พังงา)">
              <a:extLst>
                <a:ext uri="{FF2B5EF4-FFF2-40B4-BE49-F238E27FC236}">
                  <a16:creationId xmlns:a16="http://schemas.microsoft.com/office/drawing/2014/main" id="{F6023D37-FDF2-4616-910A-67DCC217F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1203" y="5563693"/>
              <a:ext cx="23776" cy="64010"/>
            </a:xfrm>
            <a:custGeom>
              <a:avLst/>
              <a:gdLst>
                <a:gd name="T0" fmla="*/ 0 w 60"/>
                <a:gd name="T1" fmla="*/ 0 h 160"/>
                <a:gd name="T2" fmla="*/ 0 w 60"/>
                <a:gd name="T3" fmla="*/ 44 h 160"/>
                <a:gd name="T4" fmla="*/ 40 w 60"/>
                <a:gd name="T5" fmla="*/ 80 h 160"/>
                <a:gd name="T6" fmla="*/ 40 w 60"/>
                <a:gd name="T7" fmla="*/ 100 h 160"/>
                <a:gd name="T8" fmla="*/ 28 w 60"/>
                <a:gd name="T9" fmla="*/ 116 h 160"/>
                <a:gd name="T10" fmla="*/ 36 w 60"/>
                <a:gd name="T11" fmla="*/ 152 h 160"/>
                <a:gd name="T12" fmla="*/ 48 w 60"/>
                <a:gd name="T13" fmla="*/ 160 h 160"/>
                <a:gd name="T14" fmla="*/ 60 w 60"/>
                <a:gd name="T15" fmla="*/ 148 h 160"/>
                <a:gd name="T16" fmla="*/ 60 w 60"/>
                <a:gd name="T17" fmla="*/ 56 h 160"/>
                <a:gd name="T18" fmla="*/ 48 w 60"/>
                <a:gd name="T19" fmla="*/ 36 h 160"/>
                <a:gd name="T20" fmla="*/ 0 w 60"/>
                <a:gd name="T21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160">
                  <a:moveTo>
                    <a:pt x="0" y="0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40" y="100"/>
                    <a:pt x="40" y="100"/>
                    <a:pt x="40" y="100"/>
                  </a:cubicBezTo>
                  <a:cubicBezTo>
                    <a:pt x="28" y="116"/>
                    <a:pt x="28" y="116"/>
                    <a:pt x="28" y="116"/>
                  </a:cubicBezTo>
                  <a:cubicBezTo>
                    <a:pt x="36" y="152"/>
                    <a:pt x="36" y="152"/>
                    <a:pt x="36" y="152"/>
                  </a:cubicBezTo>
                  <a:cubicBezTo>
                    <a:pt x="48" y="160"/>
                    <a:pt x="48" y="160"/>
                    <a:pt x="48" y="160"/>
                  </a:cubicBezTo>
                  <a:cubicBezTo>
                    <a:pt x="52" y="160"/>
                    <a:pt x="60" y="148"/>
                    <a:pt x="60" y="148"/>
                  </a:cubicBezTo>
                  <a:cubicBezTo>
                    <a:pt x="60" y="56"/>
                    <a:pt x="60" y="56"/>
                    <a:pt x="60" y="56"/>
                  </a:cubicBezTo>
                  <a:cubicBezTo>
                    <a:pt x="48" y="36"/>
                    <a:pt x="48" y="36"/>
                    <a:pt x="48" y="36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5" name="เกาะยาวน้อย (พังงา)">
              <a:extLst>
                <a:ext uri="{FF2B5EF4-FFF2-40B4-BE49-F238E27FC236}">
                  <a16:creationId xmlns:a16="http://schemas.microsoft.com/office/drawing/2014/main" id="{66EC73CF-A750-4616-9EF9-39999DD22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9492" y="5541747"/>
              <a:ext cx="12803" cy="18289"/>
            </a:xfrm>
            <a:custGeom>
              <a:avLst/>
              <a:gdLst>
                <a:gd name="T0" fmla="*/ 3 w 7"/>
                <a:gd name="T1" fmla="*/ 2 h 10"/>
                <a:gd name="T2" fmla="*/ 0 w 7"/>
                <a:gd name="T3" fmla="*/ 7 h 10"/>
                <a:gd name="T4" fmla="*/ 0 w 7"/>
                <a:gd name="T5" fmla="*/ 10 h 10"/>
                <a:gd name="T6" fmla="*/ 5 w 7"/>
                <a:gd name="T7" fmla="*/ 10 h 10"/>
                <a:gd name="T8" fmla="*/ 7 w 7"/>
                <a:gd name="T9" fmla="*/ 2 h 10"/>
                <a:gd name="T10" fmla="*/ 5 w 7"/>
                <a:gd name="T11" fmla="*/ 0 h 10"/>
                <a:gd name="T12" fmla="*/ 3 w 7"/>
                <a:gd name="T13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10">
                  <a:moveTo>
                    <a:pt x="3" y="2"/>
                  </a:moveTo>
                  <a:lnTo>
                    <a:pt x="0" y="7"/>
                  </a:lnTo>
                  <a:lnTo>
                    <a:pt x="0" y="10"/>
                  </a:lnTo>
                  <a:lnTo>
                    <a:pt x="5" y="10"/>
                  </a:lnTo>
                  <a:lnTo>
                    <a:pt x="7" y="2"/>
                  </a:lnTo>
                  <a:lnTo>
                    <a:pt x="5" y="0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6" name="พังงา">
              <a:extLst>
                <a:ext uri="{FF2B5EF4-FFF2-40B4-BE49-F238E27FC236}">
                  <a16:creationId xmlns:a16="http://schemas.microsoft.com/office/drawing/2014/main" id="{1371560B-0455-4965-87A8-420CFED9C3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4157" y="5117453"/>
              <a:ext cx="173742" cy="426123"/>
            </a:xfrm>
            <a:custGeom>
              <a:avLst/>
              <a:gdLst>
                <a:gd name="T0" fmla="*/ 424 w 424"/>
                <a:gd name="T1" fmla="*/ 641 h 1044"/>
                <a:gd name="T2" fmla="*/ 403 w 424"/>
                <a:gd name="T3" fmla="*/ 735 h 1044"/>
                <a:gd name="T4" fmla="*/ 395 w 424"/>
                <a:gd name="T5" fmla="*/ 741 h 1044"/>
                <a:gd name="T6" fmla="*/ 371 w 424"/>
                <a:gd name="T7" fmla="*/ 761 h 1044"/>
                <a:gd name="T8" fmla="*/ 387 w 424"/>
                <a:gd name="T9" fmla="*/ 792 h 1044"/>
                <a:gd name="T10" fmla="*/ 372 w 424"/>
                <a:gd name="T11" fmla="*/ 820 h 1044"/>
                <a:gd name="T12" fmla="*/ 340 w 424"/>
                <a:gd name="T13" fmla="*/ 820 h 1044"/>
                <a:gd name="T14" fmla="*/ 312 w 424"/>
                <a:gd name="T15" fmla="*/ 864 h 1044"/>
                <a:gd name="T16" fmla="*/ 304 w 424"/>
                <a:gd name="T17" fmla="*/ 866 h 1044"/>
                <a:gd name="T18" fmla="*/ 192 w 424"/>
                <a:gd name="T19" fmla="*/ 900 h 1044"/>
                <a:gd name="T20" fmla="*/ 212 w 424"/>
                <a:gd name="T21" fmla="*/ 924 h 1044"/>
                <a:gd name="T22" fmla="*/ 208 w 424"/>
                <a:gd name="T23" fmla="*/ 956 h 1044"/>
                <a:gd name="T24" fmla="*/ 224 w 424"/>
                <a:gd name="T25" fmla="*/ 988 h 1044"/>
                <a:gd name="T26" fmla="*/ 192 w 424"/>
                <a:gd name="T27" fmla="*/ 1036 h 1044"/>
                <a:gd name="T28" fmla="*/ 164 w 424"/>
                <a:gd name="T29" fmla="*/ 1028 h 1044"/>
                <a:gd name="T30" fmla="*/ 136 w 424"/>
                <a:gd name="T31" fmla="*/ 1044 h 1044"/>
                <a:gd name="T32" fmla="*/ 116 w 424"/>
                <a:gd name="T33" fmla="*/ 1000 h 1044"/>
                <a:gd name="T34" fmla="*/ 60 w 424"/>
                <a:gd name="T35" fmla="*/ 980 h 1044"/>
                <a:gd name="T36" fmla="*/ 60 w 424"/>
                <a:gd name="T37" fmla="*/ 908 h 1044"/>
                <a:gd name="T38" fmla="*/ 0 w 424"/>
                <a:gd name="T39" fmla="*/ 700 h 1044"/>
                <a:gd name="T40" fmla="*/ 36 w 424"/>
                <a:gd name="T41" fmla="*/ 728 h 1044"/>
                <a:gd name="T42" fmla="*/ 44 w 424"/>
                <a:gd name="T43" fmla="*/ 716 h 1044"/>
                <a:gd name="T44" fmla="*/ 16 w 424"/>
                <a:gd name="T45" fmla="*/ 672 h 1044"/>
                <a:gd name="T46" fmla="*/ 16 w 424"/>
                <a:gd name="T47" fmla="*/ 596 h 1044"/>
                <a:gd name="T48" fmla="*/ 56 w 424"/>
                <a:gd name="T49" fmla="*/ 423 h 1044"/>
                <a:gd name="T50" fmla="*/ 36 w 424"/>
                <a:gd name="T51" fmla="*/ 379 h 1044"/>
                <a:gd name="T52" fmla="*/ 60 w 424"/>
                <a:gd name="T53" fmla="*/ 291 h 1044"/>
                <a:gd name="T54" fmla="*/ 120 w 424"/>
                <a:gd name="T55" fmla="*/ 335 h 1044"/>
                <a:gd name="T56" fmla="*/ 148 w 424"/>
                <a:gd name="T57" fmla="*/ 335 h 1044"/>
                <a:gd name="T58" fmla="*/ 148 w 424"/>
                <a:gd name="T59" fmla="*/ 303 h 1044"/>
                <a:gd name="T60" fmla="*/ 104 w 424"/>
                <a:gd name="T61" fmla="*/ 271 h 1044"/>
                <a:gd name="T62" fmla="*/ 132 w 424"/>
                <a:gd name="T63" fmla="*/ 211 h 1044"/>
                <a:gd name="T64" fmla="*/ 100 w 424"/>
                <a:gd name="T65" fmla="*/ 159 h 1044"/>
                <a:gd name="T66" fmla="*/ 108 w 424"/>
                <a:gd name="T67" fmla="*/ 123 h 1044"/>
                <a:gd name="T68" fmla="*/ 148 w 424"/>
                <a:gd name="T69" fmla="*/ 107 h 1044"/>
                <a:gd name="T70" fmla="*/ 128 w 424"/>
                <a:gd name="T71" fmla="*/ 55 h 1044"/>
                <a:gd name="T72" fmla="*/ 152 w 424"/>
                <a:gd name="T73" fmla="*/ 3 h 1044"/>
                <a:gd name="T74" fmla="*/ 184 w 424"/>
                <a:gd name="T75" fmla="*/ 0 h 1044"/>
                <a:gd name="T76" fmla="*/ 205 w 424"/>
                <a:gd name="T77" fmla="*/ 10 h 1044"/>
                <a:gd name="T78" fmla="*/ 199 w 424"/>
                <a:gd name="T79" fmla="*/ 36 h 1044"/>
                <a:gd name="T80" fmla="*/ 203 w 424"/>
                <a:gd name="T81" fmla="*/ 36 h 1044"/>
                <a:gd name="T82" fmla="*/ 246 w 424"/>
                <a:gd name="T83" fmla="*/ 41 h 1044"/>
                <a:gd name="T84" fmla="*/ 255 w 424"/>
                <a:gd name="T85" fmla="*/ 29 h 1044"/>
                <a:gd name="T86" fmla="*/ 267 w 424"/>
                <a:gd name="T87" fmla="*/ 52 h 1044"/>
                <a:gd name="T88" fmla="*/ 262 w 424"/>
                <a:gd name="T89" fmla="*/ 99 h 1044"/>
                <a:gd name="T90" fmla="*/ 231 w 424"/>
                <a:gd name="T91" fmla="*/ 146 h 1044"/>
                <a:gd name="T92" fmla="*/ 220 w 424"/>
                <a:gd name="T93" fmla="*/ 203 h 1044"/>
                <a:gd name="T94" fmla="*/ 236 w 424"/>
                <a:gd name="T95" fmla="*/ 245 h 1044"/>
                <a:gd name="T96" fmla="*/ 215 w 424"/>
                <a:gd name="T97" fmla="*/ 266 h 1044"/>
                <a:gd name="T98" fmla="*/ 236 w 424"/>
                <a:gd name="T99" fmla="*/ 323 h 1044"/>
                <a:gd name="T100" fmla="*/ 189 w 424"/>
                <a:gd name="T101" fmla="*/ 349 h 1044"/>
                <a:gd name="T102" fmla="*/ 199 w 424"/>
                <a:gd name="T103" fmla="*/ 412 h 1044"/>
                <a:gd name="T104" fmla="*/ 272 w 424"/>
                <a:gd name="T105" fmla="*/ 438 h 1044"/>
                <a:gd name="T106" fmla="*/ 288 w 424"/>
                <a:gd name="T107" fmla="*/ 479 h 1044"/>
                <a:gd name="T108" fmla="*/ 330 w 424"/>
                <a:gd name="T109" fmla="*/ 490 h 1044"/>
                <a:gd name="T110" fmla="*/ 314 w 424"/>
                <a:gd name="T111" fmla="*/ 568 h 1044"/>
                <a:gd name="T112" fmla="*/ 272 w 424"/>
                <a:gd name="T113" fmla="*/ 610 h 1044"/>
                <a:gd name="T114" fmla="*/ 298 w 424"/>
                <a:gd name="T115" fmla="*/ 636 h 1044"/>
                <a:gd name="T116" fmla="*/ 330 w 424"/>
                <a:gd name="T117" fmla="*/ 636 h 1044"/>
                <a:gd name="T118" fmla="*/ 366 w 424"/>
                <a:gd name="T119" fmla="*/ 615 h 1044"/>
                <a:gd name="T120" fmla="*/ 398 w 424"/>
                <a:gd name="T121" fmla="*/ 615 h 1044"/>
                <a:gd name="T122" fmla="*/ 424 w 424"/>
                <a:gd name="T123" fmla="*/ 641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24" h="1044">
                  <a:moveTo>
                    <a:pt x="424" y="641"/>
                  </a:moveTo>
                  <a:cubicBezTo>
                    <a:pt x="403" y="735"/>
                    <a:pt x="403" y="735"/>
                    <a:pt x="403" y="735"/>
                  </a:cubicBezTo>
                  <a:cubicBezTo>
                    <a:pt x="395" y="741"/>
                    <a:pt x="395" y="741"/>
                    <a:pt x="395" y="741"/>
                  </a:cubicBezTo>
                  <a:cubicBezTo>
                    <a:pt x="371" y="761"/>
                    <a:pt x="371" y="761"/>
                    <a:pt x="371" y="761"/>
                  </a:cubicBezTo>
                  <a:cubicBezTo>
                    <a:pt x="387" y="792"/>
                    <a:pt x="387" y="792"/>
                    <a:pt x="387" y="792"/>
                  </a:cubicBezTo>
                  <a:cubicBezTo>
                    <a:pt x="372" y="820"/>
                    <a:pt x="372" y="820"/>
                    <a:pt x="372" y="820"/>
                  </a:cubicBezTo>
                  <a:cubicBezTo>
                    <a:pt x="340" y="820"/>
                    <a:pt x="340" y="820"/>
                    <a:pt x="340" y="820"/>
                  </a:cubicBezTo>
                  <a:cubicBezTo>
                    <a:pt x="312" y="864"/>
                    <a:pt x="312" y="864"/>
                    <a:pt x="312" y="864"/>
                  </a:cubicBezTo>
                  <a:cubicBezTo>
                    <a:pt x="304" y="866"/>
                    <a:pt x="304" y="866"/>
                    <a:pt x="304" y="866"/>
                  </a:cubicBezTo>
                  <a:cubicBezTo>
                    <a:pt x="192" y="900"/>
                    <a:pt x="192" y="900"/>
                    <a:pt x="192" y="900"/>
                  </a:cubicBezTo>
                  <a:cubicBezTo>
                    <a:pt x="212" y="924"/>
                    <a:pt x="212" y="924"/>
                    <a:pt x="212" y="924"/>
                  </a:cubicBezTo>
                  <a:cubicBezTo>
                    <a:pt x="208" y="956"/>
                    <a:pt x="208" y="956"/>
                    <a:pt x="208" y="956"/>
                  </a:cubicBezTo>
                  <a:cubicBezTo>
                    <a:pt x="224" y="988"/>
                    <a:pt x="224" y="988"/>
                    <a:pt x="224" y="988"/>
                  </a:cubicBezTo>
                  <a:cubicBezTo>
                    <a:pt x="192" y="1036"/>
                    <a:pt x="192" y="1036"/>
                    <a:pt x="192" y="1036"/>
                  </a:cubicBezTo>
                  <a:cubicBezTo>
                    <a:pt x="164" y="1028"/>
                    <a:pt x="164" y="1028"/>
                    <a:pt x="164" y="1028"/>
                  </a:cubicBezTo>
                  <a:cubicBezTo>
                    <a:pt x="136" y="1044"/>
                    <a:pt x="136" y="1044"/>
                    <a:pt x="136" y="1044"/>
                  </a:cubicBezTo>
                  <a:cubicBezTo>
                    <a:pt x="116" y="1000"/>
                    <a:pt x="116" y="1000"/>
                    <a:pt x="116" y="1000"/>
                  </a:cubicBezTo>
                  <a:cubicBezTo>
                    <a:pt x="60" y="980"/>
                    <a:pt x="60" y="980"/>
                    <a:pt x="60" y="980"/>
                  </a:cubicBezTo>
                  <a:cubicBezTo>
                    <a:pt x="60" y="908"/>
                    <a:pt x="60" y="908"/>
                    <a:pt x="60" y="908"/>
                  </a:cubicBezTo>
                  <a:cubicBezTo>
                    <a:pt x="0" y="700"/>
                    <a:pt x="0" y="700"/>
                    <a:pt x="0" y="700"/>
                  </a:cubicBezTo>
                  <a:cubicBezTo>
                    <a:pt x="36" y="728"/>
                    <a:pt x="36" y="728"/>
                    <a:pt x="36" y="728"/>
                  </a:cubicBezTo>
                  <a:cubicBezTo>
                    <a:pt x="44" y="716"/>
                    <a:pt x="44" y="716"/>
                    <a:pt x="44" y="716"/>
                  </a:cubicBezTo>
                  <a:cubicBezTo>
                    <a:pt x="16" y="672"/>
                    <a:pt x="16" y="672"/>
                    <a:pt x="16" y="672"/>
                  </a:cubicBezTo>
                  <a:cubicBezTo>
                    <a:pt x="16" y="596"/>
                    <a:pt x="16" y="596"/>
                    <a:pt x="16" y="596"/>
                  </a:cubicBezTo>
                  <a:cubicBezTo>
                    <a:pt x="56" y="423"/>
                    <a:pt x="56" y="423"/>
                    <a:pt x="56" y="423"/>
                  </a:cubicBezTo>
                  <a:cubicBezTo>
                    <a:pt x="36" y="379"/>
                    <a:pt x="36" y="379"/>
                    <a:pt x="36" y="379"/>
                  </a:cubicBezTo>
                  <a:cubicBezTo>
                    <a:pt x="60" y="291"/>
                    <a:pt x="60" y="291"/>
                    <a:pt x="60" y="291"/>
                  </a:cubicBezTo>
                  <a:cubicBezTo>
                    <a:pt x="120" y="335"/>
                    <a:pt x="120" y="335"/>
                    <a:pt x="120" y="335"/>
                  </a:cubicBezTo>
                  <a:cubicBezTo>
                    <a:pt x="148" y="335"/>
                    <a:pt x="148" y="335"/>
                    <a:pt x="148" y="335"/>
                  </a:cubicBezTo>
                  <a:cubicBezTo>
                    <a:pt x="148" y="303"/>
                    <a:pt x="148" y="303"/>
                    <a:pt x="148" y="303"/>
                  </a:cubicBezTo>
                  <a:cubicBezTo>
                    <a:pt x="104" y="271"/>
                    <a:pt x="104" y="271"/>
                    <a:pt x="104" y="271"/>
                  </a:cubicBezTo>
                  <a:cubicBezTo>
                    <a:pt x="104" y="271"/>
                    <a:pt x="136" y="219"/>
                    <a:pt x="132" y="211"/>
                  </a:cubicBezTo>
                  <a:cubicBezTo>
                    <a:pt x="128" y="203"/>
                    <a:pt x="100" y="159"/>
                    <a:pt x="100" y="159"/>
                  </a:cubicBezTo>
                  <a:cubicBezTo>
                    <a:pt x="108" y="123"/>
                    <a:pt x="108" y="123"/>
                    <a:pt x="108" y="123"/>
                  </a:cubicBezTo>
                  <a:cubicBezTo>
                    <a:pt x="148" y="107"/>
                    <a:pt x="148" y="107"/>
                    <a:pt x="148" y="107"/>
                  </a:cubicBezTo>
                  <a:cubicBezTo>
                    <a:pt x="128" y="55"/>
                    <a:pt x="128" y="55"/>
                    <a:pt x="128" y="55"/>
                  </a:cubicBezTo>
                  <a:cubicBezTo>
                    <a:pt x="152" y="3"/>
                    <a:pt x="152" y="3"/>
                    <a:pt x="152" y="3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05" y="10"/>
                    <a:pt x="205" y="10"/>
                    <a:pt x="205" y="10"/>
                  </a:cubicBezTo>
                  <a:cubicBezTo>
                    <a:pt x="199" y="36"/>
                    <a:pt x="199" y="36"/>
                    <a:pt x="199" y="36"/>
                  </a:cubicBezTo>
                  <a:cubicBezTo>
                    <a:pt x="203" y="36"/>
                    <a:pt x="203" y="36"/>
                    <a:pt x="203" y="36"/>
                  </a:cubicBezTo>
                  <a:cubicBezTo>
                    <a:pt x="246" y="41"/>
                    <a:pt x="246" y="41"/>
                    <a:pt x="246" y="41"/>
                  </a:cubicBezTo>
                  <a:cubicBezTo>
                    <a:pt x="255" y="29"/>
                    <a:pt x="255" y="29"/>
                    <a:pt x="255" y="29"/>
                  </a:cubicBezTo>
                  <a:cubicBezTo>
                    <a:pt x="267" y="52"/>
                    <a:pt x="267" y="52"/>
                    <a:pt x="267" y="52"/>
                  </a:cubicBezTo>
                  <a:cubicBezTo>
                    <a:pt x="262" y="99"/>
                    <a:pt x="262" y="99"/>
                    <a:pt x="262" y="99"/>
                  </a:cubicBezTo>
                  <a:cubicBezTo>
                    <a:pt x="231" y="146"/>
                    <a:pt x="231" y="146"/>
                    <a:pt x="231" y="146"/>
                  </a:cubicBezTo>
                  <a:cubicBezTo>
                    <a:pt x="220" y="203"/>
                    <a:pt x="220" y="203"/>
                    <a:pt x="220" y="203"/>
                  </a:cubicBezTo>
                  <a:cubicBezTo>
                    <a:pt x="236" y="245"/>
                    <a:pt x="236" y="245"/>
                    <a:pt x="236" y="245"/>
                  </a:cubicBezTo>
                  <a:cubicBezTo>
                    <a:pt x="215" y="266"/>
                    <a:pt x="215" y="266"/>
                    <a:pt x="215" y="266"/>
                  </a:cubicBezTo>
                  <a:cubicBezTo>
                    <a:pt x="236" y="323"/>
                    <a:pt x="236" y="323"/>
                    <a:pt x="236" y="323"/>
                  </a:cubicBezTo>
                  <a:cubicBezTo>
                    <a:pt x="189" y="349"/>
                    <a:pt x="189" y="349"/>
                    <a:pt x="189" y="349"/>
                  </a:cubicBezTo>
                  <a:cubicBezTo>
                    <a:pt x="199" y="412"/>
                    <a:pt x="199" y="412"/>
                    <a:pt x="199" y="412"/>
                  </a:cubicBezTo>
                  <a:cubicBezTo>
                    <a:pt x="272" y="438"/>
                    <a:pt x="272" y="438"/>
                    <a:pt x="272" y="438"/>
                  </a:cubicBezTo>
                  <a:cubicBezTo>
                    <a:pt x="288" y="479"/>
                    <a:pt x="288" y="479"/>
                    <a:pt x="288" y="479"/>
                  </a:cubicBezTo>
                  <a:cubicBezTo>
                    <a:pt x="330" y="490"/>
                    <a:pt x="330" y="490"/>
                    <a:pt x="330" y="490"/>
                  </a:cubicBezTo>
                  <a:cubicBezTo>
                    <a:pt x="314" y="568"/>
                    <a:pt x="314" y="568"/>
                    <a:pt x="314" y="568"/>
                  </a:cubicBezTo>
                  <a:cubicBezTo>
                    <a:pt x="272" y="610"/>
                    <a:pt x="272" y="610"/>
                    <a:pt x="272" y="610"/>
                  </a:cubicBezTo>
                  <a:cubicBezTo>
                    <a:pt x="298" y="636"/>
                    <a:pt x="298" y="636"/>
                    <a:pt x="298" y="636"/>
                  </a:cubicBezTo>
                  <a:cubicBezTo>
                    <a:pt x="330" y="636"/>
                    <a:pt x="330" y="636"/>
                    <a:pt x="330" y="636"/>
                  </a:cubicBezTo>
                  <a:cubicBezTo>
                    <a:pt x="366" y="615"/>
                    <a:pt x="366" y="615"/>
                    <a:pt x="366" y="615"/>
                  </a:cubicBezTo>
                  <a:cubicBezTo>
                    <a:pt x="398" y="615"/>
                    <a:pt x="398" y="615"/>
                    <a:pt x="398" y="615"/>
                  </a:cubicBezTo>
                  <a:lnTo>
                    <a:pt x="424" y="64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7" name="ปัตตานี">
              <a:extLst>
                <a:ext uri="{FF2B5EF4-FFF2-40B4-BE49-F238E27FC236}">
                  <a16:creationId xmlns:a16="http://schemas.microsoft.com/office/drawing/2014/main" id="{51A0D233-877B-4A9B-87B2-946BEF2BE9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6368" y="5991645"/>
              <a:ext cx="252382" cy="138993"/>
            </a:xfrm>
            <a:custGeom>
              <a:avLst/>
              <a:gdLst>
                <a:gd name="T0" fmla="*/ 616 w 616"/>
                <a:gd name="T1" fmla="*/ 319 h 342"/>
                <a:gd name="T2" fmla="*/ 579 w 616"/>
                <a:gd name="T3" fmla="*/ 321 h 342"/>
                <a:gd name="T4" fmla="*/ 537 w 616"/>
                <a:gd name="T5" fmla="*/ 269 h 342"/>
                <a:gd name="T6" fmla="*/ 496 w 616"/>
                <a:gd name="T7" fmla="*/ 274 h 342"/>
                <a:gd name="T8" fmla="*/ 506 w 616"/>
                <a:gd name="T9" fmla="*/ 332 h 342"/>
                <a:gd name="T10" fmla="*/ 492 w 616"/>
                <a:gd name="T11" fmla="*/ 337 h 342"/>
                <a:gd name="T12" fmla="*/ 475 w 616"/>
                <a:gd name="T13" fmla="*/ 342 h 342"/>
                <a:gd name="T14" fmla="*/ 444 w 616"/>
                <a:gd name="T15" fmla="*/ 332 h 342"/>
                <a:gd name="T16" fmla="*/ 428 w 616"/>
                <a:gd name="T17" fmla="*/ 295 h 342"/>
                <a:gd name="T18" fmla="*/ 381 w 616"/>
                <a:gd name="T19" fmla="*/ 316 h 342"/>
                <a:gd name="T20" fmla="*/ 339 w 616"/>
                <a:gd name="T21" fmla="*/ 311 h 342"/>
                <a:gd name="T22" fmla="*/ 277 w 616"/>
                <a:gd name="T23" fmla="*/ 342 h 342"/>
                <a:gd name="T24" fmla="*/ 240 w 616"/>
                <a:gd name="T25" fmla="*/ 306 h 342"/>
                <a:gd name="T26" fmla="*/ 240 w 616"/>
                <a:gd name="T27" fmla="*/ 233 h 342"/>
                <a:gd name="T28" fmla="*/ 172 w 616"/>
                <a:gd name="T29" fmla="*/ 306 h 342"/>
                <a:gd name="T30" fmla="*/ 77 w 616"/>
                <a:gd name="T31" fmla="*/ 289 h 342"/>
                <a:gd name="T32" fmla="*/ 78 w 616"/>
                <a:gd name="T33" fmla="*/ 285 h 342"/>
                <a:gd name="T34" fmla="*/ 42 w 616"/>
                <a:gd name="T35" fmla="*/ 243 h 342"/>
                <a:gd name="T36" fmla="*/ 42 w 616"/>
                <a:gd name="T37" fmla="*/ 207 h 342"/>
                <a:gd name="T38" fmla="*/ 0 w 616"/>
                <a:gd name="T39" fmla="*/ 170 h 342"/>
                <a:gd name="T40" fmla="*/ 26 w 616"/>
                <a:gd name="T41" fmla="*/ 128 h 342"/>
                <a:gd name="T42" fmla="*/ 26 w 616"/>
                <a:gd name="T43" fmla="*/ 87 h 342"/>
                <a:gd name="T44" fmla="*/ 68 w 616"/>
                <a:gd name="T45" fmla="*/ 41 h 342"/>
                <a:gd name="T46" fmla="*/ 114 w 616"/>
                <a:gd name="T47" fmla="*/ 40 h 342"/>
                <a:gd name="T48" fmla="*/ 170 w 616"/>
                <a:gd name="T49" fmla="*/ 0 h 342"/>
                <a:gd name="T50" fmla="*/ 206 w 616"/>
                <a:gd name="T51" fmla="*/ 0 h 342"/>
                <a:gd name="T52" fmla="*/ 254 w 616"/>
                <a:gd name="T53" fmla="*/ 24 h 342"/>
                <a:gd name="T54" fmla="*/ 270 w 616"/>
                <a:gd name="T55" fmla="*/ 0 h 342"/>
                <a:gd name="T56" fmla="*/ 310 w 616"/>
                <a:gd name="T57" fmla="*/ 0 h 342"/>
                <a:gd name="T58" fmla="*/ 326 w 616"/>
                <a:gd name="T59" fmla="*/ 12 h 342"/>
                <a:gd name="T60" fmla="*/ 398 w 616"/>
                <a:gd name="T61" fmla="*/ 20 h 342"/>
                <a:gd name="T62" fmla="*/ 450 w 616"/>
                <a:gd name="T63" fmla="*/ 40 h 342"/>
                <a:gd name="T64" fmla="*/ 514 w 616"/>
                <a:gd name="T65" fmla="*/ 156 h 342"/>
                <a:gd name="T66" fmla="*/ 533 w 616"/>
                <a:gd name="T67" fmla="*/ 187 h 342"/>
                <a:gd name="T68" fmla="*/ 590 w 616"/>
                <a:gd name="T69" fmla="*/ 276 h 342"/>
                <a:gd name="T70" fmla="*/ 616 w 616"/>
                <a:gd name="T71" fmla="*/ 31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16" h="342">
                  <a:moveTo>
                    <a:pt x="616" y="319"/>
                  </a:moveTo>
                  <a:cubicBezTo>
                    <a:pt x="598" y="320"/>
                    <a:pt x="582" y="321"/>
                    <a:pt x="579" y="321"/>
                  </a:cubicBezTo>
                  <a:cubicBezTo>
                    <a:pt x="574" y="321"/>
                    <a:pt x="537" y="269"/>
                    <a:pt x="537" y="269"/>
                  </a:cubicBezTo>
                  <a:cubicBezTo>
                    <a:pt x="496" y="274"/>
                    <a:pt x="496" y="274"/>
                    <a:pt x="496" y="274"/>
                  </a:cubicBezTo>
                  <a:cubicBezTo>
                    <a:pt x="506" y="332"/>
                    <a:pt x="506" y="332"/>
                    <a:pt x="506" y="332"/>
                  </a:cubicBezTo>
                  <a:cubicBezTo>
                    <a:pt x="492" y="337"/>
                    <a:pt x="492" y="337"/>
                    <a:pt x="492" y="337"/>
                  </a:cubicBezTo>
                  <a:cubicBezTo>
                    <a:pt x="475" y="342"/>
                    <a:pt x="475" y="342"/>
                    <a:pt x="475" y="342"/>
                  </a:cubicBezTo>
                  <a:cubicBezTo>
                    <a:pt x="444" y="332"/>
                    <a:pt x="444" y="332"/>
                    <a:pt x="444" y="332"/>
                  </a:cubicBezTo>
                  <a:cubicBezTo>
                    <a:pt x="428" y="295"/>
                    <a:pt x="428" y="295"/>
                    <a:pt x="428" y="295"/>
                  </a:cubicBezTo>
                  <a:cubicBezTo>
                    <a:pt x="381" y="316"/>
                    <a:pt x="381" y="316"/>
                    <a:pt x="381" y="316"/>
                  </a:cubicBezTo>
                  <a:cubicBezTo>
                    <a:pt x="339" y="311"/>
                    <a:pt x="339" y="311"/>
                    <a:pt x="339" y="311"/>
                  </a:cubicBezTo>
                  <a:cubicBezTo>
                    <a:pt x="277" y="342"/>
                    <a:pt x="277" y="342"/>
                    <a:pt x="277" y="342"/>
                  </a:cubicBezTo>
                  <a:cubicBezTo>
                    <a:pt x="240" y="306"/>
                    <a:pt x="240" y="306"/>
                    <a:pt x="240" y="306"/>
                  </a:cubicBezTo>
                  <a:cubicBezTo>
                    <a:pt x="240" y="233"/>
                    <a:pt x="240" y="233"/>
                    <a:pt x="240" y="233"/>
                  </a:cubicBezTo>
                  <a:cubicBezTo>
                    <a:pt x="172" y="306"/>
                    <a:pt x="172" y="306"/>
                    <a:pt x="172" y="306"/>
                  </a:cubicBezTo>
                  <a:cubicBezTo>
                    <a:pt x="77" y="289"/>
                    <a:pt x="77" y="289"/>
                    <a:pt x="77" y="289"/>
                  </a:cubicBezTo>
                  <a:cubicBezTo>
                    <a:pt x="78" y="285"/>
                    <a:pt x="78" y="285"/>
                    <a:pt x="78" y="285"/>
                  </a:cubicBezTo>
                  <a:cubicBezTo>
                    <a:pt x="42" y="243"/>
                    <a:pt x="42" y="243"/>
                    <a:pt x="42" y="243"/>
                  </a:cubicBezTo>
                  <a:cubicBezTo>
                    <a:pt x="42" y="207"/>
                    <a:pt x="42" y="207"/>
                    <a:pt x="42" y="207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26" y="128"/>
                    <a:pt x="26" y="128"/>
                    <a:pt x="26" y="128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93" y="40"/>
                    <a:pt x="114" y="40"/>
                    <a:pt x="114" y="40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254" y="24"/>
                    <a:pt x="254" y="24"/>
                    <a:pt x="254" y="24"/>
                  </a:cubicBezTo>
                  <a:cubicBezTo>
                    <a:pt x="270" y="0"/>
                    <a:pt x="270" y="0"/>
                    <a:pt x="27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26" y="12"/>
                    <a:pt x="326" y="12"/>
                    <a:pt x="326" y="12"/>
                  </a:cubicBezTo>
                  <a:cubicBezTo>
                    <a:pt x="398" y="20"/>
                    <a:pt x="398" y="20"/>
                    <a:pt x="398" y="20"/>
                  </a:cubicBezTo>
                  <a:cubicBezTo>
                    <a:pt x="450" y="40"/>
                    <a:pt x="450" y="40"/>
                    <a:pt x="450" y="40"/>
                  </a:cubicBezTo>
                  <a:cubicBezTo>
                    <a:pt x="514" y="156"/>
                    <a:pt x="514" y="156"/>
                    <a:pt x="514" y="156"/>
                  </a:cubicBezTo>
                  <a:cubicBezTo>
                    <a:pt x="533" y="187"/>
                    <a:pt x="533" y="187"/>
                    <a:pt x="533" y="187"/>
                  </a:cubicBezTo>
                  <a:cubicBezTo>
                    <a:pt x="590" y="276"/>
                    <a:pt x="590" y="276"/>
                    <a:pt x="590" y="276"/>
                  </a:cubicBezTo>
                  <a:lnTo>
                    <a:pt x="616" y="31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8" name="นราธิวาส">
              <a:extLst>
                <a:ext uri="{FF2B5EF4-FFF2-40B4-BE49-F238E27FC236}">
                  <a16:creationId xmlns:a16="http://schemas.microsoft.com/office/drawing/2014/main" id="{871D0785-0E6F-4B60-8441-581F9626C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2560" y="6101376"/>
              <a:ext cx="245066" cy="301761"/>
            </a:xfrm>
            <a:custGeom>
              <a:avLst/>
              <a:gdLst>
                <a:gd name="T0" fmla="*/ 586 w 598"/>
                <a:gd name="T1" fmla="*/ 327 h 739"/>
                <a:gd name="T2" fmla="*/ 590 w 598"/>
                <a:gd name="T3" fmla="*/ 367 h 739"/>
                <a:gd name="T4" fmla="*/ 582 w 598"/>
                <a:gd name="T5" fmla="*/ 419 h 739"/>
                <a:gd name="T6" fmla="*/ 550 w 598"/>
                <a:gd name="T7" fmla="*/ 455 h 739"/>
                <a:gd name="T8" fmla="*/ 482 w 598"/>
                <a:gd name="T9" fmla="*/ 503 h 739"/>
                <a:gd name="T10" fmla="*/ 454 w 598"/>
                <a:gd name="T11" fmla="*/ 579 h 739"/>
                <a:gd name="T12" fmla="*/ 474 w 598"/>
                <a:gd name="T13" fmla="*/ 611 h 739"/>
                <a:gd name="T14" fmla="*/ 450 w 598"/>
                <a:gd name="T15" fmla="*/ 647 h 739"/>
                <a:gd name="T16" fmla="*/ 418 w 598"/>
                <a:gd name="T17" fmla="*/ 647 h 739"/>
                <a:gd name="T18" fmla="*/ 410 w 598"/>
                <a:gd name="T19" fmla="*/ 691 h 739"/>
                <a:gd name="T20" fmla="*/ 374 w 598"/>
                <a:gd name="T21" fmla="*/ 691 h 739"/>
                <a:gd name="T22" fmla="*/ 370 w 598"/>
                <a:gd name="T23" fmla="*/ 739 h 739"/>
                <a:gd name="T24" fmla="*/ 310 w 598"/>
                <a:gd name="T25" fmla="*/ 683 h 739"/>
                <a:gd name="T26" fmla="*/ 282 w 598"/>
                <a:gd name="T27" fmla="*/ 687 h 739"/>
                <a:gd name="T28" fmla="*/ 270 w 598"/>
                <a:gd name="T29" fmla="*/ 699 h 739"/>
                <a:gd name="T30" fmla="*/ 266 w 598"/>
                <a:gd name="T31" fmla="*/ 719 h 739"/>
                <a:gd name="T32" fmla="*/ 250 w 598"/>
                <a:gd name="T33" fmla="*/ 719 h 739"/>
                <a:gd name="T34" fmla="*/ 250 w 598"/>
                <a:gd name="T35" fmla="*/ 695 h 739"/>
                <a:gd name="T36" fmla="*/ 226 w 598"/>
                <a:gd name="T37" fmla="*/ 663 h 739"/>
                <a:gd name="T38" fmla="*/ 222 w 598"/>
                <a:gd name="T39" fmla="*/ 615 h 739"/>
                <a:gd name="T40" fmla="*/ 190 w 598"/>
                <a:gd name="T41" fmla="*/ 611 h 739"/>
                <a:gd name="T42" fmla="*/ 190 w 598"/>
                <a:gd name="T43" fmla="*/ 583 h 739"/>
                <a:gd name="T44" fmla="*/ 176 w 598"/>
                <a:gd name="T45" fmla="*/ 574 h 739"/>
                <a:gd name="T46" fmla="*/ 158 w 598"/>
                <a:gd name="T47" fmla="*/ 563 h 739"/>
                <a:gd name="T48" fmla="*/ 106 w 598"/>
                <a:gd name="T49" fmla="*/ 587 h 739"/>
                <a:gd name="T50" fmla="*/ 99 w 598"/>
                <a:gd name="T51" fmla="*/ 595 h 739"/>
                <a:gd name="T52" fmla="*/ 99 w 598"/>
                <a:gd name="T53" fmla="*/ 522 h 739"/>
                <a:gd name="T54" fmla="*/ 57 w 598"/>
                <a:gd name="T55" fmla="*/ 438 h 739"/>
                <a:gd name="T56" fmla="*/ 0 w 598"/>
                <a:gd name="T57" fmla="*/ 407 h 739"/>
                <a:gd name="T58" fmla="*/ 0 w 598"/>
                <a:gd name="T59" fmla="*/ 329 h 739"/>
                <a:gd name="T60" fmla="*/ 31 w 598"/>
                <a:gd name="T61" fmla="*/ 287 h 739"/>
                <a:gd name="T62" fmla="*/ 26 w 598"/>
                <a:gd name="T63" fmla="*/ 214 h 739"/>
                <a:gd name="T64" fmla="*/ 42 w 598"/>
                <a:gd name="T65" fmla="*/ 146 h 739"/>
                <a:gd name="T66" fmla="*/ 146 w 598"/>
                <a:gd name="T67" fmla="*/ 125 h 739"/>
                <a:gd name="T68" fmla="*/ 193 w 598"/>
                <a:gd name="T69" fmla="*/ 89 h 739"/>
                <a:gd name="T70" fmla="*/ 184 w 598"/>
                <a:gd name="T71" fmla="*/ 68 h 739"/>
                <a:gd name="T72" fmla="*/ 198 w 598"/>
                <a:gd name="T73" fmla="*/ 63 h 739"/>
                <a:gd name="T74" fmla="*/ 188 w 598"/>
                <a:gd name="T75" fmla="*/ 5 h 739"/>
                <a:gd name="T76" fmla="*/ 229 w 598"/>
                <a:gd name="T77" fmla="*/ 0 h 739"/>
                <a:gd name="T78" fmla="*/ 271 w 598"/>
                <a:gd name="T79" fmla="*/ 52 h 739"/>
                <a:gd name="T80" fmla="*/ 308 w 598"/>
                <a:gd name="T81" fmla="*/ 50 h 739"/>
                <a:gd name="T82" fmla="*/ 330 w 598"/>
                <a:gd name="T83" fmla="*/ 87 h 739"/>
                <a:gd name="T84" fmla="*/ 374 w 598"/>
                <a:gd name="T85" fmla="*/ 123 h 739"/>
                <a:gd name="T86" fmla="*/ 400 w 598"/>
                <a:gd name="T87" fmla="*/ 136 h 739"/>
                <a:gd name="T88" fmla="*/ 422 w 598"/>
                <a:gd name="T89" fmla="*/ 147 h 739"/>
                <a:gd name="T90" fmla="*/ 454 w 598"/>
                <a:gd name="T91" fmla="*/ 191 h 739"/>
                <a:gd name="T92" fmla="*/ 510 w 598"/>
                <a:gd name="T93" fmla="*/ 243 h 739"/>
                <a:gd name="T94" fmla="*/ 530 w 598"/>
                <a:gd name="T95" fmla="*/ 243 h 739"/>
                <a:gd name="T96" fmla="*/ 554 w 598"/>
                <a:gd name="T97" fmla="*/ 267 h 739"/>
                <a:gd name="T98" fmla="*/ 598 w 598"/>
                <a:gd name="T99" fmla="*/ 299 h 739"/>
                <a:gd name="T100" fmla="*/ 586 w 598"/>
                <a:gd name="T101" fmla="*/ 327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98" h="739">
                  <a:moveTo>
                    <a:pt x="586" y="327"/>
                  </a:moveTo>
                  <a:cubicBezTo>
                    <a:pt x="590" y="367"/>
                    <a:pt x="590" y="367"/>
                    <a:pt x="590" y="367"/>
                  </a:cubicBezTo>
                  <a:cubicBezTo>
                    <a:pt x="582" y="419"/>
                    <a:pt x="582" y="419"/>
                    <a:pt x="582" y="419"/>
                  </a:cubicBezTo>
                  <a:cubicBezTo>
                    <a:pt x="582" y="419"/>
                    <a:pt x="558" y="455"/>
                    <a:pt x="550" y="455"/>
                  </a:cubicBezTo>
                  <a:cubicBezTo>
                    <a:pt x="542" y="455"/>
                    <a:pt x="486" y="495"/>
                    <a:pt x="482" y="503"/>
                  </a:cubicBezTo>
                  <a:cubicBezTo>
                    <a:pt x="478" y="511"/>
                    <a:pt x="454" y="579"/>
                    <a:pt x="454" y="579"/>
                  </a:cubicBezTo>
                  <a:cubicBezTo>
                    <a:pt x="474" y="611"/>
                    <a:pt x="474" y="611"/>
                    <a:pt x="474" y="611"/>
                  </a:cubicBezTo>
                  <a:cubicBezTo>
                    <a:pt x="474" y="611"/>
                    <a:pt x="462" y="647"/>
                    <a:pt x="450" y="647"/>
                  </a:cubicBezTo>
                  <a:cubicBezTo>
                    <a:pt x="438" y="647"/>
                    <a:pt x="418" y="643"/>
                    <a:pt x="418" y="647"/>
                  </a:cubicBezTo>
                  <a:cubicBezTo>
                    <a:pt x="418" y="651"/>
                    <a:pt x="414" y="691"/>
                    <a:pt x="410" y="691"/>
                  </a:cubicBezTo>
                  <a:cubicBezTo>
                    <a:pt x="406" y="691"/>
                    <a:pt x="370" y="687"/>
                    <a:pt x="374" y="691"/>
                  </a:cubicBezTo>
                  <a:cubicBezTo>
                    <a:pt x="378" y="695"/>
                    <a:pt x="370" y="739"/>
                    <a:pt x="370" y="739"/>
                  </a:cubicBezTo>
                  <a:cubicBezTo>
                    <a:pt x="310" y="683"/>
                    <a:pt x="310" y="683"/>
                    <a:pt x="310" y="683"/>
                  </a:cubicBezTo>
                  <a:cubicBezTo>
                    <a:pt x="282" y="687"/>
                    <a:pt x="282" y="687"/>
                    <a:pt x="282" y="687"/>
                  </a:cubicBezTo>
                  <a:cubicBezTo>
                    <a:pt x="270" y="699"/>
                    <a:pt x="270" y="699"/>
                    <a:pt x="270" y="699"/>
                  </a:cubicBezTo>
                  <a:cubicBezTo>
                    <a:pt x="266" y="719"/>
                    <a:pt x="266" y="719"/>
                    <a:pt x="266" y="719"/>
                  </a:cubicBezTo>
                  <a:cubicBezTo>
                    <a:pt x="266" y="719"/>
                    <a:pt x="250" y="723"/>
                    <a:pt x="250" y="719"/>
                  </a:cubicBezTo>
                  <a:cubicBezTo>
                    <a:pt x="250" y="715"/>
                    <a:pt x="254" y="695"/>
                    <a:pt x="250" y="695"/>
                  </a:cubicBezTo>
                  <a:cubicBezTo>
                    <a:pt x="246" y="695"/>
                    <a:pt x="226" y="663"/>
                    <a:pt x="226" y="663"/>
                  </a:cubicBezTo>
                  <a:cubicBezTo>
                    <a:pt x="222" y="615"/>
                    <a:pt x="222" y="615"/>
                    <a:pt x="222" y="615"/>
                  </a:cubicBezTo>
                  <a:cubicBezTo>
                    <a:pt x="190" y="611"/>
                    <a:pt x="190" y="611"/>
                    <a:pt x="190" y="611"/>
                  </a:cubicBezTo>
                  <a:cubicBezTo>
                    <a:pt x="190" y="583"/>
                    <a:pt x="190" y="583"/>
                    <a:pt x="190" y="583"/>
                  </a:cubicBezTo>
                  <a:cubicBezTo>
                    <a:pt x="176" y="574"/>
                    <a:pt x="176" y="574"/>
                    <a:pt x="176" y="574"/>
                  </a:cubicBezTo>
                  <a:cubicBezTo>
                    <a:pt x="158" y="563"/>
                    <a:pt x="158" y="563"/>
                    <a:pt x="158" y="563"/>
                  </a:cubicBezTo>
                  <a:cubicBezTo>
                    <a:pt x="106" y="587"/>
                    <a:pt x="106" y="587"/>
                    <a:pt x="106" y="587"/>
                  </a:cubicBezTo>
                  <a:cubicBezTo>
                    <a:pt x="99" y="595"/>
                    <a:pt x="99" y="595"/>
                    <a:pt x="99" y="595"/>
                  </a:cubicBezTo>
                  <a:cubicBezTo>
                    <a:pt x="99" y="522"/>
                    <a:pt x="99" y="522"/>
                    <a:pt x="99" y="522"/>
                  </a:cubicBezTo>
                  <a:cubicBezTo>
                    <a:pt x="57" y="438"/>
                    <a:pt x="57" y="438"/>
                    <a:pt x="57" y="438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1" y="287"/>
                    <a:pt x="31" y="287"/>
                    <a:pt x="31" y="287"/>
                  </a:cubicBezTo>
                  <a:cubicBezTo>
                    <a:pt x="26" y="214"/>
                    <a:pt x="26" y="214"/>
                    <a:pt x="26" y="214"/>
                  </a:cubicBezTo>
                  <a:cubicBezTo>
                    <a:pt x="42" y="146"/>
                    <a:pt x="42" y="146"/>
                    <a:pt x="42" y="146"/>
                  </a:cubicBezTo>
                  <a:cubicBezTo>
                    <a:pt x="146" y="125"/>
                    <a:pt x="146" y="125"/>
                    <a:pt x="146" y="125"/>
                  </a:cubicBezTo>
                  <a:cubicBezTo>
                    <a:pt x="193" y="89"/>
                    <a:pt x="193" y="89"/>
                    <a:pt x="193" y="89"/>
                  </a:cubicBezTo>
                  <a:cubicBezTo>
                    <a:pt x="184" y="68"/>
                    <a:pt x="184" y="68"/>
                    <a:pt x="184" y="68"/>
                  </a:cubicBezTo>
                  <a:cubicBezTo>
                    <a:pt x="198" y="63"/>
                    <a:pt x="198" y="63"/>
                    <a:pt x="198" y="63"/>
                  </a:cubicBezTo>
                  <a:cubicBezTo>
                    <a:pt x="188" y="5"/>
                    <a:pt x="188" y="5"/>
                    <a:pt x="188" y="5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229" y="0"/>
                    <a:pt x="266" y="52"/>
                    <a:pt x="271" y="52"/>
                  </a:cubicBezTo>
                  <a:cubicBezTo>
                    <a:pt x="274" y="52"/>
                    <a:pt x="290" y="51"/>
                    <a:pt x="308" y="50"/>
                  </a:cubicBezTo>
                  <a:cubicBezTo>
                    <a:pt x="330" y="87"/>
                    <a:pt x="330" y="87"/>
                    <a:pt x="330" y="87"/>
                  </a:cubicBezTo>
                  <a:cubicBezTo>
                    <a:pt x="374" y="123"/>
                    <a:pt x="374" y="123"/>
                    <a:pt x="374" y="123"/>
                  </a:cubicBezTo>
                  <a:cubicBezTo>
                    <a:pt x="400" y="136"/>
                    <a:pt x="400" y="136"/>
                    <a:pt x="400" y="136"/>
                  </a:cubicBezTo>
                  <a:cubicBezTo>
                    <a:pt x="422" y="147"/>
                    <a:pt x="422" y="147"/>
                    <a:pt x="422" y="147"/>
                  </a:cubicBezTo>
                  <a:cubicBezTo>
                    <a:pt x="454" y="191"/>
                    <a:pt x="454" y="191"/>
                    <a:pt x="454" y="191"/>
                  </a:cubicBezTo>
                  <a:cubicBezTo>
                    <a:pt x="510" y="243"/>
                    <a:pt x="510" y="243"/>
                    <a:pt x="510" y="243"/>
                  </a:cubicBezTo>
                  <a:cubicBezTo>
                    <a:pt x="530" y="243"/>
                    <a:pt x="530" y="243"/>
                    <a:pt x="530" y="243"/>
                  </a:cubicBezTo>
                  <a:cubicBezTo>
                    <a:pt x="554" y="267"/>
                    <a:pt x="554" y="267"/>
                    <a:pt x="554" y="267"/>
                  </a:cubicBezTo>
                  <a:cubicBezTo>
                    <a:pt x="598" y="299"/>
                    <a:pt x="598" y="299"/>
                    <a:pt x="598" y="299"/>
                  </a:cubicBezTo>
                  <a:lnTo>
                    <a:pt x="586" y="32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9" name="นครศรีธรรมราช">
              <a:extLst>
                <a:ext uri="{FF2B5EF4-FFF2-40B4-BE49-F238E27FC236}">
                  <a16:creationId xmlns:a16="http://schemas.microsoft.com/office/drawing/2014/main" id="{AEB0B0BA-6118-4911-ADC3-B73F598B1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099" y="5132084"/>
              <a:ext cx="389546" cy="532197"/>
            </a:xfrm>
            <a:custGeom>
              <a:avLst/>
              <a:gdLst>
                <a:gd name="T0" fmla="*/ 892 w 952"/>
                <a:gd name="T1" fmla="*/ 1242 h 1305"/>
                <a:gd name="T2" fmla="*/ 751 w 952"/>
                <a:gd name="T3" fmla="*/ 1284 h 1305"/>
                <a:gd name="T4" fmla="*/ 615 w 952"/>
                <a:gd name="T5" fmla="*/ 1274 h 1305"/>
                <a:gd name="T6" fmla="*/ 506 w 952"/>
                <a:gd name="T7" fmla="*/ 1258 h 1305"/>
                <a:gd name="T8" fmla="*/ 439 w 952"/>
                <a:gd name="T9" fmla="*/ 1299 h 1305"/>
                <a:gd name="T10" fmla="*/ 433 w 952"/>
                <a:gd name="T11" fmla="*/ 1211 h 1305"/>
                <a:gd name="T12" fmla="*/ 422 w 952"/>
                <a:gd name="T13" fmla="*/ 1159 h 1305"/>
                <a:gd name="T14" fmla="*/ 344 w 952"/>
                <a:gd name="T15" fmla="*/ 1159 h 1305"/>
                <a:gd name="T16" fmla="*/ 255 w 952"/>
                <a:gd name="T17" fmla="*/ 1274 h 1305"/>
                <a:gd name="T18" fmla="*/ 146 w 952"/>
                <a:gd name="T19" fmla="*/ 1232 h 1305"/>
                <a:gd name="T20" fmla="*/ 130 w 952"/>
                <a:gd name="T21" fmla="*/ 1216 h 1305"/>
                <a:gd name="T22" fmla="*/ 130 w 952"/>
                <a:gd name="T23" fmla="*/ 1049 h 1305"/>
                <a:gd name="T24" fmla="*/ 42 w 952"/>
                <a:gd name="T25" fmla="*/ 1008 h 1305"/>
                <a:gd name="T26" fmla="*/ 57 w 952"/>
                <a:gd name="T27" fmla="*/ 961 h 1305"/>
                <a:gd name="T28" fmla="*/ 42 w 952"/>
                <a:gd name="T29" fmla="*/ 882 h 1305"/>
                <a:gd name="T30" fmla="*/ 0 w 952"/>
                <a:gd name="T31" fmla="*/ 820 h 1305"/>
                <a:gd name="T32" fmla="*/ 130 w 952"/>
                <a:gd name="T33" fmla="*/ 716 h 1305"/>
                <a:gd name="T34" fmla="*/ 193 w 952"/>
                <a:gd name="T35" fmla="*/ 648 h 1305"/>
                <a:gd name="T36" fmla="*/ 250 w 952"/>
                <a:gd name="T37" fmla="*/ 528 h 1305"/>
                <a:gd name="T38" fmla="*/ 281 w 952"/>
                <a:gd name="T39" fmla="*/ 387 h 1305"/>
                <a:gd name="T40" fmla="*/ 386 w 952"/>
                <a:gd name="T41" fmla="*/ 340 h 1305"/>
                <a:gd name="T42" fmla="*/ 433 w 952"/>
                <a:gd name="T43" fmla="*/ 241 h 1305"/>
                <a:gd name="T44" fmla="*/ 469 w 952"/>
                <a:gd name="T45" fmla="*/ 184 h 1305"/>
                <a:gd name="T46" fmla="*/ 417 w 952"/>
                <a:gd name="T47" fmla="*/ 137 h 1305"/>
                <a:gd name="T48" fmla="*/ 448 w 952"/>
                <a:gd name="T49" fmla="*/ 53 h 1305"/>
                <a:gd name="T50" fmla="*/ 469 w 952"/>
                <a:gd name="T51" fmla="*/ 0 h 1305"/>
                <a:gd name="T52" fmla="*/ 512 w 952"/>
                <a:gd name="T53" fmla="*/ 4 h 1305"/>
                <a:gd name="T54" fmla="*/ 552 w 952"/>
                <a:gd name="T55" fmla="*/ 140 h 1305"/>
                <a:gd name="T56" fmla="*/ 584 w 952"/>
                <a:gd name="T57" fmla="*/ 368 h 1305"/>
                <a:gd name="T58" fmla="*/ 612 w 952"/>
                <a:gd name="T59" fmla="*/ 513 h 1305"/>
                <a:gd name="T60" fmla="*/ 680 w 952"/>
                <a:gd name="T61" fmla="*/ 661 h 1305"/>
                <a:gd name="T62" fmla="*/ 780 w 952"/>
                <a:gd name="T63" fmla="*/ 801 h 1305"/>
                <a:gd name="T64" fmla="*/ 824 w 952"/>
                <a:gd name="T65" fmla="*/ 729 h 1305"/>
                <a:gd name="T66" fmla="*/ 901 w 952"/>
                <a:gd name="T67" fmla="*/ 921 h 1305"/>
                <a:gd name="T68" fmla="*/ 947 w 952"/>
                <a:gd name="T69" fmla="*/ 1190 h 1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52" h="1305">
                  <a:moveTo>
                    <a:pt x="952" y="1224"/>
                  </a:moveTo>
                  <a:cubicBezTo>
                    <a:pt x="892" y="1242"/>
                    <a:pt x="892" y="1242"/>
                    <a:pt x="892" y="1242"/>
                  </a:cubicBezTo>
                  <a:cubicBezTo>
                    <a:pt x="829" y="1284"/>
                    <a:pt x="829" y="1284"/>
                    <a:pt x="829" y="1284"/>
                  </a:cubicBezTo>
                  <a:cubicBezTo>
                    <a:pt x="751" y="1284"/>
                    <a:pt x="751" y="1284"/>
                    <a:pt x="751" y="1284"/>
                  </a:cubicBezTo>
                  <a:cubicBezTo>
                    <a:pt x="720" y="1305"/>
                    <a:pt x="720" y="1305"/>
                    <a:pt x="720" y="1305"/>
                  </a:cubicBezTo>
                  <a:cubicBezTo>
                    <a:pt x="615" y="1274"/>
                    <a:pt x="615" y="1274"/>
                    <a:pt x="615" y="1274"/>
                  </a:cubicBezTo>
                  <a:cubicBezTo>
                    <a:pt x="579" y="1274"/>
                    <a:pt x="579" y="1274"/>
                    <a:pt x="579" y="1274"/>
                  </a:cubicBezTo>
                  <a:cubicBezTo>
                    <a:pt x="506" y="1258"/>
                    <a:pt x="506" y="1258"/>
                    <a:pt x="506" y="1258"/>
                  </a:cubicBezTo>
                  <a:cubicBezTo>
                    <a:pt x="469" y="1294"/>
                    <a:pt x="469" y="1294"/>
                    <a:pt x="469" y="1294"/>
                  </a:cubicBezTo>
                  <a:cubicBezTo>
                    <a:pt x="439" y="1299"/>
                    <a:pt x="439" y="1299"/>
                    <a:pt x="439" y="1299"/>
                  </a:cubicBezTo>
                  <a:cubicBezTo>
                    <a:pt x="433" y="1284"/>
                    <a:pt x="433" y="1284"/>
                    <a:pt x="433" y="1284"/>
                  </a:cubicBezTo>
                  <a:cubicBezTo>
                    <a:pt x="433" y="1211"/>
                    <a:pt x="433" y="1211"/>
                    <a:pt x="433" y="1211"/>
                  </a:cubicBezTo>
                  <a:cubicBezTo>
                    <a:pt x="448" y="1185"/>
                    <a:pt x="448" y="1185"/>
                    <a:pt x="448" y="1185"/>
                  </a:cubicBezTo>
                  <a:cubicBezTo>
                    <a:pt x="422" y="1159"/>
                    <a:pt x="422" y="1159"/>
                    <a:pt x="422" y="1159"/>
                  </a:cubicBezTo>
                  <a:cubicBezTo>
                    <a:pt x="386" y="1164"/>
                    <a:pt x="386" y="1164"/>
                    <a:pt x="386" y="1164"/>
                  </a:cubicBezTo>
                  <a:cubicBezTo>
                    <a:pt x="344" y="1159"/>
                    <a:pt x="344" y="1159"/>
                    <a:pt x="344" y="1159"/>
                  </a:cubicBezTo>
                  <a:cubicBezTo>
                    <a:pt x="344" y="1159"/>
                    <a:pt x="276" y="1221"/>
                    <a:pt x="271" y="1232"/>
                  </a:cubicBezTo>
                  <a:cubicBezTo>
                    <a:pt x="266" y="1242"/>
                    <a:pt x="255" y="1274"/>
                    <a:pt x="255" y="1274"/>
                  </a:cubicBezTo>
                  <a:cubicBezTo>
                    <a:pt x="156" y="1274"/>
                    <a:pt x="156" y="1274"/>
                    <a:pt x="156" y="1274"/>
                  </a:cubicBezTo>
                  <a:cubicBezTo>
                    <a:pt x="146" y="1232"/>
                    <a:pt x="146" y="1232"/>
                    <a:pt x="146" y="1232"/>
                  </a:cubicBezTo>
                  <a:cubicBezTo>
                    <a:pt x="124" y="1219"/>
                    <a:pt x="124" y="1219"/>
                    <a:pt x="124" y="1219"/>
                  </a:cubicBezTo>
                  <a:cubicBezTo>
                    <a:pt x="130" y="1216"/>
                    <a:pt x="130" y="1216"/>
                    <a:pt x="130" y="1216"/>
                  </a:cubicBezTo>
                  <a:cubicBezTo>
                    <a:pt x="156" y="1159"/>
                    <a:pt x="156" y="1159"/>
                    <a:pt x="156" y="1159"/>
                  </a:cubicBezTo>
                  <a:cubicBezTo>
                    <a:pt x="156" y="1159"/>
                    <a:pt x="135" y="1055"/>
                    <a:pt x="130" y="1049"/>
                  </a:cubicBezTo>
                  <a:cubicBezTo>
                    <a:pt x="125" y="1044"/>
                    <a:pt x="47" y="1049"/>
                    <a:pt x="47" y="1049"/>
                  </a:cubicBezTo>
                  <a:cubicBezTo>
                    <a:pt x="42" y="1008"/>
                    <a:pt x="42" y="1008"/>
                    <a:pt x="42" y="1008"/>
                  </a:cubicBezTo>
                  <a:cubicBezTo>
                    <a:pt x="68" y="987"/>
                    <a:pt x="68" y="987"/>
                    <a:pt x="68" y="987"/>
                  </a:cubicBezTo>
                  <a:cubicBezTo>
                    <a:pt x="57" y="961"/>
                    <a:pt x="57" y="961"/>
                    <a:pt x="57" y="961"/>
                  </a:cubicBezTo>
                  <a:cubicBezTo>
                    <a:pt x="88" y="924"/>
                    <a:pt x="88" y="924"/>
                    <a:pt x="88" y="924"/>
                  </a:cubicBezTo>
                  <a:cubicBezTo>
                    <a:pt x="42" y="882"/>
                    <a:pt x="42" y="882"/>
                    <a:pt x="42" y="882"/>
                  </a:cubicBezTo>
                  <a:cubicBezTo>
                    <a:pt x="34" y="884"/>
                    <a:pt x="34" y="884"/>
                    <a:pt x="34" y="884"/>
                  </a:cubicBezTo>
                  <a:cubicBezTo>
                    <a:pt x="0" y="820"/>
                    <a:pt x="0" y="820"/>
                    <a:pt x="0" y="820"/>
                  </a:cubicBezTo>
                  <a:cubicBezTo>
                    <a:pt x="36" y="747"/>
                    <a:pt x="36" y="747"/>
                    <a:pt x="36" y="747"/>
                  </a:cubicBezTo>
                  <a:cubicBezTo>
                    <a:pt x="130" y="716"/>
                    <a:pt x="130" y="716"/>
                    <a:pt x="130" y="716"/>
                  </a:cubicBezTo>
                  <a:cubicBezTo>
                    <a:pt x="146" y="669"/>
                    <a:pt x="146" y="669"/>
                    <a:pt x="146" y="669"/>
                  </a:cubicBezTo>
                  <a:cubicBezTo>
                    <a:pt x="193" y="648"/>
                    <a:pt x="193" y="648"/>
                    <a:pt x="193" y="648"/>
                  </a:cubicBezTo>
                  <a:cubicBezTo>
                    <a:pt x="198" y="596"/>
                    <a:pt x="198" y="596"/>
                    <a:pt x="198" y="596"/>
                  </a:cubicBezTo>
                  <a:cubicBezTo>
                    <a:pt x="250" y="528"/>
                    <a:pt x="250" y="528"/>
                    <a:pt x="250" y="528"/>
                  </a:cubicBezTo>
                  <a:cubicBezTo>
                    <a:pt x="266" y="450"/>
                    <a:pt x="266" y="450"/>
                    <a:pt x="266" y="450"/>
                  </a:cubicBezTo>
                  <a:cubicBezTo>
                    <a:pt x="281" y="387"/>
                    <a:pt x="281" y="387"/>
                    <a:pt x="281" y="387"/>
                  </a:cubicBezTo>
                  <a:cubicBezTo>
                    <a:pt x="308" y="350"/>
                    <a:pt x="308" y="350"/>
                    <a:pt x="308" y="350"/>
                  </a:cubicBezTo>
                  <a:cubicBezTo>
                    <a:pt x="386" y="340"/>
                    <a:pt x="386" y="340"/>
                    <a:pt x="386" y="340"/>
                  </a:cubicBezTo>
                  <a:cubicBezTo>
                    <a:pt x="427" y="298"/>
                    <a:pt x="427" y="298"/>
                    <a:pt x="427" y="298"/>
                  </a:cubicBezTo>
                  <a:cubicBezTo>
                    <a:pt x="433" y="241"/>
                    <a:pt x="433" y="241"/>
                    <a:pt x="433" y="241"/>
                  </a:cubicBezTo>
                  <a:cubicBezTo>
                    <a:pt x="469" y="225"/>
                    <a:pt x="469" y="225"/>
                    <a:pt x="469" y="225"/>
                  </a:cubicBezTo>
                  <a:cubicBezTo>
                    <a:pt x="469" y="184"/>
                    <a:pt x="469" y="184"/>
                    <a:pt x="469" y="184"/>
                  </a:cubicBezTo>
                  <a:cubicBezTo>
                    <a:pt x="427" y="173"/>
                    <a:pt x="427" y="173"/>
                    <a:pt x="427" y="173"/>
                  </a:cubicBezTo>
                  <a:cubicBezTo>
                    <a:pt x="417" y="137"/>
                    <a:pt x="417" y="137"/>
                    <a:pt x="417" y="137"/>
                  </a:cubicBezTo>
                  <a:cubicBezTo>
                    <a:pt x="448" y="111"/>
                    <a:pt x="448" y="111"/>
                    <a:pt x="448" y="111"/>
                  </a:cubicBezTo>
                  <a:cubicBezTo>
                    <a:pt x="448" y="53"/>
                    <a:pt x="448" y="53"/>
                    <a:pt x="448" y="53"/>
                  </a:cubicBezTo>
                  <a:cubicBezTo>
                    <a:pt x="469" y="38"/>
                    <a:pt x="469" y="38"/>
                    <a:pt x="469" y="38"/>
                  </a:cubicBezTo>
                  <a:cubicBezTo>
                    <a:pt x="469" y="0"/>
                    <a:pt x="469" y="0"/>
                    <a:pt x="469" y="0"/>
                  </a:cubicBezTo>
                  <a:cubicBezTo>
                    <a:pt x="476" y="4"/>
                    <a:pt x="476" y="4"/>
                    <a:pt x="476" y="4"/>
                  </a:cubicBezTo>
                  <a:cubicBezTo>
                    <a:pt x="512" y="4"/>
                    <a:pt x="512" y="4"/>
                    <a:pt x="512" y="4"/>
                  </a:cubicBezTo>
                  <a:cubicBezTo>
                    <a:pt x="548" y="72"/>
                    <a:pt x="548" y="72"/>
                    <a:pt x="548" y="72"/>
                  </a:cubicBezTo>
                  <a:cubicBezTo>
                    <a:pt x="552" y="140"/>
                    <a:pt x="552" y="140"/>
                    <a:pt x="552" y="140"/>
                  </a:cubicBezTo>
                  <a:cubicBezTo>
                    <a:pt x="588" y="208"/>
                    <a:pt x="588" y="208"/>
                    <a:pt x="588" y="208"/>
                  </a:cubicBezTo>
                  <a:cubicBezTo>
                    <a:pt x="584" y="368"/>
                    <a:pt x="584" y="368"/>
                    <a:pt x="584" y="368"/>
                  </a:cubicBezTo>
                  <a:cubicBezTo>
                    <a:pt x="596" y="384"/>
                    <a:pt x="596" y="384"/>
                    <a:pt x="596" y="384"/>
                  </a:cubicBezTo>
                  <a:cubicBezTo>
                    <a:pt x="612" y="513"/>
                    <a:pt x="612" y="513"/>
                    <a:pt x="612" y="513"/>
                  </a:cubicBezTo>
                  <a:cubicBezTo>
                    <a:pt x="616" y="601"/>
                    <a:pt x="616" y="601"/>
                    <a:pt x="616" y="601"/>
                  </a:cubicBezTo>
                  <a:cubicBezTo>
                    <a:pt x="680" y="661"/>
                    <a:pt x="680" y="661"/>
                    <a:pt x="680" y="661"/>
                  </a:cubicBezTo>
                  <a:cubicBezTo>
                    <a:pt x="728" y="769"/>
                    <a:pt x="728" y="769"/>
                    <a:pt x="728" y="769"/>
                  </a:cubicBezTo>
                  <a:cubicBezTo>
                    <a:pt x="780" y="801"/>
                    <a:pt x="780" y="801"/>
                    <a:pt x="780" y="801"/>
                  </a:cubicBezTo>
                  <a:cubicBezTo>
                    <a:pt x="812" y="801"/>
                    <a:pt x="812" y="801"/>
                    <a:pt x="812" y="801"/>
                  </a:cubicBezTo>
                  <a:cubicBezTo>
                    <a:pt x="824" y="729"/>
                    <a:pt x="824" y="729"/>
                    <a:pt x="824" y="729"/>
                  </a:cubicBezTo>
                  <a:cubicBezTo>
                    <a:pt x="856" y="769"/>
                    <a:pt x="856" y="769"/>
                    <a:pt x="856" y="769"/>
                  </a:cubicBezTo>
                  <a:cubicBezTo>
                    <a:pt x="901" y="921"/>
                    <a:pt x="901" y="921"/>
                    <a:pt x="901" y="921"/>
                  </a:cubicBezTo>
                  <a:cubicBezTo>
                    <a:pt x="929" y="1081"/>
                    <a:pt x="929" y="1081"/>
                    <a:pt x="929" y="1081"/>
                  </a:cubicBezTo>
                  <a:cubicBezTo>
                    <a:pt x="947" y="1190"/>
                    <a:pt x="947" y="1190"/>
                    <a:pt x="947" y="1190"/>
                  </a:cubicBezTo>
                  <a:lnTo>
                    <a:pt x="952" y="122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0" name="ตรัง">
              <a:extLst>
                <a:ext uri="{FF2B5EF4-FFF2-40B4-BE49-F238E27FC236}">
                  <a16:creationId xmlns:a16="http://schemas.microsoft.com/office/drawing/2014/main" id="{A37725E8-0740-48B9-9A32-9155634A74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2730" y="5603928"/>
              <a:ext cx="241409" cy="321878"/>
            </a:xfrm>
            <a:custGeom>
              <a:avLst/>
              <a:gdLst>
                <a:gd name="T0" fmla="*/ 569 w 590"/>
                <a:gd name="T1" fmla="*/ 673 h 788"/>
                <a:gd name="T2" fmla="*/ 590 w 590"/>
                <a:gd name="T3" fmla="*/ 725 h 788"/>
                <a:gd name="T4" fmla="*/ 553 w 590"/>
                <a:gd name="T5" fmla="*/ 709 h 788"/>
                <a:gd name="T6" fmla="*/ 514 w 590"/>
                <a:gd name="T7" fmla="*/ 744 h 788"/>
                <a:gd name="T8" fmla="*/ 444 w 590"/>
                <a:gd name="T9" fmla="*/ 782 h 788"/>
                <a:gd name="T10" fmla="*/ 378 w 590"/>
                <a:gd name="T11" fmla="*/ 776 h 788"/>
                <a:gd name="T12" fmla="*/ 404 w 590"/>
                <a:gd name="T13" fmla="*/ 750 h 788"/>
                <a:gd name="T14" fmla="*/ 344 w 590"/>
                <a:gd name="T15" fmla="*/ 742 h 788"/>
                <a:gd name="T16" fmla="*/ 338 w 590"/>
                <a:gd name="T17" fmla="*/ 731 h 788"/>
                <a:gd name="T18" fmla="*/ 304 w 590"/>
                <a:gd name="T19" fmla="*/ 674 h 788"/>
                <a:gd name="T20" fmla="*/ 300 w 590"/>
                <a:gd name="T21" fmla="*/ 710 h 788"/>
                <a:gd name="T22" fmla="*/ 272 w 590"/>
                <a:gd name="T23" fmla="*/ 726 h 788"/>
                <a:gd name="T24" fmla="*/ 212 w 590"/>
                <a:gd name="T25" fmla="*/ 634 h 788"/>
                <a:gd name="T26" fmla="*/ 192 w 590"/>
                <a:gd name="T27" fmla="*/ 602 h 788"/>
                <a:gd name="T28" fmla="*/ 128 w 590"/>
                <a:gd name="T29" fmla="*/ 594 h 788"/>
                <a:gd name="T30" fmla="*/ 68 w 590"/>
                <a:gd name="T31" fmla="*/ 530 h 788"/>
                <a:gd name="T32" fmla="*/ 56 w 590"/>
                <a:gd name="T33" fmla="*/ 442 h 788"/>
                <a:gd name="T34" fmla="*/ 16 w 590"/>
                <a:gd name="T35" fmla="*/ 390 h 788"/>
                <a:gd name="T36" fmla="*/ 16 w 590"/>
                <a:gd name="T37" fmla="*/ 346 h 788"/>
                <a:gd name="T38" fmla="*/ 4 w 590"/>
                <a:gd name="T39" fmla="*/ 290 h 788"/>
                <a:gd name="T40" fmla="*/ 0 w 590"/>
                <a:gd name="T41" fmla="*/ 284 h 788"/>
                <a:gd name="T42" fmla="*/ 26 w 590"/>
                <a:gd name="T43" fmla="*/ 261 h 788"/>
                <a:gd name="T44" fmla="*/ 26 w 590"/>
                <a:gd name="T45" fmla="*/ 188 h 788"/>
                <a:gd name="T46" fmla="*/ 6 w 590"/>
                <a:gd name="T47" fmla="*/ 146 h 788"/>
                <a:gd name="T48" fmla="*/ 37 w 590"/>
                <a:gd name="T49" fmla="*/ 115 h 788"/>
                <a:gd name="T50" fmla="*/ 21 w 590"/>
                <a:gd name="T51" fmla="*/ 83 h 788"/>
                <a:gd name="T52" fmla="*/ 28 w 590"/>
                <a:gd name="T53" fmla="*/ 81 h 788"/>
                <a:gd name="T54" fmla="*/ 88 w 590"/>
                <a:gd name="T55" fmla="*/ 60 h 788"/>
                <a:gd name="T56" fmla="*/ 110 w 590"/>
                <a:gd name="T57" fmla="*/ 73 h 788"/>
                <a:gd name="T58" fmla="*/ 120 w 590"/>
                <a:gd name="T59" fmla="*/ 115 h 788"/>
                <a:gd name="T60" fmla="*/ 219 w 590"/>
                <a:gd name="T61" fmla="*/ 115 h 788"/>
                <a:gd name="T62" fmla="*/ 235 w 590"/>
                <a:gd name="T63" fmla="*/ 73 h 788"/>
                <a:gd name="T64" fmla="*/ 308 w 590"/>
                <a:gd name="T65" fmla="*/ 0 h 788"/>
                <a:gd name="T66" fmla="*/ 350 w 590"/>
                <a:gd name="T67" fmla="*/ 5 h 788"/>
                <a:gd name="T68" fmla="*/ 386 w 590"/>
                <a:gd name="T69" fmla="*/ 0 h 788"/>
                <a:gd name="T70" fmla="*/ 412 w 590"/>
                <a:gd name="T71" fmla="*/ 26 h 788"/>
                <a:gd name="T72" fmla="*/ 397 w 590"/>
                <a:gd name="T73" fmla="*/ 52 h 788"/>
                <a:gd name="T74" fmla="*/ 397 w 590"/>
                <a:gd name="T75" fmla="*/ 125 h 788"/>
                <a:gd name="T76" fmla="*/ 403 w 590"/>
                <a:gd name="T77" fmla="*/ 140 h 788"/>
                <a:gd name="T78" fmla="*/ 433 w 590"/>
                <a:gd name="T79" fmla="*/ 214 h 788"/>
                <a:gd name="T80" fmla="*/ 433 w 590"/>
                <a:gd name="T81" fmla="*/ 261 h 788"/>
                <a:gd name="T82" fmla="*/ 464 w 590"/>
                <a:gd name="T83" fmla="*/ 271 h 788"/>
                <a:gd name="T84" fmla="*/ 475 w 590"/>
                <a:gd name="T85" fmla="*/ 302 h 788"/>
                <a:gd name="T86" fmla="*/ 449 w 590"/>
                <a:gd name="T87" fmla="*/ 323 h 788"/>
                <a:gd name="T88" fmla="*/ 454 w 590"/>
                <a:gd name="T89" fmla="*/ 375 h 788"/>
                <a:gd name="T90" fmla="*/ 491 w 590"/>
                <a:gd name="T91" fmla="*/ 407 h 788"/>
                <a:gd name="T92" fmla="*/ 491 w 590"/>
                <a:gd name="T93" fmla="*/ 443 h 788"/>
                <a:gd name="T94" fmla="*/ 537 w 590"/>
                <a:gd name="T95" fmla="*/ 579 h 788"/>
                <a:gd name="T96" fmla="*/ 569 w 590"/>
                <a:gd name="T97" fmla="*/ 600 h 788"/>
                <a:gd name="T98" fmla="*/ 590 w 590"/>
                <a:gd name="T99" fmla="*/ 636 h 788"/>
                <a:gd name="T100" fmla="*/ 569 w 590"/>
                <a:gd name="T101" fmla="*/ 673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90" h="788">
                  <a:moveTo>
                    <a:pt x="569" y="673"/>
                  </a:moveTo>
                  <a:cubicBezTo>
                    <a:pt x="590" y="725"/>
                    <a:pt x="590" y="725"/>
                    <a:pt x="590" y="725"/>
                  </a:cubicBezTo>
                  <a:cubicBezTo>
                    <a:pt x="553" y="709"/>
                    <a:pt x="553" y="709"/>
                    <a:pt x="553" y="709"/>
                  </a:cubicBezTo>
                  <a:cubicBezTo>
                    <a:pt x="553" y="709"/>
                    <a:pt x="536" y="726"/>
                    <a:pt x="514" y="744"/>
                  </a:cubicBezTo>
                  <a:cubicBezTo>
                    <a:pt x="492" y="760"/>
                    <a:pt x="466" y="777"/>
                    <a:pt x="444" y="782"/>
                  </a:cubicBezTo>
                  <a:cubicBezTo>
                    <a:pt x="417" y="788"/>
                    <a:pt x="393" y="782"/>
                    <a:pt x="378" y="776"/>
                  </a:cubicBezTo>
                  <a:cubicBezTo>
                    <a:pt x="404" y="750"/>
                    <a:pt x="404" y="750"/>
                    <a:pt x="404" y="750"/>
                  </a:cubicBezTo>
                  <a:cubicBezTo>
                    <a:pt x="344" y="742"/>
                    <a:pt x="344" y="742"/>
                    <a:pt x="344" y="742"/>
                  </a:cubicBezTo>
                  <a:cubicBezTo>
                    <a:pt x="338" y="731"/>
                    <a:pt x="338" y="731"/>
                    <a:pt x="338" y="731"/>
                  </a:cubicBezTo>
                  <a:cubicBezTo>
                    <a:pt x="304" y="674"/>
                    <a:pt x="304" y="674"/>
                    <a:pt x="304" y="674"/>
                  </a:cubicBezTo>
                  <a:cubicBezTo>
                    <a:pt x="300" y="710"/>
                    <a:pt x="300" y="710"/>
                    <a:pt x="300" y="710"/>
                  </a:cubicBezTo>
                  <a:cubicBezTo>
                    <a:pt x="272" y="726"/>
                    <a:pt x="272" y="726"/>
                    <a:pt x="272" y="726"/>
                  </a:cubicBezTo>
                  <a:cubicBezTo>
                    <a:pt x="212" y="634"/>
                    <a:pt x="212" y="634"/>
                    <a:pt x="212" y="634"/>
                  </a:cubicBezTo>
                  <a:cubicBezTo>
                    <a:pt x="212" y="634"/>
                    <a:pt x="196" y="602"/>
                    <a:pt x="192" y="602"/>
                  </a:cubicBezTo>
                  <a:cubicBezTo>
                    <a:pt x="188" y="602"/>
                    <a:pt x="128" y="594"/>
                    <a:pt x="128" y="594"/>
                  </a:cubicBezTo>
                  <a:cubicBezTo>
                    <a:pt x="128" y="594"/>
                    <a:pt x="72" y="534"/>
                    <a:pt x="68" y="530"/>
                  </a:cubicBezTo>
                  <a:cubicBezTo>
                    <a:pt x="64" y="526"/>
                    <a:pt x="56" y="442"/>
                    <a:pt x="56" y="442"/>
                  </a:cubicBezTo>
                  <a:cubicBezTo>
                    <a:pt x="16" y="390"/>
                    <a:pt x="16" y="390"/>
                    <a:pt x="16" y="390"/>
                  </a:cubicBezTo>
                  <a:cubicBezTo>
                    <a:pt x="16" y="346"/>
                    <a:pt x="16" y="346"/>
                    <a:pt x="16" y="346"/>
                  </a:cubicBezTo>
                  <a:cubicBezTo>
                    <a:pt x="4" y="290"/>
                    <a:pt x="4" y="290"/>
                    <a:pt x="4" y="290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26" y="261"/>
                    <a:pt x="26" y="261"/>
                    <a:pt x="26" y="261"/>
                  </a:cubicBezTo>
                  <a:cubicBezTo>
                    <a:pt x="26" y="188"/>
                    <a:pt x="26" y="188"/>
                    <a:pt x="26" y="188"/>
                  </a:cubicBezTo>
                  <a:cubicBezTo>
                    <a:pt x="6" y="146"/>
                    <a:pt x="6" y="146"/>
                    <a:pt x="6" y="146"/>
                  </a:cubicBezTo>
                  <a:cubicBezTo>
                    <a:pt x="37" y="115"/>
                    <a:pt x="37" y="115"/>
                    <a:pt x="37" y="115"/>
                  </a:cubicBezTo>
                  <a:cubicBezTo>
                    <a:pt x="21" y="83"/>
                    <a:pt x="21" y="83"/>
                    <a:pt x="21" y="83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88" y="60"/>
                    <a:pt x="88" y="60"/>
                    <a:pt x="88" y="60"/>
                  </a:cubicBezTo>
                  <a:cubicBezTo>
                    <a:pt x="110" y="73"/>
                    <a:pt x="110" y="73"/>
                    <a:pt x="110" y="73"/>
                  </a:cubicBezTo>
                  <a:cubicBezTo>
                    <a:pt x="120" y="115"/>
                    <a:pt x="120" y="115"/>
                    <a:pt x="120" y="115"/>
                  </a:cubicBezTo>
                  <a:cubicBezTo>
                    <a:pt x="219" y="115"/>
                    <a:pt x="219" y="115"/>
                    <a:pt x="219" y="115"/>
                  </a:cubicBezTo>
                  <a:cubicBezTo>
                    <a:pt x="219" y="115"/>
                    <a:pt x="230" y="83"/>
                    <a:pt x="235" y="73"/>
                  </a:cubicBezTo>
                  <a:cubicBezTo>
                    <a:pt x="240" y="62"/>
                    <a:pt x="308" y="0"/>
                    <a:pt x="308" y="0"/>
                  </a:cubicBezTo>
                  <a:cubicBezTo>
                    <a:pt x="350" y="5"/>
                    <a:pt x="350" y="5"/>
                    <a:pt x="350" y="5"/>
                  </a:cubicBezTo>
                  <a:cubicBezTo>
                    <a:pt x="386" y="0"/>
                    <a:pt x="386" y="0"/>
                    <a:pt x="386" y="0"/>
                  </a:cubicBezTo>
                  <a:cubicBezTo>
                    <a:pt x="412" y="26"/>
                    <a:pt x="412" y="26"/>
                    <a:pt x="412" y="26"/>
                  </a:cubicBezTo>
                  <a:cubicBezTo>
                    <a:pt x="397" y="52"/>
                    <a:pt x="397" y="52"/>
                    <a:pt x="397" y="52"/>
                  </a:cubicBezTo>
                  <a:cubicBezTo>
                    <a:pt x="397" y="125"/>
                    <a:pt x="397" y="125"/>
                    <a:pt x="397" y="125"/>
                  </a:cubicBezTo>
                  <a:cubicBezTo>
                    <a:pt x="403" y="140"/>
                    <a:pt x="403" y="140"/>
                    <a:pt x="403" y="140"/>
                  </a:cubicBezTo>
                  <a:cubicBezTo>
                    <a:pt x="433" y="214"/>
                    <a:pt x="433" y="214"/>
                    <a:pt x="433" y="214"/>
                  </a:cubicBezTo>
                  <a:cubicBezTo>
                    <a:pt x="433" y="261"/>
                    <a:pt x="433" y="261"/>
                    <a:pt x="433" y="261"/>
                  </a:cubicBezTo>
                  <a:cubicBezTo>
                    <a:pt x="464" y="271"/>
                    <a:pt x="464" y="271"/>
                    <a:pt x="464" y="271"/>
                  </a:cubicBezTo>
                  <a:cubicBezTo>
                    <a:pt x="475" y="302"/>
                    <a:pt x="475" y="302"/>
                    <a:pt x="475" y="302"/>
                  </a:cubicBezTo>
                  <a:cubicBezTo>
                    <a:pt x="449" y="323"/>
                    <a:pt x="449" y="323"/>
                    <a:pt x="449" y="323"/>
                  </a:cubicBezTo>
                  <a:cubicBezTo>
                    <a:pt x="454" y="375"/>
                    <a:pt x="454" y="375"/>
                    <a:pt x="454" y="375"/>
                  </a:cubicBezTo>
                  <a:cubicBezTo>
                    <a:pt x="491" y="407"/>
                    <a:pt x="491" y="407"/>
                    <a:pt x="491" y="407"/>
                  </a:cubicBezTo>
                  <a:cubicBezTo>
                    <a:pt x="491" y="443"/>
                    <a:pt x="491" y="443"/>
                    <a:pt x="491" y="443"/>
                  </a:cubicBezTo>
                  <a:cubicBezTo>
                    <a:pt x="537" y="579"/>
                    <a:pt x="537" y="579"/>
                    <a:pt x="537" y="579"/>
                  </a:cubicBezTo>
                  <a:cubicBezTo>
                    <a:pt x="569" y="600"/>
                    <a:pt x="569" y="600"/>
                    <a:pt x="569" y="600"/>
                  </a:cubicBezTo>
                  <a:cubicBezTo>
                    <a:pt x="590" y="636"/>
                    <a:pt x="590" y="636"/>
                    <a:pt x="590" y="636"/>
                  </a:cubicBezTo>
                  <a:lnTo>
                    <a:pt x="569" y="67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1" name="ชุมพร">
              <a:extLst>
                <a:ext uri="{FF2B5EF4-FFF2-40B4-BE49-F238E27FC236}">
                  <a16:creationId xmlns:a16="http://schemas.microsoft.com/office/drawing/2014/main" id="{E5309DBF-8552-4CE7-91BA-0BE141712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8637" y="4508444"/>
              <a:ext cx="314563" cy="513908"/>
            </a:xfrm>
            <a:custGeom>
              <a:avLst/>
              <a:gdLst>
                <a:gd name="T0" fmla="*/ 757 w 769"/>
                <a:gd name="T1" fmla="*/ 150 h 1260"/>
                <a:gd name="T2" fmla="*/ 705 w 769"/>
                <a:gd name="T3" fmla="*/ 166 h 1260"/>
                <a:gd name="T4" fmla="*/ 649 w 769"/>
                <a:gd name="T5" fmla="*/ 322 h 1260"/>
                <a:gd name="T6" fmla="*/ 589 w 769"/>
                <a:gd name="T7" fmla="*/ 354 h 1260"/>
                <a:gd name="T8" fmla="*/ 509 w 769"/>
                <a:gd name="T9" fmla="*/ 474 h 1260"/>
                <a:gd name="T10" fmla="*/ 545 w 769"/>
                <a:gd name="T11" fmla="*/ 530 h 1260"/>
                <a:gd name="T12" fmla="*/ 569 w 769"/>
                <a:gd name="T13" fmla="*/ 598 h 1260"/>
                <a:gd name="T14" fmla="*/ 509 w 769"/>
                <a:gd name="T15" fmla="*/ 582 h 1260"/>
                <a:gd name="T16" fmla="*/ 457 w 769"/>
                <a:gd name="T17" fmla="*/ 630 h 1260"/>
                <a:gd name="T18" fmla="*/ 465 w 769"/>
                <a:gd name="T19" fmla="*/ 678 h 1260"/>
                <a:gd name="T20" fmla="*/ 521 w 769"/>
                <a:gd name="T21" fmla="*/ 714 h 1260"/>
                <a:gd name="T22" fmla="*/ 457 w 769"/>
                <a:gd name="T23" fmla="*/ 854 h 1260"/>
                <a:gd name="T24" fmla="*/ 465 w 769"/>
                <a:gd name="T25" fmla="*/ 938 h 1260"/>
                <a:gd name="T26" fmla="*/ 457 w 769"/>
                <a:gd name="T27" fmla="*/ 1078 h 1260"/>
                <a:gd name="T28" fmla="*/ 470 w 769"/>
                <a:gd name="T29" fmla="*/ 1178 h 1260"/>
                <a:gd name="T30" fmla="*/ 344 w 769"/>
                <a:gd name="T31" fmla="*/ 1183 h 1260"/>
                <a:gd name="T32" fmla="*/ 271 w 769"/>
                <a:gd name="T33" fmla="*/ 1193 h 1260"/>
                <a:gd name="T34" fmla="*/ 203 w 769"/>
                <a:gd name="T35" fmla="*/ 1157 h 1260"/>
                <a:gd name="T36" fmla="*/ 146 w 769"/>
                <a:gd name="T37" fmla="*/ 1183 h 1260"/>
                <a:gd name="T38" fmla="*/ 120 w 769"/>
                <a:gd name="T39" fmla="*/ 1245 h 1260"/>
                <a:gd name="T40" fmla="*/ 45 w 769"/>
                <a:gd name="T41" fmla="*/ 1231 h 1260"/>
                <a:gd name="T42" fmla="*/ 20 w 769"/>
                <a:gd name="T43" fmla="*/ 1167 h 1260"/>
                <a:gd name="T44" fmla="*/ 67 w 769"/>
                <a:gd name="T45" fmla="*/ 1047 h 1260"/>
                <a:gd name="T46" fmla="*/ 140 w 769"/>
                <a:gd name="T47" fmla="*/ 959 h 1260"/>
                <a:gd name="T48" fmla="*/ 177 w 769"/>
                <a:gd name="T49" fmla="*/ 927 h 1260"/>
                <a:gd name="T50" fmla="*/ 234 w 769"/>
                <a:gd name="T51" fmla="*/ 870 h 1260"/>
                <a:gd name="T52" fmla="*/ 182 w 769"/>
                <a:gd name="T53" fmla="*/ 854 h 1260"/>
                <a:gd name="T54" fmla="*/ 203 w 769"/>
                <a:gd name="T55" fmla="*/ 823 h 1260"/>
                <a:gd name="T56" fmla="*/ 213 w 769"/>
                <a:gd name="T57" fmla="*/ 734 h 1260"/>
                <a:gd name="T58" fmla="*/ 239 w 769"/>
                <a:gd name="T59" fmla="*/ 646 h 1260"/>
                <a:gd name="T60" fmla="*/ 271 w 769"/>
                <a:gd name="T61" fmla="*/ 578 h 1260"/>
                <a:gd name="T62" fmla="*/ 229 w 769"/>
                <a:gd name="T63" fmla="*/ 547 h 1260"/>
                <a:gd name="T64" fmla="*/ 292 w 769"/>
                <a:gd name="T65" fmla="*/ 437 h 1260"/>
                <a:gd name="T66" fmla="*/ 281 w 769"/>
                <a:gd name="T67" fmla="*/ 369 h 1260"/>
                <a:gd name="T68" fmla="*/ 234 w 769"/>
                <a:gd name="T69" fmla="*/ 291 h 1260"/>
                <a:gd name="T70" fmla="*/ 226 w 769"/>
                <a:gd name="T71" fmla="*/ 224 h 1260"/>
                <a:gd name="T72" fmla="*/ 261 w 769"/>
                <a:gd name="T73" fmla="*/ 186 h 1260"/>
                <a:gd name="T74" fmla="*/ 341 w 769"/>
                <a:gd name="T75" fmla="*/ 158 h 1260"/>
                <a:gd name="T76" fmla="*/ 349 w 769"/>
                <a:gd name="T77" fmla="*/ 54 h 1260"/>
                <a:gd name="T78" fmla="*/ 409 w 769"/>
                <a:gd name="T79" fmla="*/ 62 h 1260"/>
                <a:gd name="T80" fmla="*/ 459 w 769"/>
                <a:gd name="T81" fmla="*/ 0 h 1260"/>
                <a:gd name="T82" fmla="*/ 563 w 769"/>
                <a:gd name="T83" fmla="*/ 88 h 1260"/>
                <a:gd name="T84" fmla="*/ 672 w 769"/>
                <a:gd name="T85" fmla="*/ 88 h 1260"/>
                <a:gd name="T86" fmla="*/ 763 w 769"/>
                <a:gd name="T87" fmla="*/ 19 h 1260"/>
                <a:gd name="T88" fmla="*/ 749 w 769"/>
                <a:gd name="T89" fmla="*/ 9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69" h="1260">
                  <a:moveTo>
                    <a:pt x="769" y="126"/>
                  </a:moveTo>
                  <a:cubicBezTo>
                    <a:pt x="757" y="150"/>
                    <a:pt x="757" y="150"/>
                    <a:pt x="757" y="150"/>
                  </a:cubicBezTo>
                  <a:cubicBezTo>
                    <a:pt x="725" y="146"/>
                    <a:pt x="725" y="146"/>
                    <a:pt x="725" y="146"/>
                  </a:cubicBezTo>
                  <a:cubicBezTo>
                    <a:pt x="705" y="166"/>
                    <a:pt x="705" y="166"/>
                    <a:pt x="705" y="166"/>
                  </a:cubicBezTo>
                  <a:cubicBezTo>
                    <a:pt x="685" y="258"/>
                    <a:pt x="685" y="258"/>
                    <a:pt x="685" y="258"/>
                  </a:cubicBezTo>
                  <a:cubicBezTo>
                    <a:pt x="649" y="322"/>
                    <a:pt x="649" y="322"/>
                    <a:pt x="649" y="322"/>
                  </a:cubicBezTo>
                  <a:cubicBezTo>
                    <a:pt x="613" y="322"/>
                    <a:pt x="613" y="322"/>
                    <a:pt x="613" y="322"/>
                  </a:cubicBezTo>
                  <a:cubicBezTo>
                    <a:pt x="589" y="354"/>
                    <a:pt x="589" y="354"/>
                    <a:pt x="589" y="354"/>
                  </a:cubicBezTo>
                  <a:cubicBezTo>
                    <a:pt x="573" y="438"/>
                    <a:pt x="573" y="438"/>
                    <a:pt x="573" y="438"/>
                  </a:cubicBezTo>
                  <a:cubicBezTo>
                    <a:pt x="509" y="474"/>
                    <a:pt x="509" y="474"/>
                    <a:pt x="509" y="474"/>
                  </a:cubicBezTo>
                  <a:cubicBezTo>
                    <a:pt x="545" y="510"/>
                    <a:pt x="545" y="510"/>
                    <a:pt x="545" y="510"/>
                  </a:cubicBezTo>
                  <a:cubicBezTo>
                    <a:pt x="545" y="530"/>
                    <a:pt x="545" y="530"/>
                    <a:pt x="545" y="530"/>
                  </a:cubicBezTo>
                  <a:cubicBezTo>
                    <a:pt x="573" y="558"/>
                    <a:pt x="573" y="558"/>
                    <a:pt x="573" y="558"/>
                  </a:cubicBezTo>
                  <a:cubicBezTo>
                    <a:pt x="573" y="558"/>
                    <a:pt x="573" y="598"/>
                    <a:pt x="569" y="598"/>
                  </a:cubicBezTo>
                  <a:cubicBezTo>
                    <a:pt x="525" y="598"/>
                    <a:pt x="525" y="598"/>
                    <a:pt x="525" y="598"/>
                  </a:cubicBezTo>
                  <a:cubicBezTo>
                    <a:pt x="509" y="582"/>
                    <a:pt x="509" y="582"/>
                    <a:pt x="509" y="582"/>
                  </a:cubicBezTo>
                  <a:cubicBezTo>
                    <a:pt x="457" y="586"/>
                    <a:pt x="457" y="586"/>
                    <a:pt x="457" y="586"/>
                  </a:cubicBezTo>
                  <a:cubicBezTo>
                    <a:pt x="457" y="630"/>
                    <a:pt x="457" y="630"/>
                    <a:pt x="457" y="630"/>
                  </a:cubicBezTo>
                  <a:cubicBezTo>
                    <a:pt x="445" y="646"/>
                    <a:pt x="445" y="646"/>
                    <a:pt x="445" y="646"/>
                  </a:cubicBezTo>
                  <a:cubicBezTo>
                    <a:pt x="465" y="678"/>
                    <a:pt x="465" y="678"/>
                    <a:pt x="465" y="678"/>
                  </a:cubicBezTo>
                  <a:cubicBezTo>
                    <a:pt x="489" y="678"/>
                    <a:pt x="489" y="678"/>
                    <a:pt x="489" y="678"/>
                  </a:cubicBezTo>
                  <a:cubicBezTo>
                    <a:pt x="521" y="714"/>
                    <a:pt x="521" y="714"/>
                    <a:pt x="521" y="714"/>
                  </a:cubicBezTo>
                  <a:cubicBezTo>
                    <a:pt x="457" y="814"/>
                    <a:pt x="457" y="814"/>
                    <a:pt x="457" y="814"/>
                  </a:cubicBezTo>
                  <a:cubicBezTo>
                    <a:pt x="457" y="854"/>
                    <a:pt x="457" y="854"/>
                    <a:pt x="457" y="854"/>
                  </a:cubicBezTo>
                  <a:cubicBezTo>
                    <a:pt x="489" y="878"/>
                    <a:pt x="489" y="878"/>
                    <a:pt x="489" y="878"/>
                  </a:cubicBezTo>
                  <a:cubicBezTo>
                    <a:pt x="465" y="938"/>
                    <a:pt x="465" y="938"/>
                    <a:pt x="465" y="938"/>
                  </a:cubicBezTo>
                  <a:cubicBezTo>
                    <a:pt x="473" y="1066"/>
                    <a:pt x="473" y="1066"/>
                    <a:pt x="473" y="1066"/>
                  </a:cubicBezTo>
                  <a:cubicBezTo>
                    <a:pt x="457" y="1078"/>
                    <a:pt x="457" y="1078"/>
                    <a:pt x="457" y="1078"/>
                  </a:cubicBezTo>
                  <a:cubicBezTo>
                    <a:pt x="457" y="1138"/>
                    <a:pt x="457" y="1138"/>
                    <a:pt x="457" y="1138"/>
                  </a:cubicBezTo>
                  <a:cubicBezTo>
                    <a:pt x="470" y="1178"/>
                    <a:pt x="470" y="1178"/>
                    <a:pt x="470" y="1178"/>
                  </a:cubicBezTo>
                  <a:cubicBezTo>
                    <a:pt x="375" y="1178"/>
                    <a:pt x="375" y="1178"/>
                    <a:pt x="375" y="1178"/>
                  </a:cubicBezTo>
                  <a:cubicBezTo>
                    <a:pt x="344" y="1183"/>
                    <a:pt x="344" y="1183"/>
                    <a:pt x="344" y="1183"/>
                  </a:cubicBezTo>
                  <a:cubicBezTo>
                    <a:pt x="307" y="1204"/>
                    <a:pt x="307" y="1204"/>
                    <a:pt x="307" y="1204"/>
                  </a:cubicBezTo>
                  <a:cubicBezTo>
                    <a:pt x="271" y="1193"/>
                    <a:pt x="271" y="1193"/>
                    <a:pt x="271" y="1193"/>
                  </a:cubicBezTo>
                  <a:cubicBezTo>
                    <a:pt x="239" y="1157"/>
                    <a:pt x="239" y="1157"/>
                    <a:pt x="239" y="1157"/>
                  </a:cubicBezTo>
                  <a:cubicBezTo>
                    <a:pt x="203" y="1157"/>
                    <a:pt x="203" y="1157"/>
                    <a:pt x="203" y="1157"/>
                  </a:cubicBezTo>
                  <a:cubicBezTo>
                    <a:pt x="182" y="1183"/>
                    <a:pt x="182" y="1183"/>
                    <a:pt x="182" y="1183"/>
                  </a:cubicBezTo>
                  <a:cubicBezTo>
                    <a:pt x="146" y="1183"/>
                    <a:pt x="146" y="1183"/>
                    <a:pt x="146" y="1183"/>
                  </a:cubicBezTo>
                  <a:cubicBezTo>
                    <a:pt x="120" y="1204"/>
                    <a:pt x="120" y="1204"/>
                    <a:pt x="120" y="1204"/>
                  </a:cubicBezTo>
                  <a:cubicBezTo>
                    <a:pt x="120" y="1245"/>
                    <a:pt x="120" y="1245"/>
                    <a:pt x="120" y="1245"/>
                  </a:cubicBezTo>
                  <a:cubicBezTo>
                    <a:pt x="96" y="1260"/>
                    <a:pt x="96" y="1260"/>
                    <a:pt x="96" y="1260"/>
                  </a:cubicBezTo>
                  <a:cubicBezTo>
                    <a:pt x="45" y="1231"/>
                    <a:pt x="45" y="1231"/>
                    <a:pt x="45" y="1231"/>
                  </a:cubicBezTo>
                  <a:cubicBezTo>
                    <a:pt x="15" y="1214"/>
                    <a:pt x="15" y="1214"/>
                    <a:pt x="15" y="1214"/>
                  </a:cubicBezTo>
                  <a:cubicBezTo>
                    <a:pt x="20" y="1167"/>
                    <a:pt x="20" y="1167"/>
                    <a:pt x="20" y="1167"/>
                  </a:cubicBezTo>
                  <a:cubicBezTo>
                    <a:pt x="0" y="1120"/>
                    <a:pt x="0" y="1120"/>
                    <a:pt x="0" y="1120"/>
                  </a:cubicBezTo>
                  <a:cubicBezTo>
                    <a:pt x="67" y="1047"/>
                    <a:pt x="67" y="1047"/>
                    <a:pt x="67" y="1047"/>
                  </a:cubicBezTo>
                  <a:cubicBezTo>
                    <a:pt x="104" y="969"/>
                    <a:pt x="104" y="969"/>
                    <a:pt x="104" y="969"/>
                  </a:cubicBezTo>
                  <a:cubicBezTo>
                    <a:pt x="140" y="959"/>
                    <a:pt x="140" y="959"/>
                    <a:pt x="140" y="959"/>
                  </a:cubicBezTo>
                  <a:cubicBezTo>
                    <a:pt x="166" y="959"/>
                    <a:pt x="166" y="959"/>
                    <a:pt x="166" y="959"/>
                  </a:cubicBezTo>
                  <a:cubicBezTo>
                    <a:pt x="177" y="927"/>
                    <a:pt x="177" y="927"/>
                    <a:pt x="177" y="927"/>
                  </a:cubicBezTo>
                  <a:cubicBezTo>
                    <a:pt x="234" y="896"/>
                    <a:pt x="234" y="896"/>
                    <a:pt x="234" y="896"/>
                  </a:cubicBezTo>
                  <a:cubicBezTo>
                    <a:pt x="234" y="870"/>
                    <a:pt x="234" y="870"/>
                    <a:pt x="234" y="870"/>
                  </a:cubicBezTo>
                  <a:cubicBezTo>
                    <a:pt x="213" y="854"/>
                    <a:pt x="213" y="854"/>
                    <a:pt x="213" y="854"/>
                  </a:cubicBezTo>
                  <a:cubicBezTo>
                    <a:pt x="182" y="854"/>
                    <a:pt x="182" y="854"/>
                    <a:pt x="182" y="854"/>
                  </a:cubicBezTo>
                  <a:cubicBezTo>
                    <a:pt x="182" y="844"/>
                    <a:pt x="182" y="844"/>
                    <a:pt x="182" y="844"/>
                  </a:cubicBezTo>
                  <a:cubicBezTo>
                    <a:pt x="203" y="823"/>
                    <a:pt x="203" y="823"/>
                    <a:pt x="203" y="823"/>
                  </a:cubicBezTo>
                  <a:cubicBezTo>
                    <a:pt x="219" y="771"/>
                    <a:pt x="219" y="771"/>
                    <a:pt x="219" y="771"/>
                  </a:cubicBezTo>
                  <a:cubicBezTo>
                    <a:pt x="213" y="734"/>
                    <a:pt x="213" y="734"/>
                    <a:pt x="213" y="734"/>
                  </a:cubicBezTo>
                  <a:cubicBezTo>
                    <a:pt x="239" y="682"/>
                    <a:pt x="239" y="682"/>
                    <a:pt x="239" y="682"/>
                  </a:cubicBezTo>
                  <a:cubicBezTo>
                    <a:pt x="239" y="646"/>
                    <a:pt x="239" y="646"/>
                    <a:pt x="239" y="646"/>
                  </a:cubicBezTo>
                  <a:cubicBezTo>
                    <a:pt x="271" y="609"/>
                    <a:pt x="271" y="609"/>
                    <a:pt x="271" y="609"/>
                  </a:cubicBezTo>
                  <a:cubicBezTo>
                    <a:pt x="271" y="578"/>
                    <a:pt x="271" y="578"/>
                    <a:pt x="271" y="578"/>
                  </a:cubicBezTo>
                  <a:cubicBezTo>
                    <a:pt x="255" y="557"/>
                    <a:pt x="255" y="557"/>
                    <a:pt x="255" y="557"/>
                  </a:cubicBezTo>
                  <a:cubicBezTo>
                    <a:pt x="229" y="547"/>
                    <a:pt x="229" y="547"/>
                    <a:pt x="229" y="547"/>
                  </a:cubicBezTo>
                  <a:cubicBezTo>
                    <a:pt x="224" y="505"/>
                    <a:pt x="224" y="505"/>
                    <a:pt x="224" y="505"/>
                  </a:cubicBezTo>
                  <a:cubicBezTo>
                    <a:pt x="292" y="437"/>
                    <a:pt x="292" y="437"/>
                    <a:pt x="292" y="437"/>
                  </a:cubicBezTo>
                  <a:cubicBezTo>
                    <a:pt x="276" y="400"/>
                    <a:pt x="276" y="400"/>
                    <a:pt x="276" y="400"/>
                  </a:cubicBezTo>
                  <a:cubicBezTo>
                    <a:pt x="281" y="369"/>
                    <a:pt x="281" y="369"/>
                    <a:pt x="281" y="369"/>
                  </a:cubicBezTo>
                  <a:cubicBezTo>
                    <a:pt x="260" y="307"/>
                    <a:pt x="260" y="307"/>
                    <a:pt x="260" y="307"/>
                  </a:cubicBezTo>
                  <a:cubicBezTo>
                    <a:pt x="234" y="291"/>
                    <a:pt x="234" y="291"/>
                    <a:pt x="234" y="291"/>
                  </a:cubicBezTo>
                  <a:cubicBezTo>
                    <a:pt x="245" y="254"/>
                    <a:pt x="245" y="254"/>
                    <a:pt x="245" y="254"/>
                  </a:cubicBezTo>
                  <a:cubicBezTo>
                    <a:pt x="226" y="224"/>
                    <a:pt x="226" y="224"/>
                    <a:pt x="226" y="224"/>
                  </a:cubicBezTo>
                  <a:cubicBezTo>
                    <a:pt x="253" y="222"/>
                    <a:pt x="253" y="222"/>
                    <a:pt x="253" y="222"/>
                  </a:cubicBezTo>
                  <a:cubicBezTo>
                    <a:pt x="261" y="186"/>
                    <a:pt x="261" y="186"/>
                    <a:pt x="261" y="186"/>
                  </a:cubicBezTo>
                  <a:cubicBezTo>
                    <a:pt x="289" y="198"/>
                    <a:pt x="289" y="198"/>
                    <a:pt x="289" y="198"/>
                  </a:cubicBezTo>
                  <a:cubicBezTo>
                    <a:pt x="341" y="158"/>
                    <a:pt x="341" y="158"/>
                    <a:pt x="341" y="158"/>
                  </a:cubicBezTo>
                  <a:cubicBezTo>
                    <a:pt x="321" y="118"/>
                    <a:pt x="321" y="118"/>
                    <a:pt x="321" y="118"/>
                  </a:cubicBezTo>
                  <a:cubicBezTo>
                    <a:pt x="349" y="54"/>
                    <a:pt x="349" y="54"/>
                    <a:pt x="349" y="54"/>
                  </a:cubicBezTo>
                  <a:cubicBezTo>
                    <a:pt x="377" y="82"/>
                    <a:pt x="377" y="82"/>
                    <a:pt x="377" y="82"/>
                  </a:cubicBezTo>
                  <a:cubicBezTo>
                    <a:pt x="409" y="62"/>
                    <a:pt x="409" y="62"/>
                    <a:pt x="409" y="62"/>
                  </a:cubicBezTo>
                  <a:cubicBezTo>
                    <a:pt x="417" y="22"/>
                    <a:pt x="417" y="22"/>
                    <a:pt x="417" y="22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59" y="30"/>
                    <a:pt x="459" y="30"/>
                    <a:pt x="459" y="30"/>
                  </a:cubicBezTo>
                  <a:cubicBezTo>
                    <a:pt x="459" y="35"/>
                    <a:pt x="563" y="88"/>
                    <a:pt x="563" y="88"/>
                  </a:cubicBezTo>
                  <a:cubicBezTo>
                    <a:pt x="641" y="72"/>
                    <a:pt x="641" y="72"/>
                    <a:pt x="641" y="72"/>
                  </a:cubicBezTo>
                  <a:cubicBezTo>
                    <a:pt x="672" y="88"/>
                    <a:pt x="672" y="88"/>
                    <a:pt x="672" y="88"/>
                  </a:cubicBezTo>
                  <a:cubicBezTo>
                    <a:pt x="714" y="72"/>
                    <a:pt x="714" y="72"/>
                    <a:pt x="714" y="72"/>
                  </a:cubicBezTo>
                  <a:cubicBezTo>
                    <a:pt x="763" y="19"/>
                    <a:pt x="763" y="19"/>
                    <a:pt x="763" y="19"/>
                  </a:cubicBezTo>
                  <a:cubicBezTo>
                    <a:pt x="761" y="54"/>
                    <a:pt x="761" y="54"/>
                    <a:pt x="761" y="54"/>
                  </a:cubicBezTo>
                  <a:cubicBezTo>
                    <a:pt x="749" y="90"/>
                    <a:pt x="749" y="90"/>
                    <a:pt x="749" y="90"/>
                  </a:cubicBezTo>
                  <a:lnTo>
                    <a:pt x="769" y="12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2" name="เกาะลันตา (กระบี่)">
              <a:extLst>
                <a:ext uri="{FF2B5EF4-FFF2-40B4-BE49-F238E27FC236}">
                  <a16:creationId xmlns:a16="http://schemas.microsoft.com/office/drawing/2014/main" id="{B63F11F6-EE3B-4924-A668-0E14379D5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773" y="5711830"/>
              <a:ext cx="31091" cy="71326"/>
            </a:xfrm>
            <a:custGeom>
              <a:avLst/>
              <a:gdLst>
                <a:gd name="T0" fmla="*/ 0 w 76"/>
                <a:gd name="T1" fmla="*/ 40 h 176"/>
                <a:gd name="T2" fmla="*/ 4 w 76"/>
                <a:gd name="T3" fmla="*/ 96 h 176"/>
                <a:gd name="T4" fmla="*/ 32 w 76"/>
                <a:gd name="T5" fmla="*/ 168 h 176"/>
                <a:gd name="T6" fmla="*/ 48 w 76"/>
                <a:gd name="T7" fmla="*/ 176 h 176"/>
                <a:gd name="T8" fmla="*/ 60 w 76"/>
                <a:gd name="T9" fmla="*/ 148 h 176"/>
                <a:gd name="T10" fmla="*/ 36 w 76"/>
                <a:gd name="T11" fmla="*/ 104 h 176"/>
                <a:gd name="T12" fmla="*/ 36 w 76"/>
                <a:gd name="T13" fmla="*/ 88 h 176"/>
                <a:gd name="T14" fmla="*/ 72 w 76"/>
                <a:gd name="T15" fmla="*/ 68 h 176"/>
                <a:gd name="T16" fmla="*/ 76 w 76"/>
                <a:gd name="T17" fmla="*/ 12 h 176"/>
                <a:gd name="T18" fmla="*/ 20 w 76"/>
                <a:gd name="T19" fmla="*/ 0 h 176"/>
                <a:gd name="T20" fmla="*/ 0 w 76"/>
                <a:gd name="T21" fmla="*/ 4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" h="176">
                  <a:moveTo>
                    <a:pt x="0" y="40"/>
                  </a:moveTo>
                  <a:cubicBezTo>
                    <a:pt x="4" y="96"/>
                    <a:pt x="4" y="96"/>
                    <a:pt x="4" y="96"/>
                  </a:cubicBezTo>
                  <a:cubicBezTo>
                    <a:pt x="32" y="168"/>
                    <a:pt x="32" y="168"/>
                    <a:pt x="32" y="168"/>
                  </a:cubicBezTo>
                  <a:cubicBezTo>
                    <a:pt x="48" y="176"/>
                    <a:pt x="48" y="176"/>
                    <a:pt x="48" y="176"/>
                  </a:cubicBezTo>
                  <a:cubicBezTo>
                    <a:pt x="60" y="148"/>
                    <a:pt x="60" y="148"/>
                    <a:pt x="60" y="148"/>
                  </a:cubicBezTo>
                  <a:cubicBezTo>
                    <a:pt x="36" y="104"/>
                    <a:pt x="36" y="104"/>
                    <a:pt x="36" y="104"/>
                  </a:cubicBezTo>
                  <a:cubicBezTo>
                    <a:pt x="36" y="88"/>
                    <a:pt x="36" y="88"/>
                    <a:pt x="36" y="8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76" y="12"/>
                    <a:pt x="24" y="0"/>
                    <a:pt x="20" y="0"/>
                  </a:cubicBezTo>
                  <a:lnTo>
                    <a:pt x="0" y="4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3" name="กระบี่">
              <a:extLst>
                <a:ext uri="{FF2B5EF4-FFF2-40B4-BE49-F238E27FC236}">
                  <a16:creationId xmlns:a16="http://schemas.microsoft.com/office/drawing/2014/main" id="{37323916-89B1-432D-995B-5477F4A371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4123" y="5360690"/>
              <a:ext cx="277986" cy="360285"/>
            </a:xfrm>
            <a:custGeom>
              <a:avLst/>
              <a:gdLst>
                <a:gd name="T0" fmla="*/ 654 w 680"/>
                <a:gd name="T1" fmla="*/ 657 h 884"/>
                <a:gd name="T2" fmla="*/ 588 w 680"/>
                <a:gd name="T3" fmla="*/ 681 h 884"/>
                <a:gd name="T4" fmla="*/ 597 w 680"/>
                <a:gd name="T5" fmla="*/ 715 h 884"/>
                <a:gd name="T6" fmla="*/ 586 w 680"/>
                <a:gd name="T7" fmla="*/ 788 h 884"/>
                <a:gd name="T8" fmla="*/ 560 w 680"/>
                <a:gd name="T9" fmla="*/ 884 h 884"/>
                <a:gd name="T10" fmla="*/ 513 w 680"/>
                <a:gd name="T11" fmla="*/ 856 h 884"/>
                <a:gd name="T12" fmla="*/ 452 w 680"/>
                <a:gd name="T13" fmla="*/ 806 h 884"/>
                <a:gd name="T14" fmla="*/ 432 w 680"/>
                <a:gd name="T15" fmla="*/ 770 h 884"/>
                <a:gd name="T16" fmla="*/ 356 w 680"/>
                <a:gd name="T17" fmla="*/ 830 h 884"/>
                <a:gd name="T18" fmla="*/ 342 w 680"/>
                <a:gd name="T19" fmla="*/ 760 h 884"/>
                <a:gd name="T20" fmla="*/ 324 w 680"/>
                <a:gd name="T21" fmla="*/ 690 h 884"/>
                <a:gd name="T22" fmla="*/ 344 w 680"/>
                <a:gd name="T23" fmla="*/ 722 h 884"/>
                <a:gd name="T24" fmla="*/ 380 w 680"/>
                <a:gd name="T25" fmla="*/ 682 h 884"/>
                <a:gd name="T26" fmla="*/ 380 w 680"/>
                <a:gd name="T27" fmla="*/ 622 h 884"/>
                <a:gd name="T28" fmla="*/ 316 w 680"/>
                <a:gd name="T29" fmla="*/ 638 h 884"/>
                <a:gd name="T30" fmla="*/ 288 w 680"/>
                <a:gd name="T31" fmla="*/ 562 h 884"/>
                <a:gd name="T32" fmla="*/ 188 w 680"/>
                <a:gd name="T33" fmla="*/ 578 h 884"/>
                <a:gd name="T34" fmla="*/ 128 w 680"/>
                <a:gd name="T35" fmla="*/ 546 h 884"/>
                <a:gd name="T36" fmla="*/ 108 w 680"/>
                <a:gd name="T37" fmla="*/ 406 h 884"/>
                <a:gd name="T38" fmla="*/ 52 w 680"/>
                <a:gd name="T39" fmla="*/ 298 h 884"/>
                <a:gd name="T40" fmla="*/ 0 w 680"/>
                <a:gd name="T41" fmla="*/ 330 h 884"/>
                <a:gd name="T42" fmla="*/ 36 w 680"/>
                <a:gd name="T43" fmla="*/ 250 h 884"/>
                <a:gd name="T44" fmla="*/ 8 w 680"/>
                <a:gd name="T45" fmla="*/ 226 h 884"/>
                <a:gd name="T46" fmla="*/ 7 w 680"/>
                <a:gd name="T47" fmla="*/ 167 h 884"/>
                <a:gd name="T48" fmla="*/ 39 w 680"/>
                <a:gd name="T49" fmla="*/ 141 h 884"/>
                <a:gd name="T50" fmla="*/ 54 w 680"/>
                <a:gd name="T51" fmla="*/ 42 h 884"/>
                <a:gd name="T52" fmla="*/ 96 w 680"/>
                <a:gd name="T53" fmla="*/ 11 h 884"/>
                <a:gd name="T54" fmla="*/ 169 w 680"/>
                <a:gd name="T55" fmla="*/ 0 h 884"/>
                <a:gd name="T56" fmla="*/ 237 w 680"/>
                <a:gd name="T57" fmla="*/ 73 h 884"/>
                <a:gd name="T58" fmla="*/ 263 w 680"/>
                <a:gd name="T59" fmla="*/ 219 h 884"/>
                <a:gd name="T60" fmla="*/ 451 w 680"/>
                <a:gd name="T61" fmla="*/ 287 h 884"/>
                <a:gd name="T62" fmla="*/ 558 w 680"/>
                <a:gd name="T63" fmla="*/ 325 h 884"/>
                <a:gd name="T64" fmla="*/ 612 w 680"/>
                <a:gd name="T65" fmla="*/ 365 h 884"/>
                <a:gd name="T66" fmla="*/ 592 w 680"/>
                <a:gd name="T67" fmla="*/ 428 h 884"/>
                <a:gd name="T68" fmla="*/ 571 w 680"/>
                <a:gd name="T69" fmla="*/ 490 h 884"/>
                <a:gd name="T70" fmla="*/ 680 w 680"/>
                <a:gd name="T71" fmla="*/ 600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80" h="884">
                  <a:moveTo>
                    <a:pt x="680" y="600"/>
                  </a:moveTo>
                  <a:cubicBezTo>
                    <a:pt x="654" y="657"/>
                    <a:pt x="654" y="657"/>
                    <a:pt x="654" y="657"/>
                  </a:cubicBezTo>
                  <a:cubicBezTo>
                    <a:pt x="648" y="660"/>
                    <a:pt x="648" y="660"/>
                    <a:pt x="648" y="660"/>
                  </a:cubicBezTo>
                  <a:cubicBezTo>
                    <a:pt x="588" y="681"/>
                    <a:pt x="588" y="681"/>
                    <a:pt x="588" y="681"/>
                  </a:cubicBezTo>
                  <a:cubicBezTo>
                    <a:pt x="581" y="683"/>
                    <a:pt x="581" y="683"/>
                    <a:pt x="581" y="683"/>
                  </a:cubicBezTo>
                  <a:cubicBezTo>
                    <a:pt x="597" y="715"/>
                    <a:pt x="597" y="715"/>
                    <a:pt x="597" y="715"/>
                  </a:cubicBezTo>
                  <a:cubicBezTo>
                    <a:pt x="566" y="746"/>
                    <a:pt x="566" y="746"/>
                    <a:pt x="566" y="746"/>
                  </a:cubicBezTo>
                  <a:cubicBezTo>
                    <a:pt x="586" y="788"/>
                    <a:pt x="586" y="788"/>
                    <a:pt x="586" y="788"/>
                  </a:cubicBezTo>
                  <a:cubicBezTo>
                    <a:pt x="586" y="861"/>
                    <a:pt x="586" y="861"/>
                    <a:pt x="586" y="861"/>
                  </a:cubicBezTo>
                  <a:cubicBezTo>
                    <a:pt x="560" y="884"/>
                    <a:pt x="560" y="884"/>
                    <a:pt x="560" y="884"/>
                  </a:cubicBezTo>
                  <a:cubicBezTo>
                    <a:pt x="544" y="862"/>
                    <a:pt x="544" y="862"/>
                    <a:pt x="544" y="862"/>
                  </a:cubicBezTo>
                  <a:cubicBezTo>
                    <a:pt x="513" y="856"/>
                    <a:pt x="513" y="856"/>
                    <a:pt x="513" y="856"/>
                  </a:cubicBezTo>
                  <a:cubicBezTo>
                    <a:pt x="504" y="854"/>
                    <a:pt x="504" y="854"/>
                    <a:pt x="504" y="854"/>
                  </a:cubicBezTo>
                  <a:cubicBezTo>
                    <a:pt x="452" y="806"/>
                    <a:pt x="452" y="806"/>
                    <a:pt x="452" y="806"/>
                  </a:cubicBezTo>
                  <a:cubicBezTo>
                    <a:pt x="448" y="762"/>
                    <a:pt x="448" y="762"/>
                    <a:pt x="448" y="762"/>
                  </a:cubicBezTo>
                  <a:cubicBezTo>
                    <a:pt x="432" y="770"/>
                    <a:pt x="432" y="770"/>
                    <a:pt x="432" y="770"/>
                  </a:cubicBezTo>
                  <a:cubicBezTo>
                    <a:pt x="432" y="770"/>
                    <a:pt x="412" y="830"/>
                    <a:pt x="408" y="834"/>
                  </a:cubicBezTo>
                  <a:cubicBezTo>
                    <a:pt x="404" y="838"/>
                    <a:pt x="360" y="834"/>
                    <a:pt x="356" y="830"/>
                  </a:cubicBezTo>
                  <a:cubicBezTo>
                    <a:pt x="352" y="826"/>
                    <a:pt x="336" y="766"/>
                    <a:pt x="340" y="762"/>
                  </a:cubicBezTo>
                  <a:cubicBezTo>
                    <a:pt x="341" y="761"/>
                    <a:pt x="341" y="761"/>
                    <a:pt x="342" y="760"/>
                  </a:cubicBezTo>
                  <a:cubicBezTo>
                    <a:pt x="324" y="718"/>
                    <a:pt x="324" y="718"/>
                    <a:pt x="324" y="718"/>
                  </a:cubicBezTo>
                  <a:cubicBezTo>
                    <a:pt x="324" y="690"/>
                    <a:pt x="324" y="690"/>
                    <a:pt x="324" y="690"/>
                  </a:cubicBezTo>
                  <a:cubicBezTo>
                    <a:pt x="324" y="686"/>
                    <a:pt x="344" y="690"/>
                    <a:pt x="344" y="690"/>
                  </a:cubicBezTo>
                  <a:cubicBezTo>
                    <a:pt x="344" y="722"/>
                    <a:pt x="344" y="722"/>
                    <a:pt x="344" y="722"/>
                  </a:cubicBezTo>
                  <a:cubicBezTo>
                    <a:pt x="357" y="731"/>
                    <a:pt x="357" y="731"/>
                    <a:pt x="357" y="731"/>
                  </a:cubicBezTo>
                  <a:cubicBezTo>
                    <a:pt x="368" y="708"/>
                    <a:pt x="380" y="682"/>
                    <a:pt x="380" y="682"/>
                  </a:cubicBezTo>
                  <a:cubicBezTo>
                    <a:pt x="396" y="630"/>
                    <a:pt x="396" y="630"/>
                    <a:pt x="396" y="630"/>
                  </a:cubicBezTo>
                  <a:cubicBezTo>
                    <a:pt x="380" y="622"/>
                    <a:pt x="380" y="622"/>
                    <a:pt x="380" y="622"/>
                  </a:cubicBezTo>
                  <a:cubicBezTo>
                    <a:pt x="356" y="670"/>
                    <a:pt x="356" y="670"/>
                    <a:pt x="356" y="670"/>
                  </a:cubicBezTo>
                  <a:cubicBezTo>
                    <a:pt x="316" y="638"/>
                    <a:pt x="316" y="638"/>
                    <a:pt x="316" y="638"/>
                  </a:cubicBezTo>
                  <a:cubicBezTo>
                    <a:pt x="280" y="634"/>
                    <a:pt x="280" y="634"/>
                    <a:pt x="280" y="634"/>
                  </a:cubicBezTo>
                  <a:cubicBezTo>
                    <a:pt x="288" y="562"/>
                    <a:pt x="288" y="562"/>
                    <a:pt x="288" y="562"/>
                  </a:cubicBezTo>
                  <a:cubicBezTo>
                    <a:pt x="236" y="546"/>
                    <a:pt x="236" y="546"/>
                    <a:pt x="236" y="546"/>
                  </a:cubicBezTo>
                  <a:cubicBezTo>
                    <a:pt x="188" y="578"/>
                    <a:pt x="188" y="578"/>
                    <a:pt x="188" y="578"/>
                  </a:cubicBezTo>
                  <a:cubicBezTo>
                    <a:pt x="160" y="550"/>
                    <a:pt x="160" y="550"/>
                    <a:pt x="160" y="550"/>
                  </a:cubicBezTo>
                  <a:cubicBezTo>
                    <a:pt x="128" y="546"/>
                    <a:pt x="128" y="546"/>
                    <a:pt x="128" y="546"/>
                  </a:cubicBezTo>
                  <a:cubicBezTo>
                    <a:pt x="108" y="518"/>
                    <a:pt x="108" y="518"/>
                    <a:pt x="108" y="518"/>
                  </a:cubicBezTo>
                  <a:cubicBezTo>
                    <a:pt x="108" y="406"/>
                    <a:pt x="108" y="406"/>
                    <a:pt x="108" y="406"/>
                  </a:cubicBezTo>
                  <a:cubicBezTo>
                    <a:pt x="80" y="378"/>
                    <a:pt x="80" y="378"/>
                    <a:pt x="80" y="378"/>
                  </a:cubicBezTo>
                  <a:cubicBezTo>
                    <a:pt x="52" y="298"/>
                    <a:pt x="52" y="298"/>
                    <a:pt x="52" y="298"/>
                  </a:cubicBezTo>
                  <a:cubicBezTo>
                    <a:pt x="28" y="334"/>
                    <a:pt x="28" y="334"/>
                    <a:pt x="28" y="334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0" y="278"/>
                    <a:pt x="0" y="278"/>
                    <a:pt x="0" y="278"/>
                  </a:cubicBezTo>
                  <a:cubicBezTo>
                    <a:pt x="36" y="250"/>
                    <a:pt x="36" y="250"/>
                    <a:pt x="36" y="250"/>
                  </a:cubicBezTo>
                  <a:cubicBezTo>
                    <a:pt x="8" y="226"/>
                    <a:pt x="8" y="226"/>
                    <a:pt x="8" y="226"/>
                  </a:cubicBezTo>
                  <a:cubicBezTo>
                    <a:pt x="8" y="226"/>
                    <a:pt x="8" y="226"/>
                    <a:pt x="8" y="226"/>
                  </a:cubicBezTo>
                  <a:cubicBezTo>
                    <a:pt x="23" y="198"/>
                    <a:pt x="23" y="198"/>
                    <a:pt x="23" y="198"/>
                  </a:cubicBezTo>
                  <a:cubicBezTo>
                    <a:pt x="7" y="167"/>
                    <a:pt x="7" y="167"/>
                    <a:pt x="7" y="167"/>
                  </a:cubicBezTo>
                  <a:cubicBezTo>
                    <a:pt x="31" y="147"/>
                    <a:pt x="31" y="147"/>
                    <a:pt x="31" y="147"/>
                  </a:cubicBezTo>
                  <a:cubicBezTo>
                    <a:pt x="39" y="141"/>
                    <a:pt x="39" y="141"/>
                    <a:pt x="39" y="141"/>
                  </a:cubicBezTo>
                  <a:cubicBezTo>
                    <a:pt x="60" y="47"/>
                    <a:pt x="60" y="47"/>
                    <a:pt x="60" y="47"/>
                  </a:cubicBezTo>
                  <a:cubicBezTo>
                    <a:pt x="54" y="42"/>
                    <a:pt x="54" y="42"/>
                    <a:pt x="54" y="42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96" y="11"/>
                    <a:pt x="96" y="11"/>
                    <a:pt x="96" y="11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226" y="11"/>
                    <a:pt x="226" y="11"/>
                    <a:pt x="226" y="11"/>
                  </a:cubicBezTo>
                  <a:cubicBezTo>
                    <a:pt x="237" y="73"/>
                    <a:pt x="237" y="73"/>
                    <a:pt x="237" y="73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3" y="219"/>
                    <a:pt x="263" y="219"/>
                    <a:pt x="263" y="219"/>
                  </a:cubicBezTo>
                  <a:cubicBezTo>
                    <a:pt x="362" y="287"/>
                    <a:pt x="362" y="287"/>
                    <a:pt x="362" y="287"/>
                  </a:cubicBezTo>
                  <a:cubicBezTo>
                    <a:pt x="451" y="287"/>
                    <a:pt x="451" y="287"/>
                    <a:pt x="451" y="287"/>
                  </a:cubicBezTo>
                  <a:cubicBezTo>
                    <a:pt x="524" y="334"/>
                    <a:pt x="524" y="334"/>
                    <a:pt x="524" y="334"/>
                  </a:cubicBezTo>
                  <a:cubicBezTo>
                    <a:pt x="558" y="325"/>
                    <a:pt x="558" y="325"/>
                    <a:pt x="558" y="325"/>
                  </a:cubicBezTo>
                  <a:cubicBezTo>
                    <a:pt x="566" y="323"/>
                    <a:pt x="566" y="323"/>
                    <a:pt x="566" y="323"/>
                  </a:cubicBezTo>
                  <a:cubicBezTo>
                    <a:pt x="612" y="365"/>
                    <a:pt x="612" y="365"/>
                    <a:pt x="612" y="365"/>
                  </a:cubicBezTo>
                  <a:cubicBezTo>
                    <a:pt x="581" y="402"/>
                    <a:pt x="581" y="402"/>
                    <a:pt x="581" y="402"/>
                  </a:cubicBezTo>
                  <a:cubicBezTo>
                    <a:pt x="592" y="428"/>
                    <a:pt x="592" y="428"/>
                    <a:pt x="592" y="428"/>
                  </a:cubicBezTo>
                  <a:cubicBezTo>
                    <a:pt x="566" y="449"/>
                    <a:pt x="566" y="449"/>
                    <a:pt x="566" y="449"/>
                  </a:cubicBezTo>
                  <a:cubicBezTo>
                    <a:pt x="571" y="490"/>
                    <a:pt x="571" y="490"/>
                    <a:pt x="571" y="490"/>
                  </a:cubicBezTo>
                  <a:cubicBezTo>
                    <a:pt x="571" y="490"/>
                    <a:pt x="649" y="485"/>
                    <a:pt x="654" y="490"/>
                  </a:cubicBezTo>
                  <a:cubicBezTo>
                    <a:pt x="659" y="496"/>
                    <a:pt x="680" y="600"/>
                    <a:pt x="680" y="600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4" name="ราชบุรี">
              <a:extLst>
                <a:ext uri="{FF2B5EF4-FFF2-40B4-BE49-F238E27FC236}">
                  <a16:creationId xmlns:a16="http://schemas.microsoft.com/office/drawing/2014/main" id="{AD819E25-FCFD-4E5B-9C8D-62C5981163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3350" y="3451367"/>
              <a:ext cx="329194" cy="296274"/>
            </a:xfrm>
            <a:custGeom>
              <a:avLst/>
              <a:gdLst>
                <a:gd name="T0" fmla="*/ 798 w 803"/>
                <a:gd name="T1" fmla="*/ 271 h 725"/>
                <a:gd name="T2" fmla="*/ 767 w 803"/>
                <a:gd name="T3" fmla="*/ 398 h 725"/>
                <a:gd name="T4" fmla="*/ 710 w 803"/>
                <a:gd name="T5" fmla="*/ 428 h 725"/>
                <a:gd name="T6" fmla="*/ 642 w 803"/>
                <a:gd name="T7" fmla="*/ 402 h 725"/>
                <a:gd name="T8" fmla="*/ 636 w 803"/>
                <a:gd name="T9" fmla="*/ 503 h 725"/>
                <a:gd name="T10" fmla="*/ 517 w 803"/>
                <a:gd name="T11" fmla="*/ 553 h 725"/>
                <a:gd name="T12" fmla="*/ 438 w 803"/>
                <a:gd name="T13" fmla="*/ 678 h 725"/>
                <a:gd name="T14" fmla="*/ 329 w 803"/>
                <a:gd name="T15" fmla="*/ 673 h 725"/>
                <a:gd name="T16" fmla="*/ 245 w 803"/>
                <a:gd name="T17" fmla="*/ 699 h 725"/>
                <a:gd name="T18" fmla="*/ 157 w 803"/>
                <a:gd name="T19" fmla="*/ 647 h 725"/>
                <a:gd name="T20" fmla="*/ 131 w 803"/>
                <a:gd name="T21" fmla="*/ 725 h 725"/>
                <a:gd name="T22" fmla="*/ 52 w 803"/>
                <a:gd name="T23" fmla="*/ 678 h 725"/>
                <a:gd name="T24" fmla="*/ 40 w 803"/>
                <a:gd name="T25" fmla="*/ 674 h 725"/>
                <a:gd name="T26" fmla="*/ 28 w 803"/>
                <a:gd name="T27" fmla="*/ 626 h 725"/>
                <a:gd name="T28" fmla="*/ 40 w 803"/>
                <a:gd name="T29" fmla="*/ 606 h 725"/>
                <a:gd name="T30" fmla="*/ 20 w 803"/>
                <a:gd name="T31" fmla="*/ 578 h 725"/>
                <a:gd name="T32" fmla="*/ 33 w 803"/>
                <a:gd name="T33" fmla="*/ 545 h 725"/>
                <a:gd name="T34" fmla="*/ 16 w 803"/>
                <a:gd name="T35" fmla="*/ 410 h 725"/>
                <a:gd name="T36" fmla="*/ 0 w 803"/>
                <a:gd name="T37" fmla="*/ 334 h 725"/>
                <a:gd name="T38" fmla="*/ 12 w 803"/>
                <a:gd name="T39" fmla="*/ 314 h 725"/>
                <a:gd name="T40" fmla="*/ 0 w 803"/>
                <a:gd name="T41" fmla="*/ 215 h 725"/>
                <a:gd name="T42" fmla="*/ 94 w 803"/>
                <a:gd name="T43" fmla="*/ 188 h 725"/>
                <a:gd name="T44" fmla="*/ 204 w 803"/>
                <a:gd name="T45" fmla="*/ 172 h 725"/>
                <a:gd name="T46" fmla="*/ 303 w 803"/>
                <a:gd name="T47" fmla="*/ 162 h 725"/>
                <a:gd name="T48" fmla="*/ 449 w 803"/>
                <a:gd name="T49" fmla="*/ 89 h 725"/>
                <a:gd name="T50" fmla="*/ 564 w 803"/>
                <a:gd name="T51" fmla="*/ 109 h 725"/>
                <a:gd name="T52" fmla="*/ 663 w 803"/>
                <a:gd name="T53" fmla="*/ 0 h 725"/>
                <a:gd name="T54" fmla="*/ 652 w 803"/>
                <a:gd name="T55" fmla="*/ 31 h 725"/>
                <a:gd name="T56" fmla="*/ 704 w 803"/>
                <a:gd name="T57" fmla="*/ 99 h 725"/>
                <a:gd name="T58" fmla="*/ 678 w 803"/>
                <a:gd name="T59" fmla="*/ 182 h 725"/>
                <a:gd name="T60" fmla="*/ 731 w 803"/>
                <a:gd name="T61" fmla="*/ 182 h 725"/>
                <a:gd name="T62" fmla="*/ 757 w 803"/>
                <a:gd name="T63" fmla="*/ 229 h 725"/>
                <a:gd name="T64" fmla="*/ 803 w 803"/>
                <a:gd name="T65" fmla="*/ 271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03" h="725">
                  <a:moveTo>
                    <a:pt x="803" y="271"/>
                  </a:moveTo>
                  <a:cubicBezTo>
                    <a:pt x="798" y="271"/>
                    <a:pt x="798" y="271"/>
                    <a:pt x="798" y="271"/>
                  </a:cubicBezTo>
                  <a:cubicBezTo>
                    <a:pt x="772" y="313"/>
                    <a:pt x="772" y="313"/>
                    <a:pt x="772" y="313"/>
                  </a:cubicBezTo>
                  <a:cubicBezTo>
                    <a:pt x="767" y="398"/>
                    <a:pt x="767" y="398"/>
                    <a:pt x="767" y="398"/>
                  </a:cubicBezTo>
                  <a:cubicBezTo>
                    <a:pt x="731" y="407"/>
                    <a:pt x="731" y="407"/>
                    <a:pt x="731" y="407"/>
                  </a:cubicBezTo>
                  <a:cubicBezTo>
                    <a:pt x="710" y="428"/>
                    <a:pt x="710" y="428"/>
                    <a:pt x="710" y="428"/>
                  </a:cubicBezTo>
                  <a:cubicBezTo>
                    <a:pt x="668" y="391"/>
                    <a:pt x="668" y="391"/>
                    <a:pt x="668" y="391"/>
                  </a:cubicBezTo>
                  <a:cubicBezTo>
                    <a:pt x="642" y="402"/>
                    <a:pt x="642" y="402"/>
                    <a:pt x="642" y="402"/>
                  </a:cubicBezTo>
                  <a:cubicBezTo>
                    <a:pt x="647" y="469"/>
                    <a:pt x="647" y="469"/>
                    <a:pt x="647" y="469"/>
                  </a:cubicBezTo>
                  <a:cubicBezTo>
                    <a:pt x="636" y="503"/>
                    <a:pt x="636" y="503"/>
                    <a:pt x="636" y="503"/>
                  </a:cubicBezTo>
                  <a:cubicBezTo>
                    <a:pt x="616" y="561"/>
                    <a:pt x="616" y="561"/>
                    <a:pt x="616" y="561"/>
                  </a:cubicBezTo>
                  <a:cubicBezTo>
                    <a:pt x="517" y="553"/>
                    <a:pt x="517" y="553"/>
                    <a:pt x="517" y="553"/>
                  </a:cubicBezTo>
                  <a:cubicBezTo>
                    <a:pt x="444" y="610"/>
                    <a:pt x="444" y="610"/>
                    <a:pt x="444" y="610"/>
                  </a:cubicBezTo>
                  <a:cubicBezTo>
                    <a:pt x="438" y="678"/>
                    <a:pt x="438" y="678"/>
                    <a:pt x="438" y="678"/>
                  </a:cubicBezTo>
                  <a:cubicBezTo>
                    <a:pt x="376" y="683"/>
                    <a:pt x="376" y="683"/>
                    <a:pt x="376" y="683"/>
                  </a:cubicBezTo>
                  <a:cubicBezTo>
                    <a:pt x="329" y="673"/>
                    <a:pt x="329" y="673"/>
                    <a:pt x="329" y="673"/>
                  </a:cubicBezTo>
                  <a:cubicBezTo>
                    <a:pt x="329" y="673"/>
                    <a:pt x="298" y="699"/>
                    <a:pt x="292" y="699"/>
                  </a:cubicBezTo>
                  <a:cubicBezTo>
                    <a:pt x="245" y="699"/>
                    <a:pt x="245" y="699"/>
                    <a:pt x="245" y="699"/>
                  </a:cubicBezTo>
                  <a:cubicBezTo>
                    <a:pt x="183" y="652"/>
                    <a:pt x="183" y="652"/>
                    <a:pt x="183" y="652"/>
                  </a:cubicBezTo>
                  <a:cubicBezTo>
                    <a:pt x="157" y="647"/>
                    <a:pt x="157" y="647"/>
                    <a:pt x="157" y="647"/>
                  </a:cubicBezTo>
                  <a:cubicBezTo>
                    <a:pt x="146" y="673"/>
                    <a:pt x="146" y="673"/>
                    <a:pt x="146" y="673"/>
                  </a:cubicBezTo>
                  <a:cubicBezTo>
                    <a:pt x="131" y="725"/>
                    <a:pt x="131" y="725"/>
                    <a:pt x="131" y="725"/>
                  </a:cubicBezTo>
                  <a:cubicBezTo>
                    <a:pt x="94" y="725"/>
                    <a:pt x="94" y="725"/>
                    <a:pt x="94" y="725"/>
                  </a:cubicBezTo>
                  <a:cubicBezTo>
                    <a:pt x="52" y="678"/>
                    <a:pt x="52" y="678"/>
                    <a:pt x="52" y="678"/>
                  </a:cubicBezTo>
                  <a:cubicBezTo>
                    <a:pt x="40" y="674"/>
                    <a:pt x="40" y="674"/>
                    <a:pt x="40" y="674"/>
                  </a:cubicBezTo>
                  <a:cubicBezTo>
                    <a:pt x="40" y="674"/>
                    <a:pt x="40" y="674"/>
                    <a:pt x="40" y="674"/>
                  </a:cubicBezTo>
                  <a:cubicBezTo>
                    <a:pt x="24" y="642"/>
                    <a:pt x="24" y="642"/>
                    <a:pt x="24" y="642"/>
                  </a:cubicBezTo>
                  <a:cubicBezTo>
                    <a:pt x="28" y="626"/>
                    <a:pt x="28" y="626"/>
                    <a:pt x="28" y="626"/>
                  </a:cubicBezTo>
                  <a:cubicBezTo>
                    <a:pt x="40" y="622"/>
                    <a:pt x="40" y="622"/>
                    <a:pt x="40" y="622"/>
                  </a:cubicBezTo>
                  <a:cubicBezTo>
                    <a:pt x="40" y="606"/>
                    <a:pt x="40" y="606"/>
                    <a:pt x="40" y="606"/>
                  </a:cubicBezTo>
                  <a:cubicBezTo>
                    <a:pt x="20" y="598"/>
                    <a:pt x="20" y="598"/>
                    <a:pt x="20" y="598"/>
                  </a:cubicBezTo>
                  <a:cubicBezTo>
                    <a:pt x="20" y="578"/>
                    <a:pt x="20" y="578"/>
                    <a:pt x="20" y="578"/>
                  </a:cubicBezTo>
                  <a:cubicBezTo>
                    <a:pt x="32" y="554"/>
                    <a:pt x="32" y="554"/>
                    <a:pt x="32" y="554"/>
                  </a:cubicBezTo>
                  <a:cubicBezTo>
                    <a:pt x="33" y="545"/>
                    <a:pt x="33" y="545"/>
                    <a:pt x="33" y="545"/>
                  </a:cubicBezTo>
                  <a:cubicBezTo>
                    <a:pt x="36" y="426"/>
                    <a:pt x="36" y="426"/>
                    <a:pt x="36" y="426"/>
                  </a:cubicBezTo>
                  <a:cubicBezTo>
                    <a:pt x="16" y="410"/>
                    <a:pt x="16" y="410"/>
                    <a:pt x="16" y="410"/>
                  </a:cubicBezTo>
                  <a:cubicBezTo>
                    <a:pt x="24" y="358"/>
                    <a:pt x="24" y="358"/>
                    <a:pt x="24" y="358"/>
                  </a:cubicBezTo>
                  <a:cubicBezTo>
                    <a:pt x="0" y="334"/>
                    <a:pt x="0" y="334"/>
                    <a:pt x="0" y="334"/>
                  </a:cubicBezTo>
                  <a:cubicBezTo>
                    <a:pt x="12" y="330"/>
                    <a:pt x="12" y="330"/>
                    <a:pt x="12" y="330"/>
                  </a:cubicBezTo>
                  <a:cubicBezTo>
                    <a:pt x="12" y="314"/>
                    <a:pt x="12" y="314"/>
                    <a:pt x="12" y="314"/>
                  </a:cubicBezTo>
                  <a:cubicBezTo>
                    <a:pt x="0" y="310"/>
                    <a:pt x="0" y="310"/>
                    <a:pt x="0" y="310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52" y="182"/>
                    <a:pt x="52" y="182"/>
                    <a:pt x="52" y="182"/>
                  </a:cubicBezTo>
                  <a:cubicBezTo>
                    <a:pt x="94" y="188"/>
                    <a:pt x="94" y="188"/>
                    <a:pt x="94" y="188"/>
                  </a:cubicBezTo>
                  <a:cubicBezTo>
                    <a:pt x="141" y="172"/>
                    <a:pt x="141" y="172"/>
                    <a:pt x="141" y="172"/>
                  </a:cubicBezTo>
                  <a:cubicBezTo>
                    <a:pt x="204" y="172"/>
                    <a:pt x="204" y="172"/>
                    <a:pt x="204" y="172"/>
                  </a:cubicBezTo>
                  <a:cubicBezTo>
                    <a:pt x="266" y="136"/>
                    <a:pt x="266" y="136"/>
                    <a:pt x="266" y="136"/>
                  </a:cubicBezTo>
                  <a:cubicBezTo>
                    <a:pt x="303" y="162"/>
                    <a:pt x="303" y="162"/>
                    <a:pt x="303" y="162"/>
                  </a:cubicBezTo>
                  <a:cubicBezTo>
                    <a:pt x="303" y="162"/>
                    <a:pt x="386" y="162"/>
                    <a:pt x="391" y="156"/>
                  </a:cubicBezTo>
                  <a:cubicBezTo>
                    <a:pt x="397" y="151"/>
                    <a:pt x="449" y="89"/>
                    <a:pt x="449" y="89"/>
                  </a:cubicBezTo>
                  <a:cubicBezTo>
                    <a:pt x="506" y="115"/>
                    <a:pt x="506" y="115"/>
                    <a:pt x="506" y="115"/>
                  </a:cubicBezTo>
                  <a:cubicBezTo>
                    <a:pt x="564" y="109"/>
                    <a:pt x="564" y="109"/>
                    <a:pt x="564" y="109"/>
                  </a:cubicBezTo>
                  <a:cubicBezTo>
                    <a:pt x="635" y="2"/>
                    <a:pt x="635" y="2"/>
                    <a:pt x="635" y="2"/>
                  </a:cubicBezTo>
                  <a:cubicBezTo>
                    <a:pt x="663" y="0"/>
                    <a:pt x="663" y="0"/>
                    <a:pt x="663" y="0"/>
                  </a:cubicBezTo>
                  <a:cubicBezTo>
                    <a:pt x="678" y="10"/>
                    <a:pt x="678" y="10"/>
                    <a:pt x="678" y="10"/>
                  </a:cubicBezTo>
                  <a:cubicBezTo>
                    <a:pt x="652" y="31"/>
                    <a:pt x="652" y="31"/>
                    <a:pt x="652" y="31"/>
                  </a:cubicBezTo>
                  <a:cubicBezTo>
                    <a:pt x="657" y="89"/>
                    <a:pt x="657" y="89"/>
                    <a:pt x="657" y="89"/>
                  </a:cubicBezTo>
                  <a:cubicBezTo>
                    <a:pt x="704" y="99"/>
                    <a:pt x="704" y="99"/>
                    <a:pt x="704" y="99"/>
                  </a:cubicBezTo>
                  <a:cubicBezTo>
                    <a:pt x="704" y="136"/>
                    <a:pt x="704" y="136"/>
                    <a:pt x="704" y="136"/>
                  </a:cubicBezTo>
                  <a:cubicBezTo>
                    <a:pt x="678" y="182"/>
                    <a:pt x="678" y="182"/>
                    <a:pt x="678" y="182"/>
                  </a:cubicBezTo>
                  <a:cubicBezTo>
                    <a:pt x="678" y="182"/>
                    <a:pt x="704" y="198"/>
                    <a:pt x="715" y="198"/>
                  </a:cubicBezTo>
                  <a:cubicBezTo>
                    <a:pt x="725" y="198"/>
                    <a:pt x="731" y="182"/>
                    <a:pt x="731" y="182"/>
                  </a:cubicBezTo>
                  <a:cubicBezTo>
                    <a:pt x="762" y="182"/>
                    <a:pt x="762" y="182"/>
                    <a:pt x="762" y="182"/>
                  </a:cubicBezTo>
                  <a:cubicBezTo>
                    <a:pt x="757" y="229"/>
                    <a:pt x="757" y="229"/>
                    <a:pt x="757" y="229"/>
                  </a:cubicBezTo>
                  <a:cubicBezTo>
                    <a:pt x="793" y="235"/>
                    <a:pt x="793" y="235"/>
                    <a:pt x="793" y="235"/>
                  </a:cubicBezTo>
                  <a:lnTo>
                    <a:pt x="803" y="27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5" name="เพชรบุรี">
              <a:extLst>
                <a:ext uri="{FF2B5EF4-FFF2-40B4-BE49-F238E27FC236}">
                  <a16:creationId xmlns:a16="http://schemas.microsoft.com/office/drawing/2014/main" id="{837405CE-C3F8-454C-9E54-39DDA035B8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9576" y="3678145"/>
              <a:ext cx="362113" cy="285301"/>
            </a:xfrm>
            <a:custGeom>
              <a:avLst/>
              <a:gdLst>
                <a:gd name="T0" fmla="*/ 836 w 884"/>
                <a:gd name="T1" fmla="*/ 341 h 699"/>
                <a:gd name="T2" fmla="*/ 810 w 884"/>
                <a:gd name="T3" fmla="*/ 443 h 699"/>
                <a:gd name="T4" fmla="*/ 766 w 884"/>
                <a:gd name="T5" fmla="*/ 615 h 699"/>
                <a:gd name="T6" fmla="*/ 712 w 884"/>
                <a:gd name="T7" fmla="*/ 641 h 699"/>
                <a:gd name="T8" fmla="*/ 650 w 884"/>
                <a:gd name="T9" fmla="*/ 647 h 699"/>
                <a:gd name="T10" fmla="*/ 540 w 884"/>
                <a:gd name="T11" fmla="*/ 667 h 699"/>
                <a:gd name="T12" fmla="*/ 472 w 884"/>
                <a:gd name="T13" fmla="*/ 631 h 699"/>
                <a:gd name="T14" fmla="*/ 420 w 884"/>
                <a:gd name="T15" fmla="*/ 693 h 699"/>
                <a:gd name="T16" fmla="*/ 347 w 884"/>
                <a:gd name="T17" fmla="*/ 678 h 699"/>
                <a:gd name="T18" fmla="*/ 300 w 884"/>
                <a:gd name="T19" fmla="*/ 685 h 699"/>
                <a:gd name="T20" fmla="*/ 252 w 884"/>
                <a:gd name="T21" fmla="*/ 657 h 699"/>
                <a:gd name="T22" fmla="*/ 200 w 884"/>
                <a:gd name="T23" fmla="*/ 601 h 699"/>
                <a:gd name="T24" fmla="*/ 164 w 884"/>
                <a:gd name="T25" fmla="*/ 561 h 699"/>
                <a:gd name="T26" fmla="*/ 112 w 884"/>
                <a:gd name="T27" fmla="*/ 465 h 699"/>
                <a:gd name="T28" fmla="*/ 80 w 884"/>
                <a:gd name="T29" fmla="*/ 389 h 699"/>
                <a:gd name="T30" fmla="*/ 84 w 884"/>
                <a:gd name="T31" fmla="*/ 349 h 699"/>
                <a:gd name="T32" fmla="*/ 0 w 884"/>
                <a:gd name="T33" fmla="*/ 237 h 699"/>
                <a:gd name="T34" fmla="*/ 28 w 884"/>
                <a:gd name="T35" fmla="*/ 153 h 699"/>
                <a:gd name="T36" fmla="*/ 36 w 884"/>
                <a:gd name="T37" fmla="*/ 121 h 699"/>
                <a:gd name="T38" fmla="*/ 80 w 884"/>
                <a:gd name="T39" fmla="*/ 133 h 699"/>
                <a:gd name="T40" fmla="*/ 112 w 884"/>
                <a:gd name="T41" fmla="*/ 125 h 699"/>
                <a:gd name="T42" fmla="*/ 191 w 884"/>
                <a:gd name="T43" fmla="*/ 172 h 699"/>
                <a:gd name="T44" fmla="*/ 217 w 884"/>
                <a:gd name="T45" fmla="*/ 94 h 699"/>
                <a:gd name="T46" fmla="*/ 305 w 884"/>
                <a:gd name="T47" fmla="*/ 146 h 699"/>
                <a:gd name="T48" fmla="*/ 389 w 884"/>
                <a:gd name="T49" fmla="*/ 120 h 699"/>
                <a:gd name="T50" fmla="*/ 498 w 884"/>
                <a:gd name="T51" fmla="*/ 125 h 699"/>
                <a:gd name="T52" fmla="*/ 577 w 884"/>
                <a:gd name="T53" fmla="*/ 0 h 699"/>
                <a:gd name="T54" fmla="*/ 676 w 884"/>
                <a:gd name="T55" fmla="*/ 10 h 699"/>
                <a:gd name="T56" fmla="*/ 702 w 884"/>
                <a:gd name="T57" fmla="*/ 94 h 699"/>
                <a:gd name="T58" fmla="*/ 761 w 884"/>
                <a:gd name="T59" fmla="*/ 40 h 699"/>
                <a:gd name="T60" fmla="*/ 820 w 884"/>
                <a:gd name="T61" fmla="*/ 149 h 699"/>
                <a:gd name="T62" fmla="*/ 848 w 884"/>
                <a:gd name="T63" fmla="*/ 233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84" h="699">
                  <a:moveTo>
                    <a:pt x="884" y="277"/>
                  </a:moveTo>
                  <a:cubicBezTo>
                    <a:pt x="836" y="341"/>
                    <a:pt x="836" y="341"/>
                    <a:pt x="836" y="341"/>
                  </a:cubicBezTo>
                  <a:cubicBezTo>
                    <a:pt x="832" y="393"/>
                    <a:pt x="832" y="393"/>
                    <a:pt x="832" y="393"/>
                  </a:cubicBezTo>
                  <a:cubicBezTo>
                    <a:pt x="810" y="443"/>
                    <a:pt x="810" y="443"/>
                    <a:pt x="810" y="443"/>
                  </a:cubicBezTo>
                  <a:cubicBezTo>
                    <a:pt x="760" y="557"/>
                    <a:pt x="760" y="557"/>
                    <a:pt x="760" y="557"/>
                  </a:cubicBezTo>
                  <a:cubicBezTo>
                    <a:pt x="766" y="615"/>
                    <a:pt x="766" y="615"/>
                    <a:pt x="766" y="615"/>
                  </a:cubicBezTo>
                  <a:cubicBezTo>
                    <a:pt x="769" y="637"/>
                    <a:pt x="769" y="637"/>
                    <a:pt x="769" y="637"/>
                  </a:cubicBezTo>
                  <a:cubicBezTo>
                    <a:pt x="712" y="641"/>
                    <a:pt x="712" y="641"/>
                    <a:pt x="712" y="641"/>
                  </a:cubicBezTo>
                  <a:cubicBezTo>
                    <a:pt x="691" y="657"/>
                    <a:pt x="691" y="657"/>
                    <a:pt x="691" y="657"/>
                  </a:cubicBezTo>
                  <a:cubicBezTo>
                    <a:pt x="650" y="647"/>
                    <a:pt x="650" y="647"/>
                    <a:pt x="650" y="647"/>
                  </a:cubicBezTo>
                  <a:cubicBezTo>
                    <a:pt x="577" y="657"/>
                    <a:pt x="577" y="657"/>
                    <a:pt x="577" y="657"/>
                  </a:cubicBezTo>
                  <a:cubicBezTo>
                    <a:pt x="540" y="667"/>
                    <a:pt x="540" y="667"/>
                    <a:pt x="540" y="667"/>
                  </a:cubicBezTo>
                  <a:cubicBezTo>
                    <a:pt x="498" y="631"/>
                    <a:pt x="498" y="631"/>
                    <a:pt x="498" y="631"/>
                  </a:cubicBezTo>
                  <a:cubicBezTo>
                    <a:pt x="472" y="631"/>
                    <a:pt x="472" y="631"/>
                    <a:pt x="472" y="631"/>
                  </a:cubicBezTo>
                  <a:cubicBezTo>
                    <a:pt x="462" y="683"/>
                    <a:pt x="462" y="683"/>
                    <a:pt x="462" y="683"/>
                  </a:cubicBezTo>
                  <a:cubicBezTo>
                    <a:pt x="420" y="693"/>
                    <a:pt x="420" y="693"/>
                    <a:pt x="420" y="693"/>
                  </a:cubicBezTo>
                  <a:cubicBezTo>
                    <a:pt x="368" y="699"/>
                    <a:pt x="368" y="699"/>
                    <a:pt x="368" y="699"/>
                  </a:cubicBezTo>
                  <a:cubicBezTo>
                    <a:pt x="347" y="678"/>
                    <a:pt x="347" y="678"/>
                    <a:pt x="347" y="678"/>
                  </a:cubicBezTo>
                  <a:cubicBezTo>
                    <a:pt x="300" y="686"/>
                    <a:pt x="300" y="686"/>
                    <a:pt x="300" y="686"/>
                  </a:cubicBezTo>
                  <a:cubicBezTo>
                    <a:pt x="300" y="685"/>
                    <a:pt x="300" y="685"/>
                    <a:pt x="300" y="685"/>
                  </a:cubicBezTo>
                  <a:cubicBezTo>
                    <a:pt x="284" y="657"/>
                    <a:pt x="284" y="657"/>
                    <a:pt x="284" y="657"/>
                  </a:cubicBezTo>
                  <a:cubicBezTo>
                    <a:pt x="252" y="657"/>
                    <a:pt x="252" y="657"/>
                    <a:pt x="252" y="657"/>
                  </a:cubicBezTo>
                  <a:cubicBezTo>
                    <a:pt x="239" y="642"/>
                    <a:pt x="239" y="642"/>
                    <a:pt x="239" y="642"/>
                  </a:cubicBezTo>
                  <a:cubicBezTo>
                    <a:pt x="200" y="601"/>
                    <a:pt x="200" y="601"/>
                    <a:pt x="200" y="601"/>
                  </a:cubicBezTo>
                  <a:cubicBezTo>
                    <a:pt x="168" y="601"/>
                    <a:pt x="168" y="601"/>
                    <a:pt x="168" y="601"/>
                  </a:cubicBezTo>
                  <a:cubicBezTo>
                    <a:pt x="164" y="561"/>
                    <a:pt x="164" y="561"/>
                    <a:pt x="164" y="561"/>
                  </a:cubicBezTo>
                  <a:cubicBezTo>
                    <a:pt x="120" y="557"/>
                    <a:pt x="120" y="557"/>
                    <a:pt x="120" y="557"/>
                  </a:cubicBezTo>
                  <a:cubicBezTo>
                    <a:pt x="112" y="465"/>
                    <a:pt x="112" y="465"/>
                    <a:pt x="112" y="465"/>
                  </a:cubicBezTo>
                  <a:cubicBezTo>
                    <a:pt x="72" y="445"/>
                    <a:pt x="72" y="445"/>
                    <a:pt x="72" y="445"/>
                  </a:cubicBezTo>
                  <a:cubicBezTo>
                    <a:pt x="80" y="389"/>
                    <a:pt x="80" y="389"/>
                    <a:pt x="80" y="389"/>
                  </a:cubicBezTo>
                  <a:cubicBezTo>
                    <a:pt x="52" y="373"/>
                    <a:pt x="52" y="373"/>
                    <a:pt x="52" y="373"/>
                  </a:cubicBezTo>
                  <a:cubicBezTo>
                    <a:pt x="84" y="349"/>
                    <a:pt x="84" y="349"/>
                    <a:pt x="84" y="349"/>
                  </a:cubicBezTo>
                  <a:cubicBezTo>
                    <a:pt x="84" y="313"/>
                    <a:pt x="84" y="313"/>
                    <a:pt x="84" y="313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28" y="221"/>
                    <a:pt x="28" y="221"/>
                    <a:pt x="28" y="221"/>
                  </a:cubicBezTo>
                  <a:cubicBezTo>
                    <a:pt x="28" y="153"/>
                    <a:pt x="28" y="153"/>
                    <a:pt x="28" y="153"/>
                  </a:cubicBezTo>
                  <a:cubicBezTo>
                    <a:pt x="12" y="145"/>
                    <a:pt x="12" y="145"/>
                    <a:pt x="12" y="145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100" y="121"/>
                    <a:pt x="100" y="121"/>
                    <a:pt x="100" y="121"/>
                  </a:cubicBezTo>
                  <a:cubicBezTo>
                    <a:pt x="112" y="125"/>
                    <a:pt x="112" y="125"/>
                    <a:pt x="112" y="125"/>
                  </a:cubicBezTo>
                  <a:cubicBezTo>
                    <a:pt x="154" y="172"/>
                    <a:pt x="154" y="172"/>
                    <a:pt x="154" y="172"/>
                  </a:cubicBezTo>
                  <a:cubicBezTo>
                    <a:pt x="191" y="172"/>
                    <a:pt x="191" y="172"/>
                    <a:pt x="191" y="172"/>
                  </a:cubicBezTo>
                  <a:cubicBezTo>
                    <a:pt x="206" y="120"/>
                    <a:pt x="206" y="120"/>
                    <a:pt x="206" y="120"/>
                  </a:cubicBezTo>
                  <a:cubicBezTo>
                    <a:pt x="217" y="94"/>
                    <a:pt x="217" y="94"/>
                    <a:pt x="217" y="94"/>
                  </a:cubicBezTo>
                  <a:cubicBezTo>
                    <a:pt x="243" y="99"/>
                    <a:pt x="243" y="99"/>
                    <a:pt x="243" y="99"/>
                  </a:cubicBezTo>
                  <a:cubicBezTo>
                    <a:pt x="305" y="146"/>
                    <a:pt x="305" y="146"/>
                    <a:pt x="305" y="146"/>
                  </a:cubicBezTo>
                  <a:cubicBezTo>
                    <a:pt x="352" y="146"/>
                    <a:pt x="352" y="146"/>
                    <a:pt x="352" y="146"/>
                  </a:cubicBezTo>
                  <a:cubicBezTo>
                    <a:pt x="358" y="146"/>
                    <a:pt x="389" y="120"/>
                    <a:pt x="389" y="120"/>
                  </a:cubicBezTo>
                  <a:cubicBezTo>
                    <a:pt x="436" y="130"/>
                    <a:pt x="436" y="130"/>
                    <a:pt x="436" y="130"/>
                  </a:cubicBezTo>
                  <a:cubicBezTo>
                    <a:pt x="498" y="125"/>
                    <a:pt x="498" y="125"/>
                    <a:pt x="498" y="125"/>
                  </a:cubicBezTo>
                  <a:cubicBezTo>
                    <a:pt x="504" y="57"/>
                    <a:pt x="504" y="57"/>
                    <a:pt x="504" y="57"/>
                  </a:cubicBezTo>
                  <a:cubicBezTo>
                    <a:pt x="577" y="0"/>
                    <a:pt x="577" y="0"/>
                    <a:pt x="577" y="0"/>
                  </a:cubicBezTo>
                  <a:cubicBezTo>
                    <a:pt x="676" y="8"/>
                    <a:pt x="676" y="8"/>
                    <a:pt x="676" y="8"/>
                  </a:cubicBezTo>
                  <a:cubicBezTo>
                    <a:pt x="676" y="10"/>
                    <a:pt x="676" y="10"/>
                    <a:pt x="676" y="10"/>
                  </a:cubicBezTo>
                  <a:cubicBezTo>
                    <a:pt x="676" y="94"/>
                    <a:pt x="676" y="94"/>
                    <a:pt x="676" y="94"/>
                  </a:cubicBezTo>
                  <a:cubicBezTo>
                    <a:pt x="676" y="99"/>
                    <a:pt x="702" y="94"/>
                    <a:pt x="702" y="94"/>
                  </a:cubicBezTo>
                  <a:cubicBezTo>
                    <a:pt x="723" y="47"/>
                    <a:pt x="723" y="47"/>
                    <a:pt x="723" y="47"/>
                  </a:cubicBezTo>
                  <a:cubicBezTo>
                    <a:pt x="761" y="40"/>
                    <a:pt x="761" y="40"/>
                    <a:pt x="761" y="40"/>
                  </a:cubicBezTo>
                  <a:cubicBezTo>
                    <a:pt x="764" y="73"/>
                    <a:pt x="764" y="73"/>
                    <a:pt x="764" y="73"/>
                  </a:cubicBezTo>
                  <a:cubicBezTo>
                    <a:pt x="820" y="149"/>
                    <a:pt x="820" y="149"/>
                    <a:pt x="820" y="149"/>
                  </a:cubicBezTo>
                  <a:cubicBezTo>
                    <a:pt x="852" y="161"/>
                    <a:pt x="852" y="161"/>
                    <a:pt x="852" y="161"/>
                  </a:cubicBezTo>
                  <a:cubicBezTo>
                    <a:pt x="852" y="161"/>
                    <a:pt x="844" y="229"/>
                    <a:pt x="848" y="233"/>
                  </a:cubicBezTo>
                  <a:cubicBezTo>
                    <a:pt x="852" y="237"/>
                    <a:pt x="884" y="277"/>
                    <a:pt x="884" y="277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6" name="ประจวบคีรีขันธ์">
              <a:extLst>
                <a:ext uri="{FF2B5EF4-FFF2-40B4-BE49-F238E27FC236}">
                  <a16:creationId xmlns:a16="http://schemas.microsoft.com/office/drawing/2014/main" id="{DF5AD4D8-D7F1-4528-9C01-F1EE56070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008" y="3936014"/>
              <a:ext cx="309077" cy="609009"/>
            </a:xfrm>
            <a:custGeom>
              <a:avLst/>
              <a:gdLst>
                <a:gd name="T0" fmla="*/ 706 w 758"/>
                <a:gd name="T1" fmla="*/ 438 h 1492"/>
                <a:gd name="T2" fmla="*/ 598 w 758"/>
                <a:gd name="T3" fmla="*/ 578 h 1492"/>
                <a:gd name="T4" fmla="*/ 594 w 758"/>
                <a:gd name="T5" fmla="*/ 706 h 1492"/>
                <a:gd name="T6" fmla="*/ 562 w 758"/>
                <a:gd name="T7" fmla="*/ 778 h 1492"/>
                <a:gd name="T8" fmla="*/ 354 w 758"/>
                <a:gd name="T9" fmla="*/ 1158 h 1492"/>
                <a:gd name="T10" fmla="*/ 354 w 758"/>
                <a:gd name="T11" fmla="*/ 1258 h 1492"/>
                <a:gd name="T12" fmla="*/ 290 w 758"/>
                <a:gd name="T13" fmla="*/ 1342 h 1492"/>
                <a:gd name="T14" fmla="*/ 304 w 758"/>
                <a:gd name="T15" fmla="*/ 1423 h 1492"/>
                <a:gd name="T16" fmla="*/ 213 w 758"/>
                <a:gd name="T17" fmla="*/ 1492 h 1492"/>
                <a:gd name="T18" fmla="*/ 104 w 758"/>
                <a:gd name="T19" fmla="*/ 1492 h 1492"/>
                <a:gd name="T20" fmla="*/ 0 w 758"/>
                <a:gd name="T21" fmla="*/ 1404 h 1492"/>
                <a:gd name="T22" fmla="*/ 22 w 758"/>
                <a:gd name="T23" fmla="*/ 1362 h 1492"/>
                <a:gd name="T24" fmla="*/ 66 w 758"/>
                <a:gd name="T25" fmla="*/ 1306 h 1492"/>
                <a:gd name="T26" fmla="*/ 94 w 758"/>
                <a:gd name="T27" fmla="*/ 1242 h 1492"/>
                <a:gd name="T28" fmla="*/ 146 w 758"/>
                <a:gd name="T29" fmla="*/ 1142 h 1492"/>
                <a:gd name="T30" fmla="*/ 210 w 758"/>
                <a:gd name="T31" fmla="*/ 1030 h 1492"/>
                <a:gd name="T32" fmla="*/ 274 w 758"/>
                <a:gd name="T33" fmla="*/ 962 h 1492"/>
                <a:gd name="T34" fmla="*/ 310 w 758"/>
                <a:gd name="T35" fmla="*/ 874 h 1492"/>
                <a:gd name="T36" fmla="*/ 326 w 758"/>
                <a:gd name="T37" fmla="*/ 890 h 1492"/>
                <a:gd name="T38" fmla="*/ 390 w 758"/>
                <a:gd name="T39" fmla="*/ 810 h 1492"/>
                <a:gd name="T40" fmla="*/ 426 w 758"/>
                <a:gd name="T41" fmla="*/ 754 h 1492"/>
                <a:gd name="T42" fmla="*/ 398 w 758"/>
                <a:gd name="T43" fmla="*/ 690 h 1492"/>
                <a:gd name="T44" fmla="*/ 378 w 758"/>
                <a:gd name="T45" fmla="*/ 658 h 1492"/>
                <a:gd name="T46" fmla="*/ 334 w 758"/>
                <a:gd name="T47" fmla="*/ 538 h 1492"/>
                <a:gd name="T48" fmla="*/ 362 w 758"/>
                <a:gd name="T49" fmla="*/ 434 h 1492"/>
                <a:gd name="T50" fmla="*/ 278 w 758"/>
                <a:gd name="T51" fmla="*/ 438 h 1492"/>
                <a:gd name="T52" fmla="*/ 298 w 758"/>
                <a:gd name="T53" fmla="*/ 382 h 1492"/>
                <a:gd name="T54" fmla="*/ 278 w 758"/>
                <a:gd name="T55" fmla="*/ 322 h 1492"/>
                <a:gd name="T56" fmla="*/ 242 w 758"/>
                <a:gd name="T57" fmla="*/ 250 h 1492"/>
                <a:gd name="T58" fmla="*/ 214 w 758"/>
                <a:gd name="T59" fmla="*/ 146 h 1492"/>
                <a:gd name="T60" fmla="*/ 234 w 758"/>
                <a:gd name="T61" fmla="*/ 78 h 1492"/>
                <a:gd name="T62" fmla="*/ 281 w 758"/>
                <a:gd name="T63" fmla="*/ 47 h 1492"/>
                <a:gd name="T64" fmla="*/ 354 w 758"/>
                <a:gd name="T65" fmla="*/ 62 h 1492"/>
                <a:gd name="T66" fmla="*/ 406 w 758"/>
                <a:gd name="T67" fmla="*/ 0 h 1492"/>
                <a:gd name="T68" fmla="*/ 474 w 758"/>
                <a:gd name="T69" fmla="*/ 36 h 1492"/>
                <a:gd name="T70" fmla="*/ 584 w 758"/>
                <a:gd name="T71" fmla="*/ 16 h 1492"/>
                <a:gd name="T72" fmla="*/ 646 w 758"/>
                <a:gd name="T73" fmla="*/ 10 h 1492"/>
                <a:gd name="T74" fmla="*/ 730 w 758"/>
                <a:gd name="T75" fmla="*/ 234 h 1492"/>
                <a:gd name="T76" fmla="*/ 758 w 758"/>
                <a:gd name="T77" fmla="*/ 398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58" h="1492">
                  <a:moveTo>
                    <a:pt x="758" y="398"/>
                  </a:moveTo>
                  <a:cubicBezTo>
                    <a:pt x="706" y="438"/>
                    <a:pt x="706" y="438"/>
                    <a:pt x="706" y="438"/>
                  </a:cubicBezTo>
                  <a:cubicBezTo>
                    <a:pt x="690" y="494"/>
                    <a:pt x="690" y="494"/>
                    <a:pt x="690" y="494"/>
                  </a:cubicBezTo>
                  <a:cubicBezTo>
                    <a:pt x="598" y="578"/>
                    <a:pt x="598" y="578"/>
                    <a:pt x="598" y="578"/>
                  </a:cubicBezTo>
                  <a:cubicBezTo>
                    <a:pt x="574" y="654"/>
                    <a:pt x="574" y="654"/>
                    <a:pt x="574" y="654"/>
                  </a:cubicBezTo>
                  <a:cubicBezTo>
                    <a:pt x="594" y="706"/>
                    <a:pt x="594" y="706"/>
                    <a:pt x="594" y="706"/>
                  </a:cubicBezTo>
                  <a:cubicBezTo>
                    <a:pt x="566" y="726"/>
                    <a:pt x="566" y="726"/>
                    <a:pt x="566" y="726"/>
                  </a:cubicBezTo>
                  <a:cubicBezTo>
                    <a:pt x="562" y="778"/>
                    <a:pt x="562" y="778"/>
                    <a:pt x="562" y="778"/>
                  </a:cubicBezTo>
                  <a:cubicBezTo>
                    <a:pt x="562" y="778"/>
                    <a:pt x="506" y="842"/>
                    <a:pt x="498" y="846"/>
                  </a:cubicBezTo>
                  <a:cubicBezTo>
                    <a:pt x="490" y="850"/>
                    <a:pt x="354" y="1158"/>
                    <a:pt x="354" y="1158"/>
                  </a:cubicBezTo>
                  <a:cubicBezTo>
                    <a:pt x="362" y="1210"/>
                    <a:pt x="362" y="1210"/>
                    <a:pt x="362" y="1210"/>
                  </a:cubicBezTo>
                  <a:cubicBezTo>
                    <a:pt x="362" y="1210"/>
                    <a:pt x="354" y="1254"/>
                    <a:pt x="354" y="1258"/>
                  </a:cubicBezTo>
                  <a:cubicBezTo>
                    <a:pt x="354" y="1262"/>
                    <a:pt x="290" y="1310"/>
                    <a:pt x="290" y="1310"/>
                  </a:cubicBezTo>
                  <a:cubicBezTo>
                    <a:pt x="290" y="1342"/>
                    <a:pt x="290" y="1342"/>
                    <a:pt x="290" y="1342"/>
                  </a:cubicBezTo>
                  <a:cubicBezTo>
                    <a:pt x="306" y="1358"/>
                    <a:pt x="306" y="1358"/>
                    <a:pt x="306" y="1358"/>
                  </a:cubicBezTo>
                  <a:cubicBezTo>
                    <a:pt x="304" y="1423"/>
                    <a:pt x="304" y="1423"/>
                    <a:pt x="304" y="1423"/>
                  </a:cubicBezTo>
                  <a:cubicBezTo>
                    <a:pt x="255" y="1476"/>
                    <a:pt x="255" y="1476"/>
                    <a:pt x="255" y="1476"/>
                  </a:cubicBezTo>
                  <a:cubicBezTo>
                    <a:pt x="213" y="1492"/>
                    <a:pt x="213" y="1492"/>
                    <a:pt x="213" y="1492"/>
                  </a:cubicBezTo>
                  <a:cubicBezTo>
                    <a:pt x="182" y="1476"/>
                    <a:pt x="182" y="1476"/>
                    <a:pt x="182" y="1476"/>
                  </a:cubicBezTo>
                  <a:cubicBezTo>
                    <a:pt x="104" y="1492"/>
                    <a:pt x="104" y="1492"/>
                    <a:pt x="104" y="1492"/>
                  </a:cubicBezTo>
                  <a:cubicBezTo>
                    <a:pt x="104" y="1492"/>
                    <a:pt x="0" y="1439"/>
                    <a:pt x="0" y="1434"/>
                  </a:cubicBezTo>
                  <a:cubicBezTo>
                    <a:pt x="0" y="1404"/>
                    <a:pt x="0" y="1404"/>
                    <a:pt x="0" y="1404"/>
                  </a:cubicBezTo>
                  <a:cubicBezTo>
                    <a:pt x="18" y="1394"/>
                    <a:pt x="18" y="1394"/>
                    <a:pt x="18" y="1394"/>
                  </a:cubicBezTo>
                  <a:cubicBezTo>
                    <a:pt x="22" y="1362"/>
                    <a:pt x="22" y="1362"/>
                    <a:pt x="22" y="1362"/>
                  </a:cubicBezTo>
                  <a:cubicBezTo>
                    <a:pt x="66" y="1338"/>
                    <a:pt x="66" y="1338"/>
                    <a:pt x="66" y="1338"/>
                  </a:cubicBezTo>
                  <a:cubicBezTo>
                    <a:pt x="66" y="1306"/>
                    <a:pt x="66" y="1306"/>
                    <a:pt x="66" y="1306"/>
                  </a:cubicBezTo>
                  <a:cubicBezTo>
                    <a:pt x="94" y="1278"/>
                    <a:pt x="94" y="1278"/>
                    <a:pt x="94" y="1278"/>
                  </a:cubicBezTo>
                  <a:cubicBezTo>
                    <a:pt x="94" y="1242"/>
                    <a:pt x="94" y="1242"/>
                    <a:pt x="94" y="1242"/>
                  </a:cubicBezTo>
                  <a:cubicBezTo>
                    <a:pt x="150" y="1186"/>
                    <a:pt x="150" y="1186"/>
                    <a:pt x="150" y="1186"/>
                  </a:cubicBezTo>
                  <a:cubicBezTo>
                    <a:pt x="146" y="1142"/>
                    <a:pt x="146" y="1142"/>
                    <a:pt x="146" y="1142"/>
                  </a:cubicBezTo>
                  <a:cubicBezTo>
                    <a:pt x="218" y="1094"/>
                    <a:pt x="218" y="1094"/>
                    <a:pt x="218" y="1094"/>
                  </a:cubicBezTo>
                  <a:cubicBezTo>
                    <a:pt x="210" y="1030"/>
                    <a:pt x="210" y="1030"/>
                    <a:pt x="210" y="1030"/>
                  </a:cubicBezTo>
                  <a:cubicBezTo>
                    <a:pt x="254" y="1014"/>
                    <a:pt x="254" y="1014"/>
                    <a:pt x="254" y="1014"/>
                  </a:cubicBezTo>
                  <a:cubicBezTo>
                    <a:pt x="274" y="962"/>
                    <a:pt x="274" y="962"/>
                    <a:pt x="274" y="962"/>
                  </a:cubicBezTo>
                  <a:cubicBezTo>
                    <a:pt x="274" y="898"/>
                    <a:pt x="274" y="898"/>
                    <a:pt x="274" y="898"/>
                  </a:cubicBezTo>
                  <a:cubicBezTo>
                    <a:pt x="310" y="874"/>
                    <a:pt x="310" y="874"/>
                    <a:pt x="310" y="874"/>
                  </a:cubicBezTo>
                  <a:cubicBezTo>
                    <a:pt x="322" y="874"/>
                    <a:pt x="322" y="874"/>
                    <a:pt x="322" y="874"/>
                  </a:cubicBezTo>
                  <a:cubicBezTo>
                    <a:pt x="326" y="890"/>
                    <a:pt x="326" y="890"/>
                    <a:pt x="326" y="890"/>
                  </a:cubicBezTo>
                  <a:cubicBezTo>
                    <a:pt x="358" y="882"/>
                    <a:pt x="358" y="882"/>
                    <a:pt x="358" y="882"/>
                  </a:cubicBezTo>
                  <a:cubicBezTo>
                    <a:pt x="390" y="810"/>
                    <a:pt x="390" y="810"/>
                    <a:pt x="390" y="810"/>
                  </a:cubicBezTo>
                  <a:cubicBezTo>
                    <a:pt x="426" y="794"/>
                    <a:pt x="426" y="794"/>
                    <a:pt x="426" y="794"/>
                  </a:cubicBezTo>
                  <a:cubicBezTo>
                    <a:pt x="426" y="754"/>
                    <a:pt x="426" y="754"/>
                    <a:pt x="426" y="754"/>
                  </a:cubicBezTo>
                  <a:cubicBezTo>
                    <a:pt x="434" y="718"/>
                    <a:pt x="434" y="718"/>
                    <a:pt x="434" y="718"/>
                  </a:cubicBezTo>
                  <a:cubicBezTo>
                    <a:pt x="398" y="690"/>
                    <a:pt x="398" y="690"/>
                    <a:pt x="398" y="690"/>
                  </a:cubicBezTo>
                  <a:cubicBezTo>
                    <a:pt x="394" y="658"/>
                    <a:pt x="394" y="658"/>
                    <a:pt x="394" y="658"/>
                  </a:cubicBezTo>
                  <a:cubicBezTo>
                    <a:pt x="378" y="658"/>
                    <a:pt x="378" y="658"/>
                    <a:pt x="378" y="658"/>
                  </a:cubicBezTo>
                  <a:cubicBezTo>
                    <a:pt x="378" y="558"/>
                    <a:pt x="378" y="558"/>
                    <a:pt x="378" y="558"/>
                  </a:cubicBezTo>
                  <a:cubicBezTo>
                    <a:pt x="334" y="538"/>
                    <a:pt x="334" y="538"/>
                    <a:pt x="334" y="538"/>
                  </a:cubicBezTo>
                  <a:cubicBezTo>
                    <a:pt x="330" y="490"/>
                    <a:pt x="330" y="490"/>
                    <a:pt x="330" y="490"/>
                  </a:cubicBezTo>
                  <a:cubicBezTo>
                    <a:pt x="362" y="434"/>
                    <a:pt x="362" y="434"/>
                    <a:pt x="362" y="434"/>
                  </a:cubicBezTo>
                  <a:cubicBezTo>
                    <a:pt x="358" y="422"/>
                    <a:pt x="358" y="422"/>
                    <a:pt x="358" y="422"/>
                  </a:cubicBezTo>
                  <a:cubicBezTo>
                    <a:pt x="278" y="438"/>
                    <a:pt x="278" y="438"/>
                    <a:pt x="278" y="438"/>
                  </a:cubicBezTo>
                  <a:cubicBezTo>
                    <a:pt x="282" y="410"/>
                    <a:pt x="282" y="410"/>
                    <a:pt x="282" y="410"/>
                  </a:cubicBezTo>
                  <a:cubicBezTo>
                    <a:pt x="298" y="382"/>
                    <a:pt x="298" y="382"/>
                    <a:pt x="298" y="382"/>
                  </a:cubicBezTo>
                  <a:cubicBezTo>
                    <a:pt x="278" y="358"/>
                    <a:pt x="278" y="358"/>
                    <a:pt x="278" y="358"/>
                  </a:cubicBezTo>
                  <a:cubicBezTo>
                    <a:pt x="278" y="322"/>
                    <a:pt x="278" y="322"/>
                    <a:pt x="278" y="322"/>
                  </a:cubicBezTo>
                  <a:cubicBezTo>
                    <a:pt x="290" y="310"/>
                    <a:pt x="290" y="310"/>
                    <a:pt x="290" y="310"/>
                  </a:cubicBezTo>
                  <a:cubicBezTo>
                    <a:pt x="242" y="250"/>
                    <a:pt x="242" y="250"/>
                    <a:pt x="242" y="250"/>
                  </a:cubicBezTo>
                  <a:cubicBezTo>
                    <a:pt x="250" y="198"/>
                    <a:pt x="250" y="198"/>
                    <a:pt x="250" y="198"/>
                  </a:cubicBezTo>
                  <a:cubicBezTo>
                    <a:pt x="214" y="146"/>
                    <a:pt x="214" y="146"/>
                    <a:pt x="214" y="146"/>
                  </a:cubicBezTo>
                  <a:cubicBezTo>
                    <a:pt x="242" y="106"/>
                    <a:pt x="242" y="106"/>
                    <a:pt x="242" y="106"/>
                  </a:cubicBezTo>
                  <a:cubicBezTo>
                    <a:pt x="234" y="78"/>
                    <a:pt x="234" y="78"/>
                    <a:pt x="234" y="78"/>
                  </a:cubicBezTo>
                  <a:cubicBezTo>
                    <a:pt x="234" y="55"/>
                    <a:pt x="234" y="55"/>
                    <a:pt x="234" y="55"/>
                  </a:cubicBezTo>
                  <a:cubicBezTo>
                    <a:pt x="281" y="47"/>
                    <a:pt x="281" y="47"/>
                    <a:pt x="281" y="47"/>
                  </a:cubicBezTo>
                  <a:cubicBezTo>
                    <a:pt x="302" y="68"/>
                    <a:pt x="302" y="68"/>
                    <a:pt x="302" y="68"/>
                  </a:cubicBezTo>
                  <a:cubicBezTo>
                    <a:pt x="354" y="62"/>
                    <a:pt x="354" y="62"/>
                    <a:pt x="354" y="62"/>
                  </a:cubicBezTo>
                  <a:cubicBezTo>
                    <a:pt x="396" y="52"/>
                    <a:pt x="396" y="52"/>
                    <a:pt x="396" y="52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432" y="0"/>
                    <a:pt x="432" y="0"/>
                    <a:pt x="432" y="0"/>
                  </a:cubicBezTo>
                  <a:cubicBezTo>
                    <a:pt x="474" y="36"/>
                    <a:pt x="474" y="36"/>
                    <a:pt x="474" y="36"/>
                  </a:cubicBezTo>
                  <a:cubicBezTo>
                    <a:pt x="511" y="26"/>
                    <a:pt x="511" y="26"/>
                    <a:pt x="511" y="26"/>
                  </a:cubicBezTo>
                  <a:cubicBezTo>
                    <a:pt x="584" y="16"/>
                    <a:pt x="584" y="16"/>
                    <a:pt x="584" y="16"/>
                  </a:cubicBezTo>
                  <a:cubicBezTo>
                    <a:pt x="625" y="26"/>
                    <a:pt x="625" y="26"/>
                    <a:pt x="625" y="26"/>
                  </a:cubicBezTo>
                  <a:cubicBezTo>
                    <a:pt x="646" y="10"/>
                    <a:pt x="646" y="10"/>
                    <a:pt x="646" y="10"/>
                  </a:cubicBezTo>
                  <a:cubicBezTo>
                    <a:pt x="703" y="6"/>
                    <a:pt x="703" y="6"/>
                    <a:pt x="703" y="6"/>
                  </a:cubicBezTo>
                  <a:cubicBezTo>
                    <a:pt x="730" y="234"/>
                    <a:pt x="730" y="234"/>
                    <a:pt x="730" y="234"/>
                  </a:cubicBezTo>
                  <a:cubicBezTo>
                    <a:pt x="730" y="354"/>
                    <a:pt x="730" y="354"/>
                    <a:pt x="730" y="354"/>
                  </a:cubicBezTo>
                  <a:lnTo>
                    <a:pt x="758" y="39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7" name="ตาก">
              <a:extLst>
                <a:ext uri="{FF2B5EF4-FFF2-40B4-BE49-F238E27FC236}">
                  <a16:creationId xmlns:a16="http://schemas.microsoft.com/office/drawing/2014/main" id="{9FC3A502-E773-4FFB-BBB1-1DED4E0E0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1271" y="1984626"/>
              <a:ext cx="630955" cy="1020500"/>
            </a:xfrm>
            <a:custGeom>
              <a:avLst/>
              <a:gdLst>
                <a:gd name="T0" fmla="*/ 1513 w 1539"/>
                <a:gd name="T1" fmla="*/ 913 h 2499"/>
                <a:gd name="T2" fmla="*/ 1388 w 1539"/>
                <a:gd name="T3" fmla="*/ 965 h 2499"/>
                <a:gd name="T4" fmla="*/ 1325 w 1539"/>
                <a:gd name="T5" fmla="*/ 1132 h 2499"/>
                <a:gd name="T6" fmla="*/ 1211 w 1539"/>
                <a:gd name="T7" fmla="*/ 1283 h 2499"/>
                <a:gd name="T8" fmla="*/ 1101 w 1539"/>
                <a:gd name="T9" fmla="*/ 1273 h 2499"/>
                <a:gd name="T10" fmla="*/ 1122 w 1539"/>
                <a:gd name="T11" fmla="*/ 1362 h 2499"/>
                <a:gd name="T12" fmla="*/ 1179 w 1539"/>
                <a:gd name="T13" fmla="*/ 1523 h 2499"/>
                <a:gd name="T14" fmla="*/ 1211 w 1539"/>
                <a:gd name="T15" fmla="*/ 1659 h 2499"/>
                <a:gd name="T16" fmla="*/ 1188 w 1539"/>
                <a:gd name="T17" fmla="*/ 1806 h 2499"/>
                <a:gd name="T18" fmla="*/ 1231 w 1539"/>
                <a:gd name="T19" fmla="*/ 1904 h 2499"/>
                <a:gd name="T20" fmla="*/ 1200 w 1539"/>
                <a:gd name="T21" fmla="*/ 2081 h 2499"/>
                <a:gd name="T22" fmla="*/ 1179 w 1539"/>
                <a:gd name="T23" fmla="*/ 2175 h 2499"/>
                <a:gd name="T24" fmla="*/ 1143 w 1539"/>
                <a:gd name="T25" fmla="*/ 2316 h 2499"/>
                <a:gd name="T26" fmla="*/ 1112 w 1539"/>
                <a:gd name="T27" fmla="*/ 2499 h 2499"/>
                <a:gd name="T28" fmla="*/ 1002 w 1539"/>
                <a:gd name="T29" fmla="*/ 2353 h 2499"/>
                <a:gd name="T30" fmla="*/ 894 w 1539"/>
                <a:gd name="T31" fmla="*/ 2198 h 2499"/>
                <a:gd name="T32" fmla="*/ 799 w 1539"/>
                <a:gd name="T33" fmla="*/ 2061 h 2499"/>
                <a:gd name="T34" fmla="*/ 715 w 1539"/>
                <a:gd name="T35" fmla="*/ 2029 h 2499"/>
                <a:gd name="T36" fmla="*/ 764 w 1539"/>
                <a:gd name="T37" fmla="*/ 1827 h 2499"/>
                <a:gd name="T38" fmla="*/ 760 w 1539"/>
                <a:gd name="T39" fmla="*/ 1735 h 2499"/>
                <a:gd name="T40" fmla="*/ 768 w 1539"/>
                <a:gd name="T41" fmla="*/ 1683 h 2499"/>
                <a:gd name="T42" fmla="*/ 808 w 1539"/>
                <a:gd name="T43" fmla="*/ 1615 h 2499"/>
                <a:gd name="T44" fmla="*/ 936 w 1539"/>
                <a:gd name="T45" fmla="*/ 1623 h 2499"/>
                <a:gd name="T46" fmla="*/ 1028 w 1539"/>
                <a:gd name="T47" fmla="*/ 1479 h 2499"/>
                <a:gd name="T48" fmla="*/ 1028 w 1539"/>
                <a:gd name="T49" fmla="*/ 1399 h 2499"/>
                <a:gd name="T50" fmla="*/ 948 w 1539"/>
                <a:gd name="T51" fmla="*/ 1331 h 2499"/>
                <a:gd name="T52" fmla="*/ 848 w 1539"/>
                <a:gd name="T53" fmla="*/ 1471 h 2499"/>
                <a:gd name="T54" fmla="*/ 792 w 1539"/>
                <a:gd name="T55" fmla="*/ 1387 h 2499"/>
                <a:gd name="T56" fmla="*/ 804 w 1539"/>
                <a:gd name="T57" fmla="*/ 1295 h 2499"/>
                <a:gd name="T58" fmla="*/ 708 w 1539"/>
                <a:gd name="T59" fmla="*/ 1127 h 2499"/>
                <a:gd name="T60" fmla="*/ 636 w 1539"/>
                <a:gd name="T61" fmla="*/ 1059 h 2499"/>
                <a:gd name="T62" fmla="*/ 660 w 1539"/>
                <a:gd name="T63" fmla="*/ 939 h 2499"/>
                <a:gd name="T64" fmla="*/ 648 w 1539"/>
                <a:gd name="T65" fmla="*/ 839 h 2499"/>
                <a:gd name="T66" fmla="*/ 524 w 1539"/>
                <a:gd name="T67" fmla="*/ 751 h 2499"/>
                <a:gd name="T68" fmla="*/ 324 w 1539"/>
                <a:gd name="T69" fmla="*/ 507 h 2499"/>
                <a:gd name="T70" fmla="*/ 264 w 1539"/>
                <a:gd name="T71" fmla="*/ 403 h 2499"/>
                <a:gd name="T72" fmla="*/ 192 w 1539"/>
                <a:gd name="T73" fmla="*/ 323 h 2499"/>
                <a:gd name="T74" fmla="*/ 16 w 1539"/>
                <a:gd name="T75" fmla="*/ 131 h 2499"/>
                <a:gd name="T76" fmla="*/ 21 w 1539"/>
                <a:gd name="T77" fmla="*/ 63 h 2499"/>
                <a:gd name="T78" fmla="*/ 141 w 1539"/>
                <a:gd name="T79" fmla="*/ 37 h 2499"/>
                <a:gd name="T80" fmla="*/ 230 w 1539"/>
                <a:gd name="T81" fmla="*/ 73 h 2499"/>
                <a:gd name="T82" fmla="*/ 298 w 1539"/>
                <a:gd name="T83" fmla="*/ 209 h 2499"/>
                <a:gd name="T84" fmla="*/ 444 w 1539"/>
                <a:gd name="T85" fmla="*/ 272 h 2499"/>
                <a:gd name="T86" fmla="*/ 512 w 1539"/>
                <a:gd name="T87" fmla="*/ 402 h 2499"/>
                <a:gd name="T88" fmla="*/ 512 w 1539"/>
                <a:gd name="T89" fmla="*/ 459 h 2499"/>
                <a:gd name="T90" fmla="*/ 553 w 1539"/>
                <a:gd name="T91" fmla="*/ 564 h 2499"/>
                <a:gd name="T92" fmla="*/ 710 w 1539"/>
                <a:gd name="T93" fmla="*/ 532 h 2499"/>
                <a:gd name="T94" fmla="*/ 715 w 1539"/>
                <a:gd name="T95" fmla="*/ 402 h 2499"/>
                <a:gd name="T96" fmla="*/ 694 w 1539"/>
                <a:gd name="T97" fmla="*/ 199 h 2499"/>
                <a:gd name="T98" fmla="*/ 694 w 1539"/>
                <a:gd name="T99" fmla="*/ 42 h 2499"/>
                <a:gd name="T100" fmla="*/ 772 w 1539"/>
                <a:gd name="T101" fmla="*/ 73 h 2499"/>
                <a:gd name="T102" fmla="*/ 830 w 1539"/>
                <a:gd name="T103" fmla="*/ 58 h 2499"/>
                <a:gd name="T104" fmla="*/ 882 w 1539"/>
                <a:gd name="T105" fmla="*/ 141 h 2499"/>
                <a:gd name="T106" fmla="*/ 830 w 1539"/>
                <a:gd name="T107" fmla="*/ 183 h 2499"/>
                <a:gd name="T108" fmla="*/ 830 w 1539"/>
                <a:gd name="T109" fmla="*/ 386 h 2499"/>
                <a:gd name="T110" fmla="*/ 1002 w 1539"/>
                <a:gd name="T111" fmla="*/ 345 h 2499"/>
                <a:gd name="T112" fmla="*/ 1085 w 1539"/>
                <a:gd name="T113" fmla="*/ 360 h 2499"/>
                <a:gd name="T114" fmla="*/ 1231 w 1539"/>
                <a:gd name="T115" fmla="*/ 480 h 2499"/>
                <a:gd name="T116" fmla="*/ 1341 w 1539"/>
                <a:gd name="T117" fmla="*/ 423 h 2499"/>
                <a:gd name="T118" fmla="*/ 1392 w 1539"/>
                <a:gd name="T119" fmla="*/ 550 h 2499"/>
                <a:gd name="T120" fmla="*/ 1430 w 1539"/>
                <a:gd name="T121" fmla="*/ 710 h 2499"/>
                <a:gd name="T122" fmla="*/ 1492 w 1539"/>
                <a:gd name="T123" fmla="*/ 814 h 2499"/>
                <a:gd name="T124" fmla="*/ 1539 w 1539"/>
                <a:gd name="T125" fmla="*/ 871 h 2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39" h="2499">
                  <a:moveTo>
                    <a:pt x="1539" y="871"/>
                  </a:moveTo>
                  <a:cubicBezTo>
                    <a:pt x="1536" y="876"/>
                    <a:pt x="1536" y="876"/>
                    <a:pt x="1536" y="876"/>
                  </a:cubicBezTo>
                  <a:cubicBezTo>
                    <a:pt x="1513" y="913"/>
                    <a:pt x="1513" y="913"/>
                    <a:pt x="1513" y="913"/>
                  </a:cubicBezTo>
                  <a:cubicBezTo>
                    <a:pt x="1451" y="913"/>
                    <a:pt x="1451" y="913"/>
                    <a:pt x="1451" y="913"/>
                  </a:cubicBezTo>
                  <a:cubicBezTo>
                    <a:pt x="1445" y="965"/>
                    <a:pt x="1445" y="965"/>
                    <a:pt x="1445" y="965"/>
                  </a:cubicBezTo>
                  <a:cubicBezTo>
                    <a:pt x="1388" y="965"/>
                    <a:pt x="1388" y="965"/>
                    <a:pt x="1388" y="965"/>
                  </a:cubicBezTo>
                  <a:cubicBezTo>
                    <a:pt x="1367" y="997"/>
                    <a:pt x="1367" y="997"/>
                    <a:pt x="1367" y="997"/>
                  </a:cubicBezTo>
                  <a:cubicBezTo>
                    <a:pt x="1378" y="1033"/>
                    <a:pt x="1378" y="1033"/>
                    <a:pt x="1378" y="1033"/>
                  </a:cubicBezTo>
                  <a:cubicBezTo>
                    <a:pt x="1325" y="1132"/>
                    <a:pt x="1325" y="1132"/>
                    <a:pt x="1325" y="1132"/>
                  </a:cubicBezTo>
                  <a:cubicBezTo>
                    <a:pt x="1325" y="1221"/>
                    <a:pt x="1325" y="1221"/>
                    <a:pt x="1325" y="1221"/>
                  </a:cubicBezTo>
                  <a:cubicBezTo>
                    <a:pt x="1284" y="1221"/>
                    <a:pt x="1284" y="1221"/>
                    <a:pt x="1284" y="1221"/>
                  </a:cubicBezTo>
                  <a:cubicBezTo>
                    <a:pt x="1211" y="1283"/>
                    <a:pt x="1211" y="1283"/>
                    <a:pt x="1211" y="1283"/>
                  </a:cubicBezTo>
                  <a:cubicBezTo>
                    <a:pt x="1143" y="1283"/>
                    <a:pt x="1143" y="1283"/>
                    <a:pt x="1143" y="1283"/>
                  </a:cubicBezTo>
                  <a:cubicBezTo>
                    <a:pt x="1117" y="1263"/>
                    <a:pt x="1117" y="1263"/>
                    <a:pt x="1117" y="1263"/>
                  </a:cubicBezTo>
                  <a:cubicBezTo>
                    <a:pt x="1101" y="1273"/>
                    <a:pt x="1101" y="1273"/>
                    <a:pt x="1101" y="1273"/>
                  </a:cubicBezTo>
                  <a:cubicBezTo>
                    <a:pt x="1101" y="1294"/>
                    <a:pt x="1101" y="1294"/>
                    <a:pt x="1101" y="1294"/>
                  </a:cubicBezTo>
                  <a:cubicBezTo>
                    <a:pt x="1127" y="1325"/>
                    <a:pt x="1127" y="1325"/>
                    <a:pt x="1127" y="1325"/>
                  </a:cubicBezTo>
                  <a:cubicBezTo>
                    <a:pt x="1127" y="1325"/>
                    <a:pt x="1122" y="1356"/>
                    <a:pt x="1122" y="1362"/>
                  </a:cubicBezTo>
                  <a:cubicBezTo>
                    <a:pt x="1122" y="1367"/>
                    <a:pt x="1158" y="1383"/>
                    <a:pt x="1158" y="1383"/>
                  </a:cubicBezTo>
                  <a:cubicBezTo>
                    <a:pt x="1148" y="1471"/>
                    <a:pt x="1148" y="1471"/>
                    <a:pt x="1148" y="1471"/>
                  </a:cubicBezTo>
                  <a:cubicBezTo>
                    <a:pt x="1179" y="1523"/>
                    <a:pt x="1179" y="1523"/>
                    <a:pt x="1179" y="1523"/>
                  </a:cubicBezTo>
                  <a:cubicBezTo>
                    <a:pt x="1148" y="1586"/>
                    <a:pt x="1148" y="1586"/>
                    <a:pt x="1148" y="1586"/>
                  </a:cubicBezTo>
                  <a:cubicBezTo>
                    <a:pt x="1179" y="1596"/>
                    <a:pt x="1179" y="1596"/>
                    <a:pt x="1179" y="1596"/>
                  </a:cubicBezTo>
                  <a:cubicBezTo>
                    <a:pt x="1211" y="1659"/>
                    <a:pt x="1211" y="1659"/>
                    <a:pt x="1211" y="1659"/>
                  </a:cubicBezTo>
                  <a:cubicBezTo>
                    <a:pt x="1211" y="1659"/>
                    <a:pt x="1174" y="1742"/>
                    <a:pt x="1174" y="1748"/>
                  </a:cubicBezTo>
                  <a:cubicBezTo>
                    <a:pt x="1174" y="1753"/>
                    <a:pt x="1190" y="1784"/>
                    <a:pt x="1190" y="1784"/>
                  </a:cubicBezTo>
                  <a:cubicBezTo>
                    <a:pt x="1188" y="1806"/>
                    <a:pt x="1188" y="1806"/>
                    <a:pt x="1188" y="1806"/>
                  </a:cubicBezTo>
                  <a:cubicBezTo>
                    <a:pt x="1185" y="1858"/>
                    <a:pt x="1185" y="1858"/>
                    <a:pt x="1185" y="1858"/>
                  </a:cubicBezTo>
                  <a:cubicBezTo>
                    <a:pt x="1185" y="1862"/>
                    <a:pt x="1185" y="1862"/>
                    <a:pt x="1185" y="1862"/>
                  </a:cubicBezTo>
                  <a:cubicBezTo>
                    <a:pt x="1231" y="1904"/>
                    <a:pt x="1231" y="1904"/>
                    <a:pt x="1231" y="1904"/>
                  </a:cubicBezTo>
                  <a:cubicBezTo>
                    <a:pt x="1231" y="1977"/>
                    <a:pt x="1231" y="1977"/>
                    <a:pt x="1231" y="1977"/>
                  </a:cubicBezTo>
                  <a:cubicBezTo>
                    <a:pt x="1200" y="2008"/>
                    <a:pt x="1200" y="2008"/>
                    <a:pt x="1200" y="2008"/>
                  </a:cubicBezTo>
                  <a:cubicBezTo>
                    <a:pt x="1200" y="2081"/>
                    <a:pt x="1200" y="2081"/>
                    <a:pt x="1200" y="2081"/>
                  </a:cubicBezTo>
                  <a:cubicBezTo>
                    <a:pt x="1153" y="2107"/>
                    <a:pt x="1153" y="2107"/>
                    <a:pt x="1153" y="2107"/>
                  </a:cubicBezTo>
                  <a:cubicBezTo>
                    <a:pt x="1158" y="2139"/>
                    <a:pt x="1158" y="2139"/>
                    <a:pt x="1158" y="2139"/>
                  </a:cubicBezTo>
                  <a:cubicBezTo>
                    <a:pt x="1179" y="2175"/>
                    <a:pt x="1179" y="2175"/>
                    <a:pt x="1179" y="2175"/>
                  </a:cubicBezTo>
                  <a:cubicBezTo>
                    <a:pt x="1158" y="2207"/>
                    <a:pt x="1158" y="2207"/>
                    <a:pt x="1158" y="2207"/>
                  </a:cubicBezTo>
                  <a:cubicBezTo>
                    <a:pt x="1169" y="2274"/>
                    <a:pt x="1169" y="2274"/>
                    <a:pt x="1169" y="2274"/>
                  </a:cubicBezTo>
                  <a:cubicBezTo>
                    <a:pt x="1143" y="2316"/>
                    <a:pt x="1143" y="2316"/>
                    <a:pt x="1143" y="2316"/>
                  </a:cubicBezTo>
                  <a:cubicBezTo>
                    <a:pt x="1148" y="2363"/>
                    <a:pt x="1148" y="2363"/>
                    <a:pt x="1148" y="2363"/>
                  </a:cubicBezTo>
                  <a:cubicBezTo>
                    <a:pt x="1122" y="2400"/>
                    <a:pt x="1122" y="2400"/>
                    <a:pt x="1122" y="2400"/>
                  </a:cubicBezTo>
                  <a:cubicBezTo>
                    <a:pt x="1112" y="2499"/>
                    <a:pt x="1112" y="2499"/>
                    <a:pt x="1112" y="2499"/>
                  </a:cubicBezTo>
                  <a:cubicBezTo>
                    <a:pt x="1065" y="2410"/>
                    <a:pt x="1065" y="2410"/>
                    <a:pt x="1065" y="2410"/>
                  </a:cubicBezTo>
                  <a:cubicBezTo>
                    <a:pt x="1012" y="2394"/>
                    <a:pt x="1012" y="2394"/>
                    <a:pt x="1012" y="2394"/>
                  </a:cubicBezTo>
                  <a:cubicBezTo>
                    <a:pt x="1002" y="2353"/>
                    <a:pt x="1002" y="2353"/>
                    <a:pt x="1002" y="2353"/>
                  </a:cubicBezTo>
                  <a:cubicBezTo>
                    <a:pt x="898" y="2243"/>
                    <a:pt x="898" y="2243"/>
                    <a:pt x="898" y="2243"/>
                  </a:cubicBezTo>
                  <a:cubicBezTo>
                    <a:pt x="898" y="2201"/>
                    <a:pt x="898" y="2201"/>
                    <a:pt x="898" y="2201"/>
                  </a:cubicBezTo>
                  <a:cubicBezTo>
                    <a:pt x="898" y="2200"/>
                    <a:pt x="896" y="2199"/>
                    <a:pt x="894" y="2198"/>
                  </a:cubicBezTo>
                  <a:cubicBezTo>
                    <a:pt x="885" y="2190"/>
                    <a:pt x="856" y="2175"/>
                    <a:pt x="856" y="2175"/>
                  </a:cubicBezTo>
                  <a:cubicBezTo>
                    <a:pt x="861" y="2149"/>
                    <a:pt x="861" y="2149"/>
                    <a:pt x="861" y="2149"/>
                  </a:cubicBezTo>
                  <a:cubicBezTo>
                    <a:pt x="799" y="2061"/>
                    <a:pt x="799" y="2061"/>
                    <a:pt x="799" y="2061"/>
                  </a:cubicBezTo>
                  <a:cubicBezTo>
                    <a:pt x="762" y="2061"/>
                    <a:pt x="762" y="2061"/>
                    <a:pt x="762" y="2061"/>
                  </a:cubicBezTo>
                  <a:cubicBezTo>
                    <a:pt x="741" y="2034"/>
                    <a:pt x="741" y="2034"/>
                    <a:pt x="741" y="2034"/>
                  </a:cubicBezTo>
                  <a:cubicBezTo>
                    <a:pt x="715" y="2029"/>
                    <a:pt x="715" y="2029"/>
                    <a:pt x="715" y="2029"/>
                  </a:cubicBezTo>
                  <a:cubicBezTo>
                    <a:pt x="708" y="1991"/>
                    <a:pt x="708" y="1991"/>
                    <a:pt x="708" y="1991"/>
                  </a:cubicBezTo>
                  <a:cubicBezTo>
                    <a:pt x="711" y="1983"/>
                    <a:pt x="711" y="1983"/>
                    <a:pt x="711" y="1983"/>
                  </a:cubicBezTo>
                  <a:cubicBezTo>
                    <a:pt x="764" y="1827"/>
                    <a:pt x="764" y="1827"/>
                    <a:pt x="764" y="1827"/>
                  </a:cubicBezTo>
                  <a:cubicBezTo>
                    <a:pt x="744" y="1827"/>
                    <a:pt x="744" y="1827"/>
                    <a:pt x="744" y="1827"/>
                  </a:cubicBezTo>
                  <a:cubicBezTo>
                    <a:pt x="736" y="1787"/>
                    <a:pt x="736" y="1787"/>
                    <a:pt x="736" y="1787"/>
                  </a:cubicBezTo>
                  <a:cubicBezTo>
                    <a:pt x="760" y="1735"/>
                    <a:pt x="760" y="1735"/>
                    <a:pt x="760" y="1735"/>
                  </a:cubicBezTo>
                  <a:cubicBezTo>
                    <a:pt x="716" y="1679"/>
                    <a:pt x="716" y="1679"/>
                    <a:pt x="716" y="1679"/>
                  </a:cubicBezTo>
                  <a:cubicBezTo>
                    <a:pt x="740" y="1647"/>
                    <a:pt x="740" y="1647"/>
                    <a:pt x="740" y="1647"/>
                  </a:cubicBezTo>
                  <a:cubicBezTo>
                    <a:pt x="768" y="1683"/>
                    <a:pt x="768" y="1683"/>
                    <a:pt x="768" y="1683"/>
                  </a:cubicBezTo>
                  <a:cubicBezTo>
                    <a:pt x="776" y="1659"/>
                    <a:pt x="776" y="1659"/>
                    <a:pt x="776" y="1659"/>
                  </a:cubicBezTo>
                  <a:cubicBezTo>
                    <a:pt x="808" y="1655"/>
                    <a:pt x="808" y="1655"/>
                    <a:pt x="808" y="1655"/>
                  </a:cubicBezTo>
                  <a:cubicBezTo>
                    <a:pt x="808" y="1615"/>
                    <a:pt x="808" y="1615"/>
                    <a:pt x="808" y="1615"/>
                  </a:cubicBezTo>
                  <a:cubicBezTo>
                    <a:pt x="840" y="1591"/>
                    <a:pt x="840" y="1591"/>
                    <a:pt x="840" y="1591"/>
                  </a:cubicBezTo>
                  <a:cubicBezTo>
                    <a:pt x="920" y="1599"/>
                    <a:pt x="920" y="1599"/>
                    <a:pt x="920" y="1599"/>
                  </a:cubicBezTo>
                  <a:cubicBezTo>
                    <a:pt x="936" y="1623"/>
                    <a:pt x="936" y="1623"/>
                    <a:pt x="936" y="1623"/>
                  </a:cubicBezTo>
                  <a:cubicBezTo>
                    <a:pt x="972" y="1595"/>
                    <a:pt x="972" y="1595"/>
                    <a:pt x="972" y="1595"/>
                  </a:cubicBezTo>
                  <a:cubicBezTo>
                    <a:pt x="976" y="1507"/>
                    <a:pt x="976" y="1507"/>
                    <a:pt x="976" y="1507"/>
                  </a:cubicBezTo>
                  <a:cubicBezTo>
                    <a:pt x="1028" y="1479"/>
                    <a:pt x="1028" y="1479"/>
                    <a:pt x="1028" y="1479"/>
                  </a:cubicBezTo>
                  <a:cubicBezTo>
                    <a:pt x="1032" y="1435"/>
                    <a:pt x="1032" y="1435"/>
                    <a:pt x="1032" y="1435"/>
                  </a:cubicBezTo>
                  <a:cubicBezTo>
                    <a:pt x="1052" y="1423"/>
                    <a:pt x="1052" y="1423"/>
                    <a:pt x="1052" y="1423"/>
                  </a:cubicBezTo>
                  <a:cubicBezTo>
                    <a:pt x="1028" y="1399"/>
                    <a:pt x="1028" y="1399"/>
                    <a:pt x="1028" y="1399"/>
                  </a:cubicBezTo>
                  <a:cubicBezTo>
                    <a:pt x="1036" y="1363"/>
                    <a:pt x="1036" y="1363"/>
                    <a:pt x="1036" y="1363"/>
                  </a:cubicBezTo>
                  <a:cubicBezTo>
                    <a:pt x="1000" y="1327"/>
                    <a:pt x="1000" y="1327"/>
                    <a:pt x="1000" y="1327"/>
                  </a:cubicBezTo>
                  <a:cubicBezTo>
                    <a:pt x="948" y="1331"/>
                    <a:pt x="948" y="1331"/>
                    <a:pt x="948" y="1331"/>
                  </a:cubicBezTo>
                  <a:cubicBezTo>
                    <a:pt x="912" y="1399"/>
                    <a:pt x="912" y="1399"/>
                    <a:pt x="912" y="1399"/>
                  </a:cubicBezTo>
                  <a:cubicBezTo>
                    <a:pt x="876" y="1395"/>
                    <a:pt x="876" y="1395"/>
                    <a:pt x="876" y="1395"/>
                  </a:cubicBezTo>
                  <a:cubicBezTo>
                    <a:pt x="848" y="1471"/>
                    <a:pt x="848" y="1471"/>
                    <a:pt x="848" y="1471"/>
                  </a:cubicBezTo>
                  <a:cubicBezTo>
                    <a:pt x="820" y="1467"/>
                    <a:pt x="820" y="1467"/>
                    <a:pt x="820" y="1467"/>
                  </a:cubicBezTo>
                  <a:cubicBezTo>
                    <a:pt x="808" y="1395"/>
                    <a:pt x="808" y="1395"/>
                    <a:pt x="808" y="1395"/>
                  </a:cubicBezTo>
                  <a:cubicBezTo>
                    <a:pt x="792" y="1387"/>
                    <a:pt x="792" y="1387"/>
                    <a:pt x="792" y="1387"/>
                  </a:cubicBezTo>
                  <a:cubicBezTo>
                    <a:pt x="804" y="1347"/>
                    <a:pt x="804" y="1347"/>
                    <a:pt x="804" y="1347"/>
                  </a:cubicBezTo>
                  <a:cubicBezTo>
                    <a:pt x="780" y="1339"/>
                    <a:pt x="780" y="1339"/>
                    <a:pt x="780" y="1339"/>
                  </a:cubicBezTo>
                  <a:cubicBezTo>
                    <a:pt x="804" y="1295"/>
                    <a:pt x="804" y="1295"/>
                    <a:pt x="804" y="1295"/>
                  </a:cubicBezTo>
                  <a:cubicBezTo>
                    <a:pt x="732" y="1207"/>
                    <a:pt x="732" y="1207"/>
                    <a:pt x="732" y="1207"/>
                  </a:cubicBezTo>
                  <a:cubicBezTo>
                    <a:pt x="740" y="1171"/>
                    <a:pt x="740" y="1171"/>
                    <a:pt x="740" y="1171"/>
                  </a:cubicBezTo>
                  <a:cubicBezTo>
                    <a:pt x="708" y="1127"/>
                    <a:pt x="708" y="1127"/>
                    <a:pt x="708" y="1127"/>
                  </a:cubicBezTo>
                  <a:cubicBezTo>
                    <a:pt x="672" y="1127"/>
                    <a:pt x="672" y="1127"/>
                    <a:pt x="672" y="1127"/>
                  </a:cubicBezTo>
                  <a:cubicBezTo>
                    <a:pt x="676" y="1083"/>
                    <a:pt x="676" y="1083"/>
                    <a:pt x="676" y="1083"/>
                  </a:cubicBezTo>
                  <a:cubicBezTo>
                    <a:pt x="636" y="1059"/>
                    <a:pt x="636" y="1059"/>
                    <a:pt x="636" y="1059"/>
                  </a:cubicBezTo>
                  <a:cubicBezTo>
                    <a:pt x="632" y="1023"/>
                    <a:pt x="632" y="1023"/>
                    <a:pt x="632" y="1023"/>
                  </a:cubicBezTo>
                  <a:cubicBezTo>
                    <a:pt x="664" y="983"/>
                    <a:pt x="664" y="983"/>
                    <a:pt x="664" y="983"/>
                  </a:cubicBezTo>
                  <a:cubicBezTo>
                    <a:pt x="660" y="939"/>
                    <a:pt x="660" y="939"/>
                    <a:pt x="660" y="939"/>
                  </a:cubicBezTo>
                  <a:cubicBezTo>
                    <a:pt x="692" y="903"/>
                    <a:pt x="692" y="903"/>
                    <a:pt x="692" y="903"/>
                  </a:cubicBezTo>
                  <a:cubicBezTo>
                    <a:pt x="692" y="871"/>
                    <a:pt x="692" y="871"/>
                    <a:pt x="692" y="871"/>
                  </a:cubicBezTo>
                  <a:cubicBezTo>
                    <a:pt x="648" y="839"/>
                    <a:pt x="648" y="839"/>
                    <a:pt x="648" y="839"/>
                  </a:cubicBezTo>
                  <a:cubicBezTo>
                    <a:pt x="644" y="803"/>
                    <a:pt x="644" y="803"/>
                    <a:pt x="644" y="803"/>
                  </a:cubicBezTo>
                  <a:cubicBezTo>
                    <a:pt x="592" y="751"/>
                    <a:pt x="592" y="751"/>
                    <a:pt x="592" y="751"/>
                  </a:cubicBezTo>
                  <a:cubicBezTo>
                    <a:pt x="524" y="751"/>
                    <a:pt x="524" y="751"/>
                    <a:pt x="524" y="751"/>
                  </a:cubicBezTo>
                  <a:cubicBezTo>
                    <a:pt x="488" y="711"/>
                    <a:pt x="488" y="711"/>
                    <a:pt x="488" y="711"/>
                  </a:cubicBezTo>
                  <a:cubicBezTo>
                    <a:pt x="484" y="663"/>
                    <a:pt x="484" y="663"/>
                    <a:pt x="484" y="663"/>
                  </a:cubicBezTo>
                  <a:cubicBezTo>
                    <a:pt x="324" y="507"/>
                    <a:pt x="324" y="507"/>
                    <a:pt x="324" y="507"/>
                  </a:cubicBezTo>
                  <a:cubicBezTo>
                    <a:pt x="324" y="439"/>
                    <a:pt x="324" y="439"/>
                    <a:pt x="324" y="439"/>
                  </a:cubicBezTo>
                  <a:cubicBezTo>
                    <a:pt x="300" y="439"/>
                    <a:pt x="300" y="439"/>
                    <a:pt x="300" y="439"/>
                  </a:cubicBezTo>
                  <a:cubicBezTo>
                    <a:pt x="264" y="403"/>
                    <a:pt x="264" y="403"/>
                    <a:pt x="264" y="403"/>
                  </a:cubicBezTo>
                  <a:cubicBezTo>
                    <a:pt x="268" y="379"/>
                    <a:pt x="268" y="379"/>
                    <a:pt x="268" y="379"/>
                  </a:cubicBezTo>
                  <a:cubicBezTo>
                    <a:pt x="216" y="323"/>
                    <a:pt x="216" y="323"/>
                    <a:pt x="216" y="323"/>
                  </a:cubicBezTo>
                  <a:cubicBezTo>
                    <a:pt x="192" y="323"/>
                    <a:pt x="192" y="323"/>
                    <a:pt x="192" y="323"/>
                  </a:cubicBezTo>
                  <a:cubicBezTo>
                    <a:pt x="148" y="287"/>
                    <a:pt x="148" y="287"/>
                    <a:pt x="148" y="287"/>
                  </a:cubicBezTo>
                  <a:cubicBezTo>
                    <a:pt x="144" y="259"/>
                    <a:pt x="144" y="259"/>
                    <a:pt x="144" y="259"/>
                  </a:cubicBezTo>
                  <a:cubicBezTo>
                    <a:pt x="16" y="131"/>
                    <a:pt x="16" y="131"/>
                    <a:pt x="16" y="131"/>
                  </a:cubicBezTo>
                  <a:cubicBezTo>
                    <a:pt x="20" y="103"/>
                    <a:pt x="20" y="103"/>
                    <a:pt x="20" y="10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58" y="73"/>
                    <a:pt x="58" y="73"/>
                    <a:pt x="58" y="73"/>
                  </a:cubicBezTo>
                  <a:cubicBezTo>
                    <a:pt x="115" y="63"/>
                    <a:pt x="115" y="63"/>
                    <a:pt x="115" y="63"/>
                  </a:cubicBezTo>
                  <a:cubicBezTo>
                    <a:pt x="141" y="37"/>
                    <a:pt x="141" y="37"/>
                    <a:pt x="141" y="37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94" y="0"/>
                    <a:pt x="194" y="0"/>
                    <a:pt x="194" y="0"/>
                  </a:cubicBezTo>
                  <a:cubicBezTo>
                    <a:pt x="230" y="73"/>
                    <a:pt x="230" y="73"/>
                    <a:pt x="230" y="73"/>
                  </a:cubicBezTo>
                  <a:cubicBezTo>
                    <a:pt x="230" y="73"/>
                    <a:pt x="251" y="157"/>
                    <a:pt x="251" y="162"/>
                  </a:cubicBezTo>
                  <a:cubicBezTo>
                    <a:pt x="251" y="166"/>
                    <a:pt x="281" y="190"/>
                    <a:pt x="302" y="206"/>
                  </a:cubicBezTo>
                  <a:cubicBezTo>
                    <a:pt x="298" y="209"/>
                    <a:pt x="298" y="209"/>
                    <a:pt x="298" y="209"/>
                  </a:cubicBezTo>
                  <a:cubicBezTo>
                    <a:pt x="298" y="209"/>
                    <a:pt x="340" y="287"/>
                    <a:pt x="345" y="292"/>
                  </a:cubicBezTo>
                  <a:cubicBezTo>
                    <a:pt x="350" y="298"/>
                    <a:pt x="402" y="303"/>
                    <a:pt x="407" y="298"/>
                  </a:cubicBezTo>
                  <a:cubicBezTo>
                    <a:pt x="413" y="292"/>
                    <a:pt x="444" y="272"/>
                    <a:pt x="444" y="272"/>
                  </a:cubicBezTo>
                  <a:cubicBezTo>
                    <a:pt x="486" y="272"/>
                    <a:pt x="486" y="272"/>
                    <a:pt x="486" y="272"/>
                  </a:cubicBezTo>
                  <a:cubicBezTo>
                    <a:pt x="501" y="319"/>
                    <a:pt x="501" y="319"/>
                    <a:pt x="501" y="319"/>
                  </a:cubicBezTo>
                  <a:cubicBezTo>
                    <a:pt x="512" y="402"/>
                    <a:pt x="512" y="402"/>
                    <a:pt x="512" y="402"/>
                  </a:cubicBezTo>
                  <a:cubicBezTo>
                    <a:pt x="486" y="412"/>
                    <a:pt x="486" y="412"/>
                    <a:pt x="486" y="412"/>
                  </a:cubicBezTo>
                  <a:cubicBezTo>
                    <a:pt x="486" y="433"/>
                    <a:pt x="486" y="433"/>
                    <a:pt x="486" y="433"/>
                  </a:cubicBezTo>
                  <a:cubicBezTo>
                    <a:pt x="512" y="459"/>
                    <a:pt x="512" y="459"/>
                    <a:pt x="512" y="459"/>
                  </a:cubicBezTo>
                  <a:cubicBezTo>
                    <a:pt x="507" y="512"/>
                    <a:pt x="507" y="512"/>
                    <a:pt x="507" y="512"/>
                  </a:cubicBezTo>
                  <a:cubicBezTo>
                    <a:pt x="543" y="532"/>
                    <a:pt x="543" y="532"/>
                    <a:pt x="543" y="532"/>
                  </a:cubicBezTo>
                  <a:cubicBezTo>
                    <a:pt x="553" y="564"/>
                    <a:pt x="553" y="564"/>
                    <a:pt x="553" y="564"/>
                  </a:cubicBezTo>
                  <a:cubicBezTo>
                    <a:pt x="590" y="569"/>
                    <a:pt x="590" y="569"/>
                    <a:pt x="590" y="569"/>
                  </a:cubicBezTo>
                  <a:cubicBezTo>
                    <a:pt x="626" y="543"/>
                    <a:pt x="626" y="543"/>
                    <a:pt x="626" y="543"/>
                  </a:cubicBezTo>
                  <a:cubicBezTo>
                    <a:pt x="710" y="532"/>
                    <a:pt x="710" y="532"/>
                    <a:pt x="710" y="532"/>
                  </a:cubicBezTo>
                  <a:cubicBezTo>
                    <a:pt x="720" y="485"/>
                    <a:pt x="720" y="485"/>
                    <a:pt x="720" y="485"/>
                  </a:cubicBezTo>
                  <a:cubicBezTo>
                    <a:pt x="699" y="449"/>
                    <a:pt x="699" y="449"/>
                    <a:pt x="699" y="449"/>
                  </a:cubicBezTo>
                  <a:cubicBezTo>
                    <a:pt x="715" y="402"/>
                    <a:pt x="715" y="402"/>
                    <a:pt x="715" y="402"/>
                  </a:cubicBezTo>
                  <a:cubicBezTo>
                    <a:pt x="684" y="350"/>
                    <a:pt x="684" y="350"/>
                    <a:pt x="684" y="350"/>
                  </a:cubicBezTo>
                  <a:cubicBezTo>
                    <a:pt x="699" y="282"/>
                    <a:pt x="699" y="282"/>
                    <a:pt x="699" y="282"/>
                  </a:cubicBezTo>
                  <a:cubicBezTo>
                    <a:pt x="694" y="199"/>
                    <a:pt x="694" y="199"/>
                    <a:pt x="694" y="199"/>
                  </a:cubicBezTo>
                  <a:cubicBezTo>
                    <a:pt x="658" y="58"/>
                    <a:pt x="658" y="58"/>
                    <a:pt x="658" y="58"/>
                  </a:cubicBezTo>
                  <a:cubicBezTo>
                    <a:pt x="673" y="32"/>
                    <a:pt x="673" y="32"/>
                    <a:pt x="673" y="32"/>
                  </a:cubicBezTo>
                  <a:cubicBezTo>
                    <a:pt x="694" y="42"/>
                    <a:pt x="694" y="42"/>
                    <a:pt x="694" y="42"/>
                  </a:cubicBezTo>
                  <a:cubicBezTo>
                    <a:pt x="694" y="42"/>
                    <a:pt x="720" y="63"/>
                    <a:pt x="726" y="63"/>
                  </a:cubicBezTo>
                  <a:cubicBezTo>
                    <a:pt x="731" y="63"/>
                    <a:pt x="746" y="47"/>
                    <a:pt x="746" y="47"/>
                  </a:cubicBezTo>
                  <a:cubicBezTo>
                    <a:pt x="772" y="73"/>
                    <a:pt x="772" y="73"/>
                    <a:pt x="772" y="73"/>
                  </a:cubicBezTo>
                  <a:cubicBezTo>
                    <a:pt x="783" y="47"/>
                    <a:pt x="783" y="47"/>
                    <a:pt x="783" y="47"/>
                  </a:cubicBezTo>
                  <a:cubicBezTo>
                    <a:pt x="809" y="26"/>
                    <a:pt x="809" y="26"/>
                    <a:pt x="809" y="26"/>
                  </a:cubicBezTo>
                  <a:cubicBezTo>
                    <a:pt x="830" y="58"/>
                    <a:pt x="830" y="58"/>
                    <a:pt x="830" y="58"/>
                  </a:cubicBezTo>
                  <a:cubicBezTo>
                    <a:pt x="834" y="58"/>
                    <a:pt x="834" y="58"/>
                    <a:pt x="834" y="58"/>
                  </a:cubicBezTo>
                  <a:cubicBezTo>
                    <a:pt x="830" y="73"/>
                    <a:pt x="830" y="73"/>
                    <a:pt x="830" y="73"/>
                  </a:cubicBezTo>
                  <a:cubicBezTo>
                    <a:pt x="882" y="141"/>
                    <a:pt x="882" y="141"/>
                    <a:pt x="882" y="141"/>
                  </a:cubicBezTo>
                  <a:cubicBezTo>
                    <a:pt x="877" y="167"/>
                    <a:pt x="877" y="167"/>
                    <a:pt x="877" y="167"/>
                  </a:cubicBezTo>
                  <a:cubicBezTo>
                    <a:pt x="846" y="167"/>
                    <a:pt x="846" y="167"/>
                    <a:pt x="846" y="167"/>
                  </a:cubicBezTo>
                  <a:cubicBezTo>
                    <a:pt x="830" y="183"/>
                    <a:pt x="830" y="183"/>
                    <a:pt x="830" y="183"/>
                  </a:cubicBezTo>
                  <a:cubicBezTo>
                    <a:pt x="830" y="246"/>
                    <a:pt x="830" y="246"/>
                    <a:pt x="830" y="246"/>
                  </a:cubicBezTo>
                  <a:cubicBezTo>
                    <a:pt x="846" y="319"/>
                    <a:pt x="846" y="319"/>
                    <a:pt x="846" y="319"/>
                  </a:cubicBezTo>
                  <a:cubicBezTo>
                    <a:pt x="830" y="386"/>
                    <a:pt x="830" y="386"/>
                    <a:pt x="830" y="386"/>
                  </a:cubicBezTo>
                  <a:cubicBezTo>
                    <a:pt x="830" y="386"/>
                    <a:pt x="877" y="371"/>
                    <a:pt x="882" y="365"/>
                  </a:cubicBezTo>
                  <a:cubicBezTo>
                    <a:pt x="887" y="360"/>
                    <a:pt x="960" y="324"/>
                    <a:pt x="960" y="324"/>
                  </a:cubicBezTo>
                  <a:cubicBezTo>
                    <a:pt x="1002" y="345"/>
                    <a:pt x="1002" y="345"/>
                    <a:pt x="1002" y="345"/>
                  </a:cubicBezTo>
                  <a:cubicBezTo>
                    <a:pt x="1034" y="307"/>
                    <a:pt x="1034" y="307"/>
                    <a:pt x="1034" y="307"/>
                  </a:cubicBezTo>
                  <a:cubicBezTo>
                    <a:pt x="1049" y="360"/>
                    <a:pt x="1049" y="360"/>
                    <a:pt x="1049" y="360"/>
                  </a:cubicBezTo>
                  <a:cubicBezTo>
                    <a:pt x="1085" y="360"/>
                    <a:pt x="1085" y="360"/>
                    <a:pt x="1085" y="360"/>
                  </a:cubicBezTo>
                  <a:cubicBezTo>
                    <a:pt x="1174" y="454"/>
                    <a:pt x="1174" y="454"/>
                    <a:pt x="1174" y="454"/>
                  </a:cubicBezTo>
                  <a:cubicBezTo>
                    <a:pt x="1211" y="454"/>
                    <a:pt x="1211" y="454"/>
                    <a:pt x="1211" y="454"/>
                  </a:cubicBezTo>
                  <a:cubicBezTo>
                    <a:pt x="1231" y="480"/>
                    <a:pt x="1231" y="480"/>
                    <a:pt x="1231" y="480"/>
                  </a:cubicBezTo>
                  <a:cubicBezTo>
                    <a:pt x="1268" y="480"/>
                    <a:pt x="1268" y="480"/>
                    <a:pt x="1268" y="480"/>
                  </a:cubicBezTo>
                  <a:cubicBezTo>
                    <a:pt x="1304" y="423"/>
                    <a:pt x="1304" y="423"/>
                    <a:pt x="1304" y="423"/>
                  </a:cubicBezTo>
                  <a:cubicBezTo>
                    <a:pt x="1341" y="423"/>
                    <a:pt x="1341" y="423"/>
                    <a:pt x="1341" y="423"/>
                  </a:cubicBezTo>
                  <a:cubicBezTo>
                    <a:pt x="1341" y="454"/>
                    <a:pt x="1341" y="454"/>
                    <a:pt x="1341" y="454"/>
                  </a:cubicBezTo>
                  <a:cubicBezTo>
                    <a:pt x="1362" y="538"/>
                    <a:pt x="1362" y="538"/>
                    <a:pt x="1362" y="538"/>
                  </a:cubicBezTo>
                  <a:cubicBezTo>
                    <a:pt x="1392" y="550"/>
                    <a:pt x="1392" y="550"/>
                    <a:pt x="1392" y="550"/>
                  </a:cubicBezTo>
                  <a:cubicBezTo>
                    <a:pt x="1388" y="663"/>
                    <a:pt x="1388" y="663"/>
                    <a:pt x="1388" y="663"/>
                  </a:cubicBezTo>
                  <a:cubicBezTo>
                    <a:pt x="1398" y="710"/>
                    <a:pt x="1398" y="710"/>
                    <a:pt x="1398" y="710"/>
                  </a:cubicBezTo>
                  <a:cubicBezTo>
                    <a:pt x="1430" y="710"/>
                    <a:pt x="1430" y="710"/>
                    <a:pt x="1430" y="710"/>
                  </a:cubicBezTo>
                  <a:cubicBezTo>
                    <a:pt x="1461" y="725"/>
                    <a:pt x="1461" y="725"/>
                    <a:pt x="1461" y="725"/>
                  </a:cubicBezTo>
                  <a:cubicBezTo>
                    <a:pt x="1451" y="762"/>
                    <a:pt x="1451" y="762"/>
                    <a:pt x="1451" y="762"/>
                  </a:cubicBezTo>
                  <a:cubicBezTo>
                    <a:pt x="1492" y="814"/>
                    <a:pt x="1492" y="814"/>
                    <a:pt x="1492" y="814"/>
                  </a:cubicBezTo>
                  <a:cubicBezTo>
                    <a:pt x="1513" y="814"/>
                    <a:pt x="1513" y="814"/>
                    <a:pt x="1513" y="814"/>
                  </a:cubicBezTo>
                  <a:cubicBezTo>
                    <a:pt x="1521" y="831"/>
                    <a:pt x="1521" y="831"/>
                    <a:pt x="1521" y="831"/>
                  </a:cubicBezTo>
                  <a:lnTo>
                    <a:pt x="1539" y="87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8" name="กาญจนบุรี">
              <a:extLst>
                <a:ext uri="{FF2B5EF4-FFF2-40B4-BE49-F238E27FC236}">
                  <a16:creationId xmlns:a16="http://schemas.microsoft.com/office/drawing/2014/main" id="{4B2C3D7E-E196-4375-9EED-8DF74BAF85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6724" y="2813098"/>
              <a:ext cx="618152" cy="726055"/>
            </a:xfrm>
            <a:custGeom>
              <a:avLst/>
              <a:gdLst>
                <a:gd name="T0" fmla="*/ 1507 w 1509"/>
                <a:gd name="T1" fmla="*/ 1567 h 1780"/>
                <a:gd name="T2" fmla="*/ 1378 w 1509"/>
                <a:gd name="T3" fmla="*/ 1680 h 1780"/>
                <a:gd name="T4" fmla="*/ 1264 w 1509"/>
                <a:gd name="T5" fmla="*/ 1721 h 1780"/>
                <a:gd name="T6" fmla="*/ 1138 w 1509"/>
                <a:gd name="T7" fmla="*/ 1701 h 1780"/>
                <a:gd name="T8" fmla="*/ 1013 w 1509"/>
                <a:gd name="T9" fmla="*/ 1737 h 1780"/>
                <a:gd name="T10" fmla="*/ 924 w 1509"/>
                <a:gd name="T11" fmla="*/ 1747 h 1780"/>
                <a:gd name="T12" fmla="*/ 872 w 1509"/>
                <a:gd name="T13" fmla="*/ 1759 h 1780"/>
                <a:gd name="T14" fmla="*/ 832 w 1509"/>
                <a:gd name="T15" fmla="*/ 1667 h 1780"/>
                <a:gd name="T16" fmla="*/ 816 w 1509"/>
                <a:gd name="T17" fmla="*/ 1611 h 1780"/>
                <a:gd name="T18" fmla="*/ 744 w 1509"/>
                <a:gd name="T19" fmla="*/ 1571 h 1780"/>
                <a:gd name="T20" fmla="*/ 692 w 1509"/>
                <a:gd name="T21" fmla="*/ 1483 h 1780"/>
                <a:gd name="T22" fmla="*/ 612 w 1509"/>
                <a:gd name="T23" fmla="*/ 1411 h 1780"/>
                <a:gd name="T24" fmla="*/ 476 w 1509"/>
                <a:gd name="T25" fmla="*/ 1299 h 1780"/>
                <a:gd name="T26" fmla="*/ 368 w 1509"/>
                <a:gd name="T27" fmla="*/ 1219 h 1780"/>
                <a:gd name="T28" fmla="*/ 348 w 1509"/>
                <a:gd name="T29" fmla="*/ 1179 h 1780"/>
                <a:gd name="T30" fmla="*/ 244 w 1509"/>
                <a:gd name="T31" fmla="*/ 1031 h 1780"/>
                <a:gd name="T32" fmla="*/ 140 w 1509"/>
                <a:gd name="T33" fmla="*/ 883 h 1780"/>
                <a:gd name="T34" fmla="*/ 68 w 1509"/>
                <a:gd name="T35" fmla="*/ 726 h 1780"/>
                <a:gd name="T36" fmla="*/ 48 w 1509"/>
                <a:gd name="T37" fmla="*/ 686 h 1780"/>
                <a:gd name="T38" fmla="*/ 48 w 1509"/>
                <a:gd name="T39" fmla="*/ 634 h 1780"/>
                <a:gd name="T40" fmla="*/ 28 w 1509"/>
                <a:gd name="T41" fmla="*/ 606 h 1780"/>
                <a:gd name="T42" fmla="*/ 0 w 1509"/>
                <a:gd name="T43" fmla="*/ 506 h 1780"/>
                <a:gd name="T44" fmla="*/ 16 w 1509"/>
                <a:gd name="T45" fmla="*/ 390 h 1780"/>
                <a:gd name="T46" fmla="*/ 108 w 1509"/>
                <a:gd name="T47" fmla="*/ 350 h 1780"/>
                <a:gd name="T48" fmla="*/ 196 w 1509"/>
                <a:gd name="T49" fmla="*/ 366 h 1780"/>
                <a:gd name="T50" fmla="*/ 188 w 1509"/>
                <a:gd name="T51" fmla="*/ 298 h 1780"/>
                <a:gd name="T52" fmla="*/ 236 w 1509"/>
                <a:gd name="T53" fmla="*/ 266 h 1780"/>
                <a:gd name="T54" fmla="*/ 336 w 1509"/>
                <a:gd name="T55" fmla="*/ 290 h 1780"/>
                <a:gd name="T56" fmla="*/ 360 w 1509"/>
                <a:gd name="T57" fmla="*/ 142 h 1780"/>
                <a:gd name="T58" fmla="*/ 361 w 1509"/>
                <a:gd name="T59" fmla="*/ 5 h 1780"/>
                <a:gd name="T60" fmla="*/ 419 w 1509"/>
                <a:gd name="T61" fmla="*/ 32 h 1780"/>
                <a:gd name="T62" fmla="*/ 476 w 1509"/>
                <a:gd name="T63" fmla="*/ 146 h 1780"/>
                <a:gd name="T64" fmla="*/ 518 w 1509"/>
                <a:gd name="T65" fmla="*/ 172 h 1780"/>
                <a:gd name="T66" fmla="*/ 622 w 1509"/>
                <a:gd name="T67" fmla="*/ 324 h 1780"/>
                <a:gd name="T68" fmla="*/ 685 w 1509"/>
                <a:gd name="T69" fmla="*/ 381 h 1780"/>
                <a:gd name="T70" fmla="*/ 737 w 1509"/>
                <a:gd name="T71" fmla="*/ 553 h 1780"/>
                <a:gd name="T72" fmla="*/ 841 w 1509"/>
                <a:gd name="T73" fmla="*/ 564 h 1780"/>
                <a:gd name="T74" fmla="*/ 893 w 1509"/>
                <a:gd name="T75" fmla="*/ 585 h 1780"/>
                <a:gd name="T76" fmla="*/ 945 w 1509"/>
                <a:gd name="T77" fmla="*/ 616 h 1780"/>
                <a:gd name="T78" fmla="*/ 977 w 1509"/>
                <a:gd name="T79" fmla="*/ 610 h 1780"/>
                <a:gd name="T80" fmla="*/ 1008 w 1509"/>
                <a:gd name="T81" fmla="*/ 704 h 1780"/>
                <a:gd name="T82" fmla="*/ 1050 w 1509"/>
                <a:gd name="T83" fmla="*/ 809 h 1780"/>
                <a:gd name="T84" fmla="*/ 1123 w 1509"/>
                <a:gd name="T85" fmla="*/ 856 h 1780"/>
                <a:gd name="T86" fmla="*/ 1232 w 1509"/>
                <a:gd name="T87" fmla="*/ 850 h 1780"/>
                <a:gd name="T88" fmla="*/ 1321 w 1509"/>
                <a:gd name="T89" fmla="*/ 762 h 1780"/>
                <a:gd name="T90" fmla="*/ 1420 w 1509"/>
                <a:gd name="T91" fmla="*/ 882 h 1780"/>
                <a:gd name="T92" fmla="*/ 1430 w 1509"/>
                <a:gd name="T93" fmla="*/ 960 h 1780"/>
                <a:gd name="T94" fmla="*/ 1456 w 1509"/>
                <a:gd name="T95" fmla="*/ 1054 h 1780"/>
                <a:gd name="T96" fmla="*/ 1399 w 1509"/>
                <a:gd name="T97" fmla="*/ 1356 h 1780"/>
                <a:gd name="T98" fmla="*/ 1442 w 1509"/>
                <a:gd name="T99" fmla="*/ 1446 h 1780"/>
                <a:gd name="T100" fmla="*/ 1483 w 1509"/>
                <a:gd name="T101" fmla="*/ 1476 h 1780"/>
                <a:gd name="T102" fmla="*/ 1481 w 1509"/>
                <a:gd name="T103" fmla="*/ 1527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09" h="1780">
                  <a:moveTo>
                    <a:pt x="1509" y="1565"/>
                  </a:moveTo>
                  <a:cubicBezTo>
                    <a:pt x="1507" y="1567"/>
                    <a:pt x="1507" y="1567"/>
                    <a:pt x="1507" y="1567"/>
                  </a:cubicBezTo>
                  <a:cubicBezTo>
                    <a:pt x="1436" y="1674"/>
                    <a:pt x="1436" y="1674"/>
                    <a:pt x="1436" y="1674"/>
                  </a:cubicBezTo>
                  <a:cubicBezTo>
                    <a:pt x="1378" y="1680"/>
                    <a:pt x="1378" y="1680"/>
                    <a:pt x="1378" y="1680"/>
                  </a:cubicBezTo>
                  <a:cubicBezTo>
                    <a:pt x="1321" y="1654"/>
                    <a:pt x="1321" y="1654"/>
                    <a:pt x="1321" y="1654"/>
                  </a:cubicBezTo>
                  <a:cubicBezTo>
                    <a:pt x="1321" y="1654"/>
                    <a:pt x="1269" y="1716"/>
                    <a:pt x="1264" y="1721"/>
                  </a:cubicBezTo>
                  <a:cubicBezTo>
                    <a:pt x="1258" y="1727"/>
                    <a:pt x="1175" y="1727"/>
                    <a:pt x="1175" y="1727"/>
                  </a:cubicBezTo>
                  <a:cubicBezTo>
                    <a:pt x="1138" y="1701"/>
                    <a:pt x="1138" y="1701"/>
                    <a:pt x="1138" y="1701"/>
                  </a:cubicBezTo>
                  <a:cubicBezTo>
                    <a:pt x="1076" y="1737"/>
                    <a:pt x="1076" y="1737"/>
                    <a:pt x="1076" y="1737"/>
                  </a:cubicBezTo>
                  <a:cubicBezTo>
                    <a:pt x="1013" y="1737"/>
                    <a:pt x="1013" y="1737"/>
                    <a:pt x="1013" y="1737"/>
                  </a:cubicBezTo>
                  <a:cubicBezTo>
                    <a:pt x="966" y="1753"/>
                    <a:pt x="966" y="1753"/>
                    <a:pt x="966" y="1753"/>
                  </a:cubicBezTo>
                  <a:cubicBezTo>
                    <a:pt x="924" y="1747"/>
                    <a:pt x="924" y="1747"/>
                    <a:pt x="924" y="1747"/>
                  </a:cubicBezTo>
                  <a:cubicBezTo>
                    <a:pt x="872" y="1780"/>
                    <a:pt x="872" y="1780"/>
                    <a:pt x="872" y="1780"/>
                  </a:cubicBezTo>
                  <a:cubicBezTo>
                    <a:pt x="872" y="1759"/>
                    <a:pt x="872" y="1759"/>
                    <a:pt x="872" y="1759"/>
                  </a:cubicBezTo>
                  <a:cubicBezTo>
                    <a:pt x="828" y="1723"/>
                    <a:pt x="828" y="1723"/>
                    <a:pt x="828" y="1723"/>
                  </a:cubicBezTo>
                  <a:cubicBezTo>
                    <a:pt x="832" y="1667"/>
                    <a:pt x="832" y="1667"/>
                    <a:pt x="832" y="1667"/>
                  </a:cubicBezTo>
                  <a:cubicBezTo>
                    <a:pt x="816" y="1667"/>
                    <a:pt x="816" y="1667"/>
                    <a:pt x="816" y="1667"/>
                  </a:cubicBezTo>
                  <a:cubicBezTo>
                    <a:pt x="816" y="1611"/>
                    <a:pt x="816" y="1611"/>
                    <a:pt x="816" y="1611"/>
                  </a:cubicBezTo>
                  <a:cubicBezTo>
                    <a:pt x="792" y="1611"/>
                    <a:pt x="792" y="1611"/>
                    <a:pt x="792" y="1611"/>
                  </a:cubicBezTo>
                  <a:cubicBezTo>
                    <a:pt x="792" y="1611"/>
                    <a:pt x="784" y="1579"/>
                    <a:pt x="744" y="1571"/>
                  </a:cubicBezTo>
                  <a:cubicBezTo>
                    <a:pt x="740" y="1559"/>
                    <a:pt x="724" y="1495"/>
                    <a:pt x="724" y="1495"/>
                  </a:cubicBezTo>
                  <a:cubicBezTo>
                    <a:pt x="692" y="1483"/>
                    <a:pt x="692" y="1483"/>
                    <a:pt x="692" y="1483"/>
                  </a:cubicBezTo>
                  <a:cubicBezTo>
                    <a:pt x="692" y="1431"/>
                    <a:pt x="692" y="1431"/>
                    <a:pt x="692" y="1431"/>
                  </a:cubicBezTo>
                  <a:cubicBezTo>
                    <a:pt x="612" y="1411"/>
                    <a:pt x="612" y="1411"/>
                    <a:pt x="612" y="1411"/>
                  </a:cubicBezTo>
                  <a:cubicBezTo>
                    <a:pt x="612" y="1383"/>
                    <a:pt x="612" y="1383"/>
                    <a:pt x="612" y="1383"/>
                  </a:cubicBezTo>
                  <a:cubicBezTo>
                    <a:pt x="476" y="1299"/>
                    <a:pt x="476" y="1299"/>
                    <a:pt x="476" y="1299"/>
                  </a:cubicBezTo>
                  <a:cubicBezTo>
                    <a:pt x="468" y="1275"/>
                    <a:pt x="468" y="1275"/>
                    <a:pt x="468" y="1275"/>
                  </a:cubicBezTo>
                  <a:cubicBezTo>
                    <a:pt x="368" y="1219"/>
                    <a:pt x="368" y="1219"/>
                    <a:pt x="368" y="1219"/>
                  </a:cubicBezTo>
                  <a:cubicBezTo>
                    <a:pt x="368" y="1175"/>
                    <a:pt x="368" y="1175"/>
                    <a:pt x="368" y="1175"/>
                  </a:cubicBezTo>
                  <a:cubicBezTo>
                    <a:pt x="348" y="1179"/>
                    <a:pt x="348" y="1179"/>
                    <a:pt x="348" y="1179"/>
                  </a:cubicBezTo>
                  <a:cubicBezTo>
                    <a:pt x="280" y="1023"/>
                    <a:pt x="280" y="1023"/>
                    <a:pt x="280" y="1023"/>
                  </a:cubicBezTo>
                  <a:cubicBezTo>
                    <a:pt x="244" y="1031"/>
                    <a:pt x="244" y="1031"/>
                    <a:pt x="244" y="1031"/>
                  </a:cubicBezTo>
                  <a:cubicBezTo>
                    <a:pt x="244" y="983"/>
                    <a:pt x="244" y="983"/>
                    <a:pt x="244" y="983"/>
                  </a:cubicBezTo>
                  <a:cubicBezTo>
                    <a:pt x="244" y="983"/>
                    <a:pt x="228" y="947"/>
                    <a:pt x="140" y="883"/>
                  </a:cubicBezTo>
                  <a:cubicBezTo>
                    <a:pt x="104" y="851"/>
                    <a:pt x="60" y="754"/>
                    <a:pt x="60" y="754"/>
                  </a:cubicBezTo>
                  <a:cubicBezTo>
                    <a:pt x="68" y="726"/>
                    <a:pt x="68" y="726"/>
                    <a:pt x="68" y="726"/>
                  </a:cubicBezTo>
                  <a:cubicBezTo>
                    <a:pt x="48" y="707"/>
                    <a:pt x="48" y="707"/>
                    <a:pt x="48" y="707"/>
                  </a:cubicBezTo>
                  <a:cubicBezTo>
                    <a:pt x="48" y="686"/>
                    <a:pt x="48" y="686"/>
                    <a:pt x="48" y="686"/>
                  </a:cubicBezTo>
                  <a:cubicBezTo>
                    <a:pt x="60" y="670"/>
                    <a:pt x="60" y="670"/>
                    <a:pt x="60" y="670"/>
                  </a:cubicBezTo>
                  <a:cubicBezTo>
                    <a:pt x="48" y="634"/>
                    <a:pt x="48" y="634"/>
                    <a:pt x="48" y="634"/>
                  </a:cubicBezTo>
                  <a:cubicBezTo>
                    <a:pt x="28" y="626"/>
                    <a:pt x="28" y="626"/>
                    <a:pt x="28" y="626"/>
                  </a:cubicBezTo>
                  <a:cubicBezTo>
                    <a:pt x="28" y="606"/>
                    <a:pt x="28" y="606"/>
                    <a:pt x="28" y="606"/>
                  </a:cubicBezTo>
                  <a:cubicBezTo>
                    <a:pt x="48" y="566"/>
                    <a:pt x="48" y="566"/>
                    <a:pt x="48" y="566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28" y="434"/>
                    <a:pt x="28" y="434"/>
                    <a:pt x="28" y="434"/>
                  </a:cubicBezTo>
                  <a:cubicBezTo>
                    <a:pt x="16" y="390"/>
                    <a:pt x="16" y="390"/>
                    <a:pt x="16" y="390"/>
                  </a:cubicBezTo>
                  <a:cubicBezTo>
                    <a:pt x="72" y="390"/>
                    <a:pt x="72" y="390"/>
                    <a:pt x="72" y="390"/>
                  </a:cubicBezTo>
                  <a:cubicBezTo>
                    <a:pt x="72" y="390"/>
                    <a:pt x="96" y="362"/>
                    <a:pt x="108" y="350"/>
                  </a:cubicBezTo>
                  <a:cubicBezTo>
                    <a:pt x="108" y="322"/>
                    <a:pt x="108" y="322"/>
                    <a:pt x="108" y="322"/>
                  </a:cubicBezTo>
                  <a:cubicBezTo>
                    <a:pt x="108" y="322"/>
                    <a:pt x="168" y="326"/>
                    <a:pt x="196" y="366"/>
                  </a:cubicBezTo>
                  <a:cubicBezTo>
                    <a:pt x="210" y="357"/>
                    <a:pt x="215" y="355"/>
                    <a:pt x="216" y="354"/>
                  </a:cubicBezTo>
                  <a:cubicBezTo>
                    <a:pt x="188" y="298"/>
                    <a:pt x="188" y="298"/>
                    <a:pt x="188" y="298"/>
                  </a:cubicBezTo>
                  <a:cubicBezTo>
                    <a:pt x="208" y="266"/>
                    <a:pt x="208" y="266"/>
                    <a:pt x="208" y="266"/>
                  </a:cubicBezTo>
                  <a:cubicBezTo>
                    <a:pt x="236" y="266"/>
                    <a:pt x="236" y="266"/>
                    <a:pt x="236" y="266"/>
                  </a:cubicBezTo>
                  <a:cubicBezTo>
                    <a:pt x="288" y="250"/>
                    <a:pt x="288" y="250"/>
                    <a:pt x="288" y="250"/>
                  </a:cubicBezTo>
                  <a:cubicBezTo>
                    <a:pt x="336" y="290"/>
                    <a:pt x="336" y="290"/>
                    <a:pt x="336" y="290"/>
                  </a:cubicBezTo>
                  <a:cubicBezTo>
                    <a:pt x="360" y="266"/>
                    <a:pt x="360" y="266"/>
                    <a:pt x="360" y="266"/>
                  </a:cubicBezTo>
                  <a:cubicBezTo>
                    <a:pt x="360" y="142"/>
                    <a:pt x="360" y="142"/>
                    <a:pt x="360" y="142"/>
                  </a:cubicBezTo>
                  <a:cubicBezTo>
                    <a:pt x="335" y="0"/>
                    <a:pt x="335" y="0"/>
                    <a:pt x="335" y="0"/>
                  </a:cubicBezTo>
                  <a:cubicBezTo>
                    <a:pt x="361" y="5"/>
                    <a:pt x="361" y="5"/>
                    <a:pt x="361" y="5"/>
                  </a:cubicBezTo>
                  <a:cubicBezTo>
                    <a:pt x="382" y="32"/>
                    <a:pt x="382" y="32"/>
                    <a:pt x="382" y="32"/>
                  </a:cubicBezTo>
                  <a:cubicBezTo>
                    <a:pt x="419" y="32"/>
                    <a:pt x="419" y="32"/>
                    <a:pt x="419" y="32"/>
                  </a:cubicBezTo>
                  <a:cubicBezTo>
                    <a:pt x="481" y="120"/>
                    <a:pt x="481" y="120"/>
                    <a:pt x="481" y="120"/>
                  </a:cubicBezTo>
                  <a:cubicBezTo>
                    <a:pt x="476" y="146"/>
                    <a:pt x="476" y="146"/>
                    <a:pt x="476" y="146"/>
                  </a:cubicBezTo>
                  <a:cubicBezTo>
                    <a:pt x="476" y="146"/>
                    <a:pt x="505" y="161"/>
                    <a:pt x="514" y="169"/>
                  </a:cubicBezTo>
                  <a:cubicBezTo>
                    <a:pt x="516" y="170"/>
                    <a:pt x="518" y="171"/>
                    <a:pt x="518" y="172"/>
                  </a:cubicBezTo>
                  <a:cubicBezTo>
                    <a:pt x="518" y="214"/>
                    <a:pt x="518" y="214"/>
                    <a:pt x="518" y="214"/>
                  </a:cubicBezTo>
                  <a:cubicBezTo>
                    <a:pt x="622" y="324"/>
                    <a:pt x="622" y="324"/>
                    <a:pt x="622" y="324"/>
                  </a:cubicBezTo>
                  <a:cubicBezTo>
                    <a:pt x="632" y="365"/>
                    <a:pt x="632" y="365"/>
                    <a:pt x="632" y="365"/>
                  </a:cubicBezTo>
                  <a:cubicBezTo>
                    <a:pt x="685" y="381"/>
                    <a:pt x="685" y="381"/>
                    <a:pt x="685" y="381"/>
                  </a:cubicBezTo>
                  <a:cubicBezTo>
                    <a:pt x="732" y="470"/>
                    <a:pt x="732" y="470"/>
                    <a:pt x="732" y="470"/>
                  </a:cubicBezTo>
                  <a:cubicBezTo>
                    <a:pt x="737" y="553"/>
                    <a:pt x="737" y="553"/>
                    <a:pt x="737" y="553"/>
                  </a:cubicBezTo>
                  <a:cubicBezTo>
                    <a:pt x="789" y="574"/>
                    <a:pt x="789" y="574"/>
                    <a:pt x="789" y="574"/>
                  </a:cubicBezTo>
                  <a:cubicBezTo>
                    <a:pt x="841" y="564"/>
                    <a:pt x="841" y="564"/>
                    <a:pt x="841" y="564"/>
                  </a:cubicBezTo>
                  <a:cubicBezTo>
                    <a:pt x="867" y="590"/>
                    <a:pt x="867" y="590"/>
                    <a:pt x="867" y="590"/>
                  </a:cubicBezTo>
                  <a:cubicBezTo>
                    <a:pt x="893" y="585"/>
                    <a:pt x="893" y="585"/>
                    <a:pt x="893" y="585"/>
                  </a:cubicBezTo>
                  <a:cubicBezTo>
                    <a:pt x="898" y="584"/>
                    <a:pt x="898" y="584"/>
                    <a:pt x="898" y="584"/>
                  </a:cubicBezTo>
                  <a:cubicBezTo>
                    <a:pt x="945" y="616"/>
                    <a:pt x="945" y="616"/>
                    <a:pt x="945" y="616"/>
                  </a:cubicBezTo>
                  <a:cubicBezTo>
                    <a:pt x="976" y="611"/>
                    <a:pt x="976" y="611"/>
                    <a:pt x="976" y="611"/>
                  </a:cubicBezTo>
                  <a:cubicBezTo>
                    <a:pt x="977" y="610"/>
                    <a:pt x="977" y="610"/>
                    <a:pt x="977" y="610"/>
                  </a:cubicBezTo>
                  <a:cubicBezTo>
                    <a:pt x="1003" y="631"/>
                    <a:pt x="1003" y="631"/>
                    <a:pt x="1003" y="631"/>
                  </a:cubicBezTo>
                  <a:cubicBezTo>
                    <a:pt x="1008" y="704"/>
                    <a:pt x="1008" y="704"/>
                    <a:pt x="1008" y="704"/>
                  </a:cubicBezTo>
                  <a:cubicBezTo>
                    <a:pt x="982" y="746"/>
                    <a:pt x="982" y="746"/>
                    <a:pt x="982" y="746"/>
                  </a:cubicBezTo>
                  <a:cubicBezTo>
                    <a:pt x="1050" y="809"/>
                    <a:pt x="1050" y="809"/>
                    <a:pt x="1050" y="809"/>
                  </a:cubicBezTo>
                  <a:cubicBezTo>
                    <a:pt x="1097" y="809"/>
                    <a:pt x="1097" y="809"/>
                    <a:pt x="1097" y="809"/>
                  </a:cubicBezTo>
                  <a:cubicBezTo>
                    <a:pt x="1123" y="856"/>
                    <a:pt x="1123" y="856"/>
                    <a:pt x="1123" y="856"/>
                  </a:cubicBezTo>
                  <a:cubicBezTo>
                    <a:pt x="1180" y="876"/>
                    <a:pt x="1180" y="876"/>
                    <a:pt x="1180" y="876"/>
                  </a:cubicBezTo>
                  <a:cubicBezTo>
                    <a:pt x="1232" y="850"/>
                    <a:pt x="1232" y="850"/>
                    <a:pt x="1232" y="850"/>
                  </a:cubicBezTo>
                  <a:cubicBezTo>
                    <a:pt x="1243" y="798"/>
                    <a:pt x="1243" y="798"/>
                    <a:pt x="1243" y="798"/>
                  </a:cubicBezTo>
                  <a:cubicBezTo>
                    <a:pt x="1321" y="762"/>
                    <a:pt x="1321" y="762"/>
                    <a:pt x="1321" y="762"/>
                  </a:cubicBezTo>
                  <a:cubicBezTo>
                    <a:pt x="1357" y="850"/>
                    <a:pt x="1357" y="850"/>
                    <a:pt x="1357" y="850"/>
                  </a:cubicBezTo>
                  <a:cubicBezTo>
                    <a:pt x="1420" y="882"/>
                    <a:pt x="1420" y="882"/>
                    <a:pt x="1420" y="882"/>
                  </a:cubicBezTo>
                  <a:cubicBezTo>
                    <a:pt x="1456" y="939"/>
                    <a:pt x="1456" y="939"/>
                    <a:pt x="1456" y="939"/>
                  </a:cubicBezTo>
                  <a:cubicBezTo>
                    <a:pt x="1430" y="960"/>
                    <a:pt x="1430" y="960"/>
                    <a:pt x="1430" y="960"/>
                  </a:cubicBezTo>
                  <a:cubicBezTo>
                    <a:pt x="1425" y="1017"/>
                    <a:pt x="1425" y="1017"/>
                    <a:pt x="1425" y="1017"/>
                  </a:cubicBezTo>
                  <a:cubicBezTo>
                    <a:pt x="1456" y="1054"/>
                    <a:pt x="1456" y="1054"/>
                    <a:pt x="1456" y="1054"/>
                  </a:cubicBezTo>
                  <a:cubicBezTo>
                    <a:pt x="1456" y="1054"/>
                    <a:pt x="1456" y="1309"/>
                    <a:pt x="1451" y="1309"/>
                  </a:cubicBezTo>
                  <a:cubicBezTo>
                    <a:pt x="1446" y="1309"/>
                    <a:pt x="1399" y="1356"/>
                    <a:pt x="1399" y="1356"/>
                  </a:cubicBezTo>
                  <a:cubicBezTo>
                    <a:pt x="1420" y="1429"/>
                    <a:pt x="1420" y="1429"/>
                    <a:pt x="1420" y="1429"/>
                  </a:cubicBezTo>
                  <a:cubicBezTo>
                    <a:pt x="1442" y="1446"/>
                    <a:pt x="1442" y="1446"/>
                    <a:pt x="1442" y="1446"/>
                  </a:cubicBezTo>
                  <a:cubicBezTo>
                    <a:pt x="1468" y="1465"/>
                    <a:pt x="1468" y="1465"/>
                    <a:pt x="1468" y="1465"/>
                  </a:cubicBezTo>
                  <a:cubicBezTo>
                    <a:pt x="1483" y="1476"/>
                    <a:pt x="1483" y="1476"/>
                    <a:pt x="1483" y="1476"/>
                  </a:cubicBezTo>
                  <a:cubicBezTo>
                    <a:pt x="1467" y="1508"/>
                    <a:pt x="1467" y="1508"/>
                    <a:pt x="1467" y="1508"/>
                  </a:cubicBezTo>
                  <a:cubicBezTo>
                    <a:pt x="1481" y="1527"/>
                    <a:pt x="1481" y="1527"/>
                    <a:pt x="1481" y="1527"/>
                  </a:cubicBezTo>
                  <a:lnTo>
                    <a:pt x="1509" y="156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9" name="สระแก้ว">
              <a:extLst>
                <a:ext uri="{FF2B5EF4-FFF2-40B4-BE49-F238E27FC236}">
                  <a16:creationId xmlns:a16="http://schemas.microsoft.com/office/drawing/2014/main" id="{14EEA206-6A21-4EC1-846C-2A4FB4FAEB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3616" y="3367240"/>
              <a:ext cx="385889" cy="341996"/>
            </a:xfrm>
            <a:custGeom>
              <a:avLst/>
              <a:gdLst>
                <a:gd name="T0" fmla="*/ 915 w 943"/>
                <a:gd name="T1" fmla="*/ 147 h 840"/>
                <a:gd name="T2" fmla="*/ 875 w 943"/>
                <a:gd name="T3" fmla="*/ 159 h 840"/>
                <a:gd name="T4" fmla="*/ 795 w 943"/>
                <a:gd name="T5" fmla="*/ 239 h 840"/>
                <a:gd name="T6" fmla="*/ 791 w 943"/>
                <a:gd name="T7" fmla="*/ 291 h 840"/>
                <a:gd name="T8" fmla="*/ 751 w 943"/>
                <a:gd name="T9" fmla="*/ 343 h 840"/>
                <a:gd name="T10" fmla="*/ 751 w 943"/>
                <a:gd name="T11" fmla="*/ 375 h 840"/>
                <a:gd name="T12" fmla="*/ 639 w 943"/>
                <a:gd name="T13" fmla="*/ 411 h 840"/>
                <a:gd name="T14" fmla="*/ 599 w 943"/>
                <a:gd name="T15" fmla="*/ 471 h 840"/>
                <a:gd name="T16" fmla="*/ 651 w 943"/>
                <a:gd name="T17" fmla="*/ 515 h 840"/>
                <a:gd name="T18" fmla="*/ 619 w 943"/>
                <a:gd name="T19" fmla="*/ 527 h 840"/>
                <a:gd name="T20" fmla="*/ 599 w 943"/>
                <a:gd name="T21" fmla="*/ 547 h 840"/>
                <a:gd name="T22" fmla="*/ 559 w 943"/>
                <a:gd name="T23" fmla="*/ 559 h 840"/>
                <a:gd name="T24" fmla="*/ 471 w 943"/>
                <a:gd name="T25" fmla="*/ 555 h 840"/>
                <a:gd name="T26" fmla="*/ 431 w 943"/>
                <a:gd name="T27" fmla="*/ 535 h 840"/>
                <a:gd name="T28" fmla="*/ 399 w 943"/>
                <a:gd name="T29" fmla="*/ 579 h 840"/>
                <a:gd name="T30" fmla="*/ 427 w 943"/>
                <a:gd name="T31" fmla="*/ 603 h 840"/>
                <a:gd name="T32" fmla="*/ 415 w 943"/>
                <a:gd name="T33" fmla="*/ 807 h 840"/>
                <a:gd name="T34" fmla="*/ 415 w 943"/>
                <a:gd name="T35" fmla="*/ 808 h 840"/>
                <a:gd name="T36" fmla="*/ 371 w 943"/>
                <a:gd name="T37" fmla="*/ 804 h 840"/>
                <a:gd name="T38" fmla="*/ 334 w 943"/>
                <a:gd name="T39" fmla="*/ 840 h 840"/>
                <a:gd name="T40" fmla="*/ 287 w 943"/>
                <a:gd name="T41" fmla="*/ 835 h 840"/>
                <a:gd name="T42" fmla="*/ 266 w 943"/>
                <a:gd name="T43" fmla="*/ 783 h 840"/>
                <a:gd name="T44" fmla="*/ 219 w 943"/>
                <a:gd name="T45" fmla="*/ 772 h 840"/>
                <a:gd name="T46" fmla="*/ 188 w 943"/>
                <a:gd name="T47" fmla="*/ 830 h 840"/>
                <a:gd name="T48" fmla="*/ 131 w 943"/>
                <a:gd name="T49" fmla="*/ 840 h 840"/>
                <a:gd name="T50" fmla="*/ 115 w 943"/>
                <a:gd name="T51" fmla="*/ 814 h 840"/>
                <a:gd name="T52" fmla="*/ 94 w 943"/>
                <a:gd name="T53" fmla="*/ 777 h 840"/>
                <a:gd name="T54" fmla="*/ 94 w 943"/>
                <a:gd name="T55" fmla="*/ 715 h 840"/>
                <a:gd name="T56" fmla="*/ 68 w 943"/>
                <a:gd name="T57" fmla="*/ 694 h 840"/>
                <a:gd name="T58" fmla="*/ 52 w 943"/>
                <a:gd name="T59" fmla="*/ 647 h 840"/>
                <a:gd name="T60" fmla="*/ 16 w 943"/>
                <a:gd name="T61" fmla="*/ 647 h 840"/>
                <a:gd name="T62" fmla="*/ 3 w 943"/>
                <a:gd name="T63" fmla="*/ 605 h 840"/>
                <a:gd name="T64" fmla="*/ 0 w 943"/>
                <a:gd name="T65" fmla="*/ 595 h 840"/>
                <a:gd name="T66" fmla="*/ 24 w 943"/>
                <a:gd name="T67" fmla="*/ 555 h 840"/>
                <a:gd name="T68" fmla="*/ 63 w 943"/>
                <a:gd name="T69" fmla="*/ 491 h 840"/>
                <a:gd name="T70" fmla="*/ 68 w 943"/>
                <a:gd name="T71" fmla="*/ 360 h 840"/>
                <a:gd name="T72" fmla="*/ 37 w 943"/>
                <a:gd name="T73" fmla="*/ 298 h 840"/>
                <a:gd name="T74" fmla="*/ 26 w 943"/>
                <a:gd name="T75" fmla="*/ 230 h 840"/>
                <a:gd name="T76" fmla="*/ 68 w 943"/>
                <a:gd name="T77" fmla="*/ 209 h 840"/>
                <a:gd name="T78" fmla="*/ 42 w 943"/>
                <a:gd name="T79" fmla="*/ 136 h 840"/>
                <a:gd name="T80" fmla="*/ 167 w 943"/>
                <a:gd name="T81" fmla="*/ 136 h 840"/>
                <a:gd name="T82" fmla="*/ 167 w 943"/>
                <a:gd name="T83" fmla="*/ 73 h 840"/>
                <a:gd name="T84" fmla="*/ 199 w 943"/>
                <a:gd name="T85" fmla="*/ 36 h 840"/>
                <a:gd name="T86" fmla="*/ 225 w 943"/>
                <a:gd name="T87" fmla="*/ 52 h 840"/>
                <a:gd name="T88" fmla="*/ 286 w 943"/>
                <a:gd name="T89" fmla="*/ 16 h 840"/>
                <a:gd name="T90" fmla="*/ 287 w 943"/>
                <a:gd name="T91" fmla="*/ 16 h 840"/>
                <a:gd name="T92" fmla="*/ 371 w 943"/>
                <a:gd name="T93" fmla="*/ 52 h 840"/>
                <a:gd name="T94" fmla="*/ 499 w 943"/>
                <a:gd name="T95" fmla="*/ 19 h 840"/>
                <a:gd name="T96" fmla="*/ 517 w 943"/>
                <a:gd name="T97" fmla="*/ 37 h 840"/>
                <a:gd name="T98" fmla="*/ 590 w 943"/>
                <a:gd name="T99" fmla="*/ 37 h 840"/>
                <a:gd name="T100" fmla="*/ 642 w 943"/>
                <a:gd name="T101" fmla="*/ 6 h 840"/>
                <a:gd name="T102" fmla="*/ 689 w 943"/>
                <a:gd name="T103" fmla="*/ 11 h 840"/>
                <a:gd name="T104" fmla="*/ 720 w 943"/>
                <a:gd name="T105" fmla="*/ 37 h 840"/>
                <a:gd name="T106" fmla="*/ 772 w 943"/>
                <a:gd name="T107" fmla="*/ 37 h 840"/>
                <a:gd name="T108" fmla="*/ 803 w 943"/>
                <a:gd name="T109" fmla="*/ 11 h 840"/>
                <a:gd name="T110" fmla="*/ 866 w 943"/>
                <a:gd name="T111" fmla="*/ 11 h 840"/>
                <a:gd name="T112" fmla="*/ 932 w 943"/>
                <a:gd name="T113" fmla="*/ 0 h 840"/>
                <a:gd name="T114" fmla="*/ 931 w 943"/>
                <a:gd name="T115" fmla="*/ 3 h 840"/>
                <a:gd name="T116" fmla="*/ 943 w 943"/>
                <a:gd name="T117" fmla="*/ 35 h 840"/>
                <a:gd name="T118" fmla="*/ 907 w 943"/>
                <a:gd name="T119" fmla="*/ 75 h 840"/>
                <a:gd name="T120" fmla="*/ 915 w 943"/>
                <a:gd name="T121" fmla="*/ 147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3" h="840">
                  <a:moveTo>
                    <a:pt x="915" y="147"/>
                  </a:moveTo>
                  <a:cubicBezTo>
                    <a:pt x="875" y="159"/>
                    <a:pt x="875" y="159"/>
                    <a:pt x="875" y="159"/>
                  </a:cubicBezTo>
                  <a:cubicBezTo>
                    <a:pt x="875" y="159"/>
                    <a:pt x="795" y="235"/>
                    <a:pt x="795" y="239"/>
                  </a:cubicBezTo>
                  <a:cubicBezTo>
                    <a:pt x="795" y="243"/>
                    <a:pt x="791" y="291"/>
                    <a:pt x="791" y="291"/>
                  </a:cubicBezTo>
                  <a:cubicBezTo>
                    <a:pt x="751" y="343"/>
                    <a:pt x="751" y="343"/>
                    <a:pt x="751" y="343"/>
                  </a:cubicBezTo>
                  <a:cubicBezTo>
                    <a:pt x="751" y="375"/>
                    <a:pt x="751" y="375"/>
                    <a:pt x="751" y="375"/>
                  </a:cubicBezTo>
                  <a:cubicBezTo>
                    <a:pt x="639" y="411"/>
                    <a:pt x="639" y="411"/>
                    <a:pt x="639" y="411"/>
                  </a:cubicBezTo>
                  <a:cubicBezTo>
                    <a:pt x="599" y="471"/>
                    <a:pt x="599" y="471"/>
                    <a:pt x="599" y="471"/>
                  </a:cubicBezTo>
                  <a:cubicBezTo>
                    <a:pt x="651" y="515"/>
                    <a:pt x="651" y="515"/>
                    <a:pt x="651" y="515"/>
                  </a:cubicBezTo>
                  <a:cubicBezTo>
                    <a:pt x="619" y="527"/>
                    <a:pt x="619" y="527"/>
                    <a:pt x="619" y="527"/>
                  </a:cubicBezTo>
                  <a:cubicBezTo>
                    <a:pt x="599" y="547"/>
                    <a:pt x="599" y="547"/>
                    <a:pt x="599" y="547"/>
                  </a:cubicBezTo>
                  <a:cubicBezTo>
                    <a:pt x="559" y="559"/>
                    <a:pt x="559" y="559"/>
                    <a:pt x="559" y="559"/>
                  </a:cubicBezTo>
                  <a:cubicBezTo>
                    <a:pt x="471" y="555"/>
                    <a:pt x="471" y="555"/>
                    <a:pt x="471" y="555"/>
                  </a:cubicBezTo>
                  <a:cubicBezTo>
                    <a:pt x="431" y="535"/>
                    <a:pt x="431" y="535"/>
                    <a:pt x="431" y="535"/>
                  </a:cubicBezTo>
                  <a:cubicBezTo>
                    <a:pt x="399" y="579"/>
                    <a:pt x="399" y="579"/>
                    <a:pt x="399" y="579"/>
                  </a:cubicBezTo>
                  <a:cubicBezTo>
                    <a:pt x="427" y="603"/>
                    <a:pt x="427" y="603"/>
                    <a:pt x="427" y="603"/>
                  </a:cubicBezTo>
                  <a:cubicBezTo>
                    <a:pt x="415" y="807"/>
                    <a:pt x="415" y="807"/>
                    <a:pt x="415" y="807"/>
                  </a:cubicBezTo>
                  <a:cubicBezTo>
                    <a:pt x="415" y="808"/>
                    <a:pt x="415" y="808"/>
                    <a:pt x="415" y="808"/>
                  </a:cubicBezTo>
                  <a:cubicBezTo>
                    <a:pt x="371" y="804"/>
                    <a:pt x="371" y="804"/>
                    <a:pt x="371" y="804"/>
                  </a:cubicBezTo>
                  <a:cubicBezTo>
                    <a:pt x="334" y="840"/>
                    <a:pt x="334" y="840"/>
                    <a:pt x="334" y="840"/>
                  </a:cubicBezTo>
                  <a:cubicBezTo>
                    <a:pt x="287" y="835"/>
                    <a:pt x="287" y="835"/>
                    <a:pt x="287" y="835"/>
                  </a:cubicBezTo>
                  <a:cubicBezTo>
                    <a:pt x="266" y="783"/>
                    <a:pt x="266" y="783"/>
                    <a:pt x="266" y="783"/>
                  </a:cubicBezTo>
                  <a:cubicBezTo>
                    <a:pt x="219" y="772"/>
                    <a:pt x="219" y="772"/>
                    <a:pt x="219" y="772"/>
                  </a:cubicBezTo>
                  <a:cubicBezTo>
                    <a:pt x="188" y="830"/>
                    <a:pt x="188" y="830"/>
                    <a:pt x="188" y="830"/>
                  </a:cubicBezTo>
                  <a:cubicBezTo>
                    <a:pt x="131" y="840"/>
                    <a:pt x="131" y="840"/>
                    <a:pt x="131" y="840"/>
                  </a:cubicBezTo>
                  <a:cubicBezTo>
                    <a:pt x="115" y="814"/>
                    <a:pt x="115" y="814"/>
                    <a:pt x="115" y="814"/>
                  </a:cubicBezTo>
                  <a:cubicBezTo>
                    <a:pt x="94" y="777"/>
                    <a:pt x="94" y="777"/>
                    <a:pt x="94" y="777"/>
                  </a:cubicBezTo>
                  <a:cubicBezTo>
                    <a:pt x="94" y="715"/>
                    <a:pt x="94" y="715"/>
                    <a:pt x="94" y="715"/>
                  </a:cubicBezTo>
                  <a:cubicBezTo>
                    <a:pt x="68" y="694"/>
                    <a:pt x="68" y="694"/>
                    <a:pt x="68" y="694"/>
                  </a:cubicBezTo>
                  <a:cubicBezTo>
                    <a:pt x="52" y="647"/>
                    <a:pt x="52" y="647"/>
                    <a:pt x="52" y="647"/>
                  </a:cubicBezTo>
                  <a:cubicBezTo>
                    <a:pt x="16" y="647"/>
                    <a:pt x="16" y="647"/>
                    <a:pt x="16" y="647"/>
                  </a:cubicBezTo>
                  <a:cubicBezTo>
                    <a:pt x="3" y="605"/>
                    <a:pt x="3" y="605"/>
                    <a:pt x="3" y="605"/>
                  </a:cubicBezTo>
                  <a:cubicBezTo>
                    <a:pt x="0" y="595"/>
                    <a:pt x="0" y="595"/>
                    <a:pt x="0" y="595"/>
                  </a:cubicBezTo>
                  <a:cubicBezTo>
                    <a:pt x="24" y="555"/>
                    <a:pt x="24" y="555"/>
                    <a:pt x="24" y="555"/>
                  </a:cubicBezTo>
                  <a:cubicBezTo>
                    <a:pt x="63" y="491"/>
                    <a:pt x="63" y="491"/>
                    <a:pt x="63" y="491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37" y="298"/>
                    <a:pt x="37" y="298"/>
                    <a:pt x="37" y="298"/>
                  </a:cubicBezTo>
                  <a:cubicBezTo>
                    <a:pt x="26" y="230"/>
                    <a:pt x="26" y="230"/>
                    <a:pt x="26" y="230"/>
                  </a:cubicBezTo>
                  <a:cubicBezTo>
                    <a:pt x="68" y="209"/>
                    <a:pt x="68" y="209"/>
                    <a:pt x="68" y="209"/>
                  </a:cubicBezTo>
                  <a:cubicBezTo>
                    <a:pt x="42" y="136"/>
                    <a:pt x="42" y="136"/>
                    <a:pt x="42" y="136"/>
                  </a:cubicBezTo>
                  <a:cubicBezTo>
                    <a:pt x="167" y="136"/>
                    <a:pt x="167" y="136"/>
                    <a:pt x="167" y="136"/>
                  </a:cubicBezTo>
                  <a:cubicBezTo>
                    <a:pt x="167" y="73"/>
                    <a:pt x="167" y="73"/>
                    <a:pt x="167" y="73"/>
                  </a:cubicBezTo>
                  <a:cubicBezTo>
                    <a:pt x="199" y="36"/>
                    <a:pt x="199" y="36"/>
                    <a:pt x="199" y="36"/>
                  </a:cubicBezTo>
                  <a:cubicBezTo>
                    <a:pt x="225" y="52"/>
                    <a:pt x="225" y="52"/>
                    <a:pt x="225" y="52"/>
                  </a:cubicBezTo>
                  <a:cubicBezTo>
                    <a:pt x="286" y="16"/>
                    <a:pt x="286" y="16"/>
                    <a:pt x="286" y="16"/>
                  </a:cubicBezTo>
                  <a:cubicBezTo>
                    <a:pt x="287" y="16"/>
                    <a:pt x="287" y="16"/>
                    <a:pt x="287" y="16"/>
                  </a:cubicBezTo>
                  <a:cubicBezTo>
                    <a:pt x="371" y="52"/>
                    <a:pt x="371" y="52"/>
                    <a:pt x="371" y="52"/>
                  </a:cubicBezTo>
                  <a:cubicBezTo>
                    <a:pt x="499" y="19"/>
                    <a:pt x="499" y="19"/>
                    <a:pt x="499" y="19"/>
                  </a:cubicBezTo>
                  <a:cubicBezTo>
                    <a:pt x="517" y="37"/>
                    <a:pt x="517" y="37"/>
                    <a:pt x="517" y="37"/>
                  </a:cubicBezTo>
                  <a:cubicBezTo>
                    <a:pt x="590" y="37"/>
                    <a:pt x="590" y="37"/>
                    <a:pt x="590" y="37"/>
                  </a:cubicBezTo>
                  <a:cubicBezTo>
                    <a:pt x="642" y="6"/>
                    <a:pt x="642" y="6"/>
                    <a:pt x="642" y="6"/>
                  </a:cubicBezTo>
                  <a:cubicBezTo>
                    <a:pt x="689" y="11"/>
                    <a:pt x="689" y="11"/>
                    <a:pt x="689" y="11"/>
                  </a:cubicBezTo>
                  <a:cubicBezTo>
                    <a:pt x="720" y="37"/>
                    <a:pt x="720" y="37"/>
                    <a:pt x="720" y="37"/>
                  </a:cubicBezTo>
                  <a:cubicBezTo>
                    <a:pt x="772" y="37"/>
                    <a:pt x="772" y="37"/>
                    <a:pt x="772" y="37"/>
                  </a:cubicBezTo>
                  <a:cubicBezTo>
                    <a:pt x="803" y="11"/>
                    <a:pt x="803" y="11"/>
                    <a:pt x="803" y="11"/>
                  </a:cubicBezTo>
                  <a:cubicBezTo>
                    <a:pt x="866" y="11"/>
                    <a:pt x="866" y="11"/>
                    <a:pt x="866" y="11"/>
                  </a:cubicBezTo>
                  <a:cubicBezTo>
                    <a:pt x="932" y="0"/>
                    <a:pt x="932" y="0"/>
                    <a:pt x="932" y="0"/>
                  </a:cubicBezTo>
                  <a:cubicBezTo>
                    <a:pt x="931" y="3"/>
                    <a:pt x="931" y="3"/>
                    <a:pt x="931" y="3"/>
                  </a:cubicBezTo>
                  <a:cubicBezTo>
                    <a:pt x="943" y="35"/>
                    <a:pt x="943" y="35"/>
                    <a:pt x="943" y="35"/>
                  </a:cubicBezTo>
                  <a:cubicBezTo>
                    <a:pt x="943" y="35"/>
                    <a:pt x="911" y="67"/>
                    <a:pt x="907" y="75"/>
                  </a:cubicBezTo>
                  <a:cubicBezTo>
                    <a:pt x="903" y="83"/>
                    <a:pt x="915" y="147"/>
                    <a:pt x="915" y="147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0" name="ระยอง">
              <a:extLst>
                <a:ext uri="{FF2B5EF4-FFF2-40B4-BE49-F238E27FC236}">
                  <a16:creationId xmlns:a16="http://schemas.microsoft.com/office/drawing/2014/main" id="{5C0A11DD-46F9-4896-8E31-2E0051150F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8080" y="3743983"/>
              <a:ext cx="307247" cy="210319"/>
            </a:xfrm>
            <a:custGeom>
              <a:avLst/>
              <a:gdLst>
                <a:gd name="T0" fmla="*/ 168 w 168"/>
                <a:gd name="T1" fmla="*/ 67 h 115"/>
                <a:gd name="T2" fmla="*/ 162 w 168"/>
                <a:gd name="T3" fmla="*/ 88 h 115"/>
                <a:gd name="T4" fmla="*/ 159 w 168"/>
                <a:gd name="T5" fmla="*/ 96 h 115"/>
                <a:gd name="T6" fmla="*/ 153 w 168"/>
                <a:gd name="T7" fmla="*/ 92 h 115"/>
                <a:gd name="T8" fmla="*/ 144 w 168"/>
                <a:gd name="T9" fmla="*/ 93 h 115"/>
                <a:gd name="T10" fmla="*/ 133 w 168"/>
                <a:gd name="T11" fmla="*/ 104 h 115"/>
                <a:gd name="T12" fmla="*/ 118 w 168"/>
                <a:gd name="T13" fmla="*/ 104 h 115"/>
                <a:gd name="T14" fmla="*/ 116 w 168"/>
                <a:gd name="T15" fmla="*/ 109 h 115"/>
                <a:gd name="T16" fmla="*/ 106 w 168"/>
                <a:gd name="T17" fmla="*/ 109 h 115"/>
                <a:gd name="T18" fmla="*/ 105 w 168"/>
                <a:gd name="T19" fmla="*/ 106 h 115"/>
                <a:gd name="T20" fmla="*/ 94 w 168"/>
                <a:gd name="T21" fmla="*/ 106 h 115"/>
                <a:gd name="T22" fmla="*/ 91 w 168"/>
                <a:gd name="T23" fmla="*/ 115 h 115"/>
                <a:gd name="T24" fmla="*/ 84 w 168"/>
                <a:gd name="T25" fmla="*/ 114 h 115"/>
                <a:gd name="T26" fmla="*/ 76 w 168"/>
                <a:gd name="T27" fmla="*/ 107 h 115"/>
                <a:gd name="T28" fmla="*/ 63 w 168"/>
                <a:gd name="T29" fmla="*/ 103 h 115"/>
                <a:gd name="T30" fmla="*/ 57 w 168"/>
                <a:gd name="T31" fmla="*/ 101 h 115"/>
                <a:gd name="T32" fmla="*/ 29 w 168"/>
                <a:gd name="T33" fmla="*/ 100 h 115"/>
                <a:gd name="T34" fmla="*/ 24 w 168"/>
                <a:gd name="T35" fmla="*/ 97 h 115"/>
                <a:gd name="T36" fmla="*/ 16 w 168"/>
                <a:gd name="T37" fmla="*/ 99 h 115"/>
                <a:gd name="T38" fmla="*/ 15 w 168"/>
                <a:gd name="T39" fmla="*/ 101 h 115"/>
                <a:gd name="T40" fmla="*/ 2 w 168"/>
                <a:gd name="T41" fmla="*/ 103 h 115"/>
                <a:gd name="T42" fmla="*/ 0 w 168"/>
                <a:gd name="T43" fmla="*/ 94 h 115"/>
                <a:gd name="T44" fmla="*/ 9 w 168"/>
                <a:gd name="T45" fmla="*/ 81 h 115"/>
                <a:gd name="T46" fmla="*/ 7 w 168"/>
                <a:gd name="T47" fmla="*/ 73 h 115"/>
                <a:gd name="T48" fmla="*/ 16 w 168"/>
                <a:gd name="T49" fmla="*/ 67 h 115"/>
                <a:gd name="T50" fmla="*/ 24 w 168"/>
                <a:gd name="T51" fmla="*/ 45 h 115"/>
                <a:gd name="T52" fmla="*/ 21 w 168"/>
                <a:gd name="T53" fmla="*/ 34 h 115"/>
                <a:gd name="T54" fmla="*/ 22 w 168"/>
                <a:gd name="T55" fmla="*/ 26 h 115"/>
                <a:gd name="T56" fmla="*/ 31 w 168"/>
                <a:gd name="T57" fmla="*/ 30 h 115"/>
                <a:gd name="T58" fmla="*/ 39 w 168"/>
                <a:gd name="T59" fmla="*/ 23 h 115"/>
                <a:gd name="T60" fmla="*/ 42 w 168"/>
                <a:gd name="T61" fmla="*/ 16 h 115"/>
                <a:gd name="T62" fmla="*/ 58 w 168"/>
                <a:gd name="T63" fmla="*/ 19 h 115"/>
                <a:gd name="T64" fmla="*/ 71 w 168"/>
                <a:gd name="T65" fmla="*/ 16 h 115"/>
                <a:gd name="T66" fmla="*/ 81 w 168"/>
                <a:gd name="T67" fmla="*/ 28 h 115"/>
                <a:gd name="T68" fmla="*/ 111 w 168"/>
                <a:gd name="T69" fmla="*/ 21 h 115"/>
                <a:gd name="T70" fmla="*/ 120 w 168"/>
                <a:gd name="T71" fmla="*/ 6 h 115"/>
                <a:gd name="T72" fmla="*/ 130 w 168"/>
                <a:gd name="T73" fmla="*/ 0 h 115"/>
                <a:gd name="T74" fmla="*/ 142 w 168"/>
                <a:gd name="T75" fmla="*/ 2 h 115"/>
                <a:gd name="T76" fmla="*/ 140 w 168"/>
                <a:gd name="T77" fmla="*/ 6 h 115"/>
                <a:gd name="T78" fmla="*/ 142 w 168"/>
                <a:gd name="T79" fmla="*/ 25 h 115"/>
                <a:gd name="T80" fmla="*/ 153 w 168"/>
                <a:gd name="T81" fmla="*/ 29 h 115"/>
                <a:gd name="T82" fmla="*/ 148 w 168"/>
                <a:gd name="T83" fmla="*/ 40 h 115"/>
                <a:gd name="T84" fmla="*/ 153 w 168"/>
                <a:gd name="T85" fmla="*/ 47 h 115"/>
                <a:gd name="T86" fmla="*/ 161 w 168"/>
                <a:gd name="T87" fmla="*/ 47 h 115"/>
                <a:gd name="T88" fmla="*/ 168 w 168"/>
                <a:gd name="T89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8" h="115">
                  <a:moveTo>
                    <a:pt x="168" y="67"/>
                  </a:moveTo>
                  <a:lnTo>
                    <a:pt x="162" y="88"/>
                  </a:lnTo>
                  <a:lnTo>
                    <a:pt x="159" y="96"/>
                  </a:lnTo>
                  <a:lnTo>
                    <a:pt x="153" y="92"/>
                  </a:lnTo>
                  <a:lnTo>
                    <a:pt x="144" y="93"/>
                  </a:lnTo>
                  <a:lnTo>
                    <a:pt x="133" y="104"/>
                  </a:lnTo>
                  <a:lnTo>
                    <a:pt x="118" y="104"/>
                  </a:lnTo>
                  <a:lnTo>
                    <a:pt x="116" y="109"/>
                  </a:lnTo>
                  <a:lnTo>
                    <a:pt x="106" y="109"/>
                  </a:lnTo>
                  <a:lnTo>
                    <a:pt x="105" y="106"/>
                  </a:lnTo>
                  <a:lnTo>
                    <a:pt x="94" y="106"/>
                  </a:lnTo>
                  <a:lnTo>
                    <a:pt x="91" y="115"/>
                  </a:lnTo>
                  <a:lnTo>
                    <a:pt x="84" y="114"/>
                  </a:lnTo>
                  <a:lnTo>
                    <a:pt x="76" y="107"/>
                  </a:lnTo>
                  <a:lnTo>
                    <a:pt x="63" y="103"/>
                  </a:lnTo>
                  <a:lnTo>
                    <a:pt x="57" y="101"/>
                  </a:lnTo>
                  <a:lnTo>
                    <a:pt x="29" y="100"/>
                  </a:lnTo>
                  <a:lnTo>
                    <a:pt x="24" y="97"/>
                  </a:lnTo>
                  <a:lnTo>
                    <a:pt x="16" y="99"/>
                  </a:lnTo>
                  <a:lnTo>
                    <a:pt x="15" y="101"/>
                  </a:lnTo>
                  <a:lnTo>
                    <a:pt x="2" y="103"/>
                  </a:lnTo>
                  <a:lnTo>
                    <a:pt x="0" y="94"/>
                  </a:lnTo>
                  <a:lnTo>
                    <a:pt x="9" y="81"/>
                  </a:lnTo>
                  <a:lnTo>
                    <a:pt x="7" y="73"/>
                  </a:lnTo>
                  <a:lnTo>
                    <a:pt x="16" y="67"/>
                  </a:lnTo>
                  <a:lnTo>
                    <a:pt x="24" y="45"/>
                  </a:lnTo>
                  <a:lnTo>
                    <a:pt x="21" y="34"/>
                  </a:lnTo>
                  <a:lnTo>
                    <a:pt x="22" y="26"/>
                  </a:lnTo>
                  <a:lnTo>
                    <a:pt x="31" y="30"/>
                  </a:lnTo>
                  <a:lnTo>
                    <a:pt x="39" y="23"/>
                  </a:lnTo>
                  <a:lnTo>
                    <a:pt x="42" y="16"/>
                  </a:lnTo>
                  <a:lnTo>
                    <a:pt x="58" y="19"/>
                  </a:lnTo>
                  <a:lnTo>
                    <a:pt x="71" y="16"/>
                  </a:lnTo>
                  <a:lnTo>
                    <a:pt x="81" y="28"/>
                  </a:lnTo>
                  <a:lnTo>
                    <a:pt x="111" y="21"/>
                  </a:lnTo>
                  <a:lnTo>
                    <a:pt x="120" y="6"/>
                  </a:lnTo>
                  <a:lnTo>
                    <a:pt x="130" y="0"/>
                  </a:lnTo>
                  <a:lnTo>
                    <a:pt x="142" y="2"/>
                  </a:lnTo>
                  <a:lnTo>
                    <a:pt x="140" y="6"/>
                  </a:lnTo>
                  <a:lnTo>
                    <a:pt x="142" y="25"/>
                  </a:lnTo>
                  <a:lnTo>
                    <a:pt x="153" y="29"/>
                  </a:lnTo>
                  <a:lnTo>
                    <a:pt x="148" y="40"/>
                  </a:lnTo>
                  <a:lnTo>
                    <a:pt x="153" y="47"/>
                  </a:lnTo>
                  <a:lnTo>
                    <a:pt x="161" y="47"/>
                  </a:lnTo>
                  <a:lnTo>
                    <a:pt x="168" y="6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1" name="ปราจีนบุรี">
              <a:extLst>
                <a:ext uri="{FF2B5EF4-FFF2-40B4-BE49-F238E27FC236}">
                  <a16:creationId xmlns:a16="http://schemas.microsoft.com/office/drawing/2014/main" id="{8CAF362E-B850-4238-A635-D8FD23025E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2945" y="3262995"/>
              <a:ext cx="352969" cy="329194"/>
            </a:xfrm>
            <a:custGeom>
              <a:avLst/>
              <a:gdLst>
                <a:gd name="T0" fmla="*/ 862 w 862"/>
                <a:gd name="T1" fmla="*/ 291 h 810"/>
                <a:gd name="T2" fmla="*/ 830 w 862"/>
                <a:gd name="T3" fmla="*/ 328 h 810"/>
                <a:gd name="T4" fmla="*/ 830 w 862"/>
                <a:gd name="T5" fmla="*/ 391 h 810"/>
                <a:gd name="T6" fmla="*/ 705 w 862"/>
                <a:gd name="T7" fmla="*/ 391 h 810"/>
                <a:gd name="T8" fmla="*/ 731 w 862"/>
                <a:gd name="T9" fmla="*/ 464 h 810"/>
                <a:gd name="T10" fmla="*/ 689 w 862"/>
                <a:gd name="T11" fmla="*/ 485 h 810"/>
                <a:gd name="T12" fmla="*/ 700 w 862"/>
                <a:gd name="T13" fmla="*/ 553 h 810"/>
                <a:gd name="T14" fmla="*/ 731 w 862"/>
                <a:gd name="T15" fmla="*/ 615 h 810"/>
                <a:gd name="T16" fmla="*/ 726 w 862"/>
                <a:gd name="T17" fmla="*/ 746 h 810"/>
                <a:gd name="T18" fmla="*/ 687 w 862"/>
                <a:gd name="T19" fmla="*/ 810 h 810"/>
                <a:gd name="T20" fmla="*/ 663 w 862"/>
                <a:gd name="T21" fmla="*/ 766 h 810"/>
                <a:gd name="T22" fmla="*/ 632 w 862"/>
                <a:gd name="T23" fmla="*/ 756 h 810"/>
                <a:gd name="T24" fmla="*/ 622 w 862"/>
                <a:gd name="T25" fmla="*/ 730 h 810"/>
                <a:gd name="T26" fmla="*/ 632 w 862"/>
                <a:gd name="T27" fmla="*/ 714 h 810"/>
                <a:gd name="T28" fmla="*/ 632 w 862"/>
                <a:gd name="T29" fmla="*/ 688 h 810"/>
                <a:gd name="T30" fmla="*/ 601 w 862"/>
                <a:gd name="T31" fmla="*/ 688 h 810"/>
                <a:gd name="T32" fmla="*/ 590 w 862"/>
                <a:gd name="T33" fmla="*/ 657 h 810"/>
                <a:gd name="T34" fmla="*/ 549 w 862"/>
                <a:gd name="T35" fmla="*/ 626 h 810"/>
                <a:gd name="T36" fmla="*/ 486 w 862"/>
                <a:gd name="T37" fmla="*/ 646 h 810"/>
                <a:gd name="T38" fmla="*/ 429 w 862"/>
                <a:gd name="T39" fmla="*/ 657 h 810"/>
                <a:gd name="T40" fmla="*/ 387 w 862"/>
                <a:gd name="T41" fmla="*/ 615 h 810"/>
                <a:gd name="T42" fmla="*/ 350 w 862"/>
                <a:gd name="T43" fmla="*/ 615 h 810"/>
                <a:gd name="T44" fmla="*/ 309 w 862"/>
                <a:gd name="T45" fmla="*/ 579 h 810"/>
                <a:gd name="T46" fmla="*/ 225 w 862"/>
                <a:gd name="T47" fmla="*/ 553 h 810"/>
                <a:gd name="T48" fmla="*/ 204 w 862"/>
                <a:gd name="T49" fmla="*/ 532 h 810"/>
                <a:gd name="T50" fmla="*/ 105 w 862"/>
                <a:gd name="T51" fmla="*/ 537 h 810"/>
                <a:gd name="T52" fmla="*/ 74 w 862"/>
                <a:gd name="T53" fmla="*/ 516 h 810"/>
                <a:gd name="T54" fmla="*/ 27 w 862"/>
                <a:gd name="T55" fmla="*/ 542 h 810"/>
                <a:gd name="T56" fmla="*/ 22 w 862"/>
                <a:gd name="T57" fmla="*/ 500 h 810"/>
                <a:gd name="T58" fmla="*/ 32 w 862"/>
                <a:gd name="T59" fmla="*/ 474 h 810"/>
                <a:gd name="T60" fmla="*/ 6 w 862"/>
                <a:gd name="T61" fmla="*/ 443 h 810"/>
                <a:gd name="T62" fmla="*/ 0 w 862"/>
                <a:gd name="T63" fmla="*/ 443 h 810"/>
                <a:gd name="T64" fmla="*/ 11 w 862"/>
                <a:gd name="T65" fmla="*/ 417 h 810"/>
                <a:gd name="T66" fmla="*/ 53 w 862"/>
                <a:gd name="T67" fmla="*/ 407 h 810"/>
                <a:gd name="T68" fmla="*/ 74 w 862"/>
                <a:gd name="T69" fmla="*/ 370 h 810"/>
                <a:gd name="T70" fmla="*/ 173 w 862"/>
                <a:gd name="T71" fmla="*/ 360 h 810"/>
                <a:gd name="T72" fmla="*/ 147 w 862"/>
                <a:gd name="T73" fmla="*/ 292 h 810"/>
                <a:gd name="T74" fmla="*/ 183 w 862"/>
                <a:gd name="T75" fmla="*/ 240 h 810"/>
                <a:gd name="T76" fmla="*/ 246 w 862"/>
                <a:gd name="T77" fmla="*/ 229 h 810"/>
                <a:gd name="T78" fmla="*/ 246 w 862"/>
                <a:gd name="T79" fmla="*/ 208 h 810"/>
                <a:gd name="T80" fmla="*/ 225 w 862"/>
                <a:gd name="T81" fmla="*/ 198 h 810"/>
                <a:gd name="T82" fmla="*/ 230 w 862"/>
                <a:gd name="T83" fmla="*/ 172 h 810"/>
                <a:gd name="T84" fmla="*/ 288 w 862"/>
                <a:gd name="T85" fmla="*/ 177 h 810"/>
                <a:gd name="T86" fmla="*/ 329 w 862"/>
                <a:gd name="T87" fmla="*/ 167 h 810"/>
                <a:gd name="T88" fmla="*/ 329 w 862"/>
                <a:gd name="T89" fmla="*/ 104 h 810"/>
                <a:gd name="T90" fmla="*/ 272 w 862"/>
                <a:gd name="T91" fmla="*/ 62 h 810"/>
                <a:gd name="T92" fmla="*/ 283 w 862"/>
                <a:gd name="T93" fmla="*/ 15 h 810"/>
                <a:gd name="T94" fmla="*/ 288 w 862"/>
                <a:gd name="T95" fmla="*/ 13 h 810"/>
                <a:gd name="T96" fmla="*/ 319 w 862"/>
                <a:gd name="T97" fmla="*/ 0 h 810"/>
                <a:gd name="T98" fmla="*/ 356 w 862"/>
                <a:gd name="T99" fmla="*/ 21 h 810"/>
                <a:gd name="T100" fmla="*/ 423 w 862"/>
                <a:gd name="T101" fmla="*/ 15 h 810"/>
                <a:gd name="T102" fmla="*/ 522 w 862"/>
                <a:gd name="T103" fmla="*/ 120 h 810"/>
                <a:gd name="T104" fmla="*/ 559 w 862"/>
                <a:gd name="T105" fmla="*/ 83 h 810"/>
                <a:gd name="T106" fmla="*/ 606 w 862"/>
                <a:gd name="T107" fmla="*/ 83 h 810"/>
                <a:gd name="T108" fmla="*/ 648 w 862"/>
                <a:gd name="T109" fmla="*/ 120 h 810"/>
                <a:gd name="T110" fmla="*/ 705 w 862"/>
                <a:gd name="T111" fmla="*/ 120 h 810"/>
                <a:gd name="T112" fmla="*/ 721 w 862"/>
                <a:gd name="T113" fmla="*/ 198 h 810"/>
                <a:gd name="T114" fmla="*/ 862 w 862"/>
                <a:gd name="T115" fmla="*/ 291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62" h="810">
                  <a:moveTo>
                    <a:pt x="862" y="291"/>
                  </a:moveTo>
                  <a:cubicBezTo>
                    <a:pt x="830" y="328"/>
                    <a:pt x="830" y="328"/>
                    <a:pt x="830" y="328"/>
                  </a:cubicBezTo>
                  <a:cubicBezTo>
                    <a:pt x="830" y="391"/>
                    <a:pt x="830" y="391"/>
                    <a:pt x="830" y="391"/>
                  </a:cubicBezTo>
                  <a:cubicBezTo>
                    <a:pt x="705" y="391"/>
                    <a:pt x="705" y="391"/>
                    <a:pt x="705" y="391"/>
                  </a:cubicBezTo>
                  <a:cubicBezTo>
                    <a:pt x="731" y="464"/>
                    <a:pt x="731" y="464"/>
                    <a:pt x="731" y="464"/>
                  </a:cubicBezTo>
                  <a:cubicBezTo>
                    <a:pt x="689" y="485"/>
                    <a:pt x="689" y="485"/>
                    <a:pt x="689" y="485"/>
                  </a:cubicBezTo>
                  <a:cubicBezTo>
                    <a:pt x="700" y="553"/>
                    <a:pt x="700" y="553"/>
                    <a:pt x="700" y="553"/>
                  </a:cubicBezTo>
                  <a:cubicBezTo>
                    <a:pt x="731" y="615"/>
                    <a:pt x="731" y="615"/>
                    <a:pt x="731" y="615"/>
                  </a:cubicBezTo>
                  <a:cubicBezTo>
                    <a:pt x="726" y="746"/>
                    <a:pt x="726" y="746"/>
                    <a:pt x="726" y="746"/>
                  </a:cubicBezTo>
                  <a:cubicBezTo>
                    <a:pt x="687" y="810"/>
                    <a:pt x="687" y="810"/>
                    <a:pt x="687" y="810"/>
                  </a:cubicBezTo>
                  <a:cubicBezTo>
                    <a:pt x="663" y="766"/>
                    <a:pt x="663" y="766"/>
                    <a:pt x="663" y="766"/>
                  </a:cubicBezTo>
                  <a:cubicBezTo>
                    <a:pt x="632" y="756"/>
                    <a:pt x="632" y="756"/>
                    <a:pt x="632" y="756"/>
                  </a:cubicBezTo>
                  <a:cubicBezTo>
                    <a:pt x="622" y="730"/>
                    <a:pt x="622" y="730"/>
                    <a:pt x="622" y="730"/>
                  </a:cubicBezTo>
                  <a:cubicBezTo>
                    <a:pt x="632" y="714"/>
                    <a:pt x="632" y="714"/>
                    <a:pt x="632" y="714"/>
                  </a:cubicBezTo>
                  <a:cubicBezTo>
                    <a:pt x="632" y="688"/>
                    <a:pt x="632" y="688"/>
                    <a:pt x="632" y="688"/>
                  </a:cubicBezTo>
                  <a:cubicBezTo>
                    <a:pt x="601" y="688"/>
                    <a:pt x="601" y="688"/>
                    <a:pt x="601" y="688"/>
                  </a:cubicBezTo>
                  <a:cubicBezTo>
                    <a:pt x="590" y="657"/>
                    <a:pt x="590" y="657"/>
                    <a:pt x="590" y="657"/>
                  </a:cubicBezTo>
                  <a:cubicBezTo>
                    <a:pt x="549" y="626"/>
                    <a:pt x="549" y="626"/>
                    <a:pt x="549" y="626"/>
                  </a:cubicBezTo>
                  <a:cubicBezTo>
                    <a:pt x="549" y="626"/>
                    <a:pt x="491" y="646"/>
                    <a:pt x="486" y="646"/>
                  </a:cubicBezTo>
                  <a:cubicBezTo>
                    <a:pt x="481" y="646"/>
                    <a:pt x="429" y="657"/>
                    <a:pt x="429" y="657"/>
                  </a:cubicBezTo>
                  <a:cubicBezTo>
                    <a:pt x="387" y="615"/>
                    <a:pt x="387" y="615"/>
                    <a:pt x="387" y="615"/>
                  </a:cubicBezTo>
                  <a:cubicBezTo>
                    <a:pt x="350" y="615"/>
                    <a:pt x="350" y="615"/>
                    <a:pt x="350" y="615"/>
                  </a:cubicBezTo>
                  <a:cubicBezTo>
                    <a:pt x="345" y="615"/>
                    <a:pt x="309" y="579"/>
                    <a:pt x="309" y="579"/>
                  </a:cubicBezTo>
                  <a:cubicBezTo>
                    <a:pt x="225" y="553"/>
                    <a:pt x="225" y="553"/>
                    <a:pt x="225" y="553"/>
                  </a:cubicBezTo>
                  <a:cubicBezTo>
                    <a:pt x="204" y="532"/>
                    <a:pt x="204" y="532"/>
                    <a:pt x="204" y="532"/>
                  </a:cubicBezTo>
                  <a:cubicBezTo>
                    <a:pt x="105" y="537"/>
                    <a:pt x="105" y="537"/>
                    <a:pt x="105" y="537"/>
                  </a:cubicBezTo>
                  <a:cubicBezTo>
                    <a:pt x="74" y="516"/>
                    <a:pt x="74" y="516"/>
                    <a:pt x="74" y="516"/>
                  </a:cubicBezTo>
                  <a:cubicBezTo>
                    <a:pt x="27" y="542"/>
                    <a:pt x="27" y="542"/>
                    <a:pt x="27" y="542"/>
                  </a:cubicBezTo>
                  <a:cubicBezTo>
                    <a:pt x="22" y="500"/>
                    <a:pt x="22" y="500"/>
                    <a:pt x="22" y="500"/>
                  </a:cubicBezTo>
                  <a:cubicBezTo>
                    <a:pt x="32" y="474"/>
                    <a:pt x="32" y="474"/>
                    <a:pt x="32" y="474"/>
                  </a:cubicBezTo>
                  <a:cubicBezTo>
                    <a:pt x="6" y="443"/>
                    <a:pt x="6" y="443"/>
                    <a:pt x="6" y="443"/>
                  </a:cubicBezTo>
                  <a:cubicBezTo>
                    <a:pt x="0" y="443"/>
                    <a:pt x="0" y="443"/>
                    <a:pt x="0" y="443"/>
                  </a:cubicBezTo>
                  <a:cubicBezTo>
                    <a:pt x="11" y="417"/>
                    <a:pt x="11" y="417"/>
                    <a:pt x="11" y="417"/>
                  </a:cubicBezTo>
                  <a:cubicBezTo>
                    <a:pt x="53" y="407"/>
                    <a:pt x="53" y="407"/>
                    <a:pt x="53" y="407"/>
                  </a:cubicBezTo>
                  <a:cubicBezTo>
                    <a:pt x="74" y="370"/>
                    <a:pt x="74" y="370"/>
                    <a:pt x="74" y="370"/>
                  </a:cubicBezTo>
                  <a:cubicBezTo>
                    <a:pt x="173" y="360"/>
                    <a:pt x="173" y="360"/>
                    <a:pt x="173" y="360"/>
                  </a:cubicBezTo>
                  <a:cubicBezTo>
                    <a:pt x="147" y="292"/>
                    <a:pt x="147" y="292"/>
                    <a:pt x="147" y="292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246" y="229"/>
                    <a:pt x="246" y="229"/>
                    <a:pt x="246" y="229"/>
                  </a:cubicBezTo>
                  <a:cubicBezTo>
                    <a:pt x="246" y="208"/>
                    <a:pt x="246" y="208"/>
                    <a:pt x="246" y="208"/>
                  </a:cubicBezTo>
                  <a:cubicBezTo>
                    <a:pt x="225" y="198"/>
                    <a:pt x="225" y="198"/>
                    <a:pt x="225" y="198"/>
                  </a:cubicBezTo>
                  <a:cubicBezTo>
                    <a:pt x="230" y="172"/>
                    <a:pt x="230" y="172"/>
                    <a:pt x="230" y="172"/>
                  </a:cubicBezTo>
                  <a:cubicBezTo>
                    <a:pt x="288" y="177"/>
                    <a:pt x="288" y="177"/>
                    <a:pt x="288" y="177"/>
                  </a:cubicBezTo>
                  <a:cubicBezTo>
                    <a:pt x="329" y="167"/>
                    <a:pt x="329" y="167"/>
                    <a:pt x="329" y="167"/>
                  </a:cubicBezTo>
                  <a:cubicBezTo>
                    <a:pt x="329" y="104"/>
                    <a:pt x="329" y="104"/>
                    <a:pt x="329" y="104"/>
                  </a:cubicBezTo>
                  <a:cubicBezTo>
                    <a:pt x="272" y="62"/>
                    <a:pt x="272" y="62"/>
                    <a:pt x="272" y="62"/>
                  </a:cubicBezTo>
                  <a:cubicBezTo>
                    <a:pt x="283" y="15"/>
                    <a:pt x="283" y="15"/>
                    <a:pt x="283" y="15"/>
                  </a:cubicBezTo>
                  <a:cubicBezTo>
                    <a:pt x="288" y="13"/>
                    <a:pt x="288" y="13"/>
                    <a:pt x="288" y="13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56" y="21"/>
                    <a:pt x="356" y="21"/>
                    <a:pt x="356" y="21"/>
                  </a:cubicBezTo>
                  <a:cubicBezTo>
                    <a:pt x="423" y="15"/>
                    <a:pt x="423" y="15"/>
                    <a:pt x="423" y="15"/>
                  </a:cubicBezTo>
                  <a:cubicBezTo>
                    <a:pt x="522" y="120"/>
                    <a:pt x="522" y="120"/>
                    <a:pt x="522" y="120"/>
                  </a:cubicBezTo>
                  <a:cubicBezTo>
                    <a:pt x="559" y="83"/>
                    <a:pt x="559" y="83"/>
                    <a:pt x="559" y="83"/>
                  </a:cubicBezTo>
                  <a:cubicBezTo>
                    <a:pt x="606" y="83"/>
                    <a:pt x="606" y="83"/>
                    <a:pt x="606" y="83"/>
                  </a:cubicBezTo>
                  <a:cubicBezTo>
                    <a:pt x="648" y="120"/>
                    <a:pt x="648" y="120"/>
                    <a:pt x="648" y="120"/>
                  </a:cubicBezTo>
                  <a:cubicBezTo>
                    <a:pt x="705" y="120"/>
                    <a:pt x="705" y="120"/>
                    <a:pt x="705" y="120"/>
                  </a:cubicBezTo>
                  <a:cubicBezTo>
                    <a:pt x="721" y="198"/>
                    <a:pt x="721" y="198"/>
                    <a:pt x="721" y="198"/>
                  </a:cubicBezTo>
                  <a:lnTo>
                    <a:pt x="862" y="29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2" name="ตราด (เกาะช้าง)">
              <a:extLst>
                <a:ext uri="{FF2B5EF4-FFF2-40B4-BE49-F238E27FC236}">
                  <a16:creationId xmlns:a16="http://schemas.microsoft.com/office/drawing/2014/main" id="{7045DE9A-8E8E-4D7E-824D-20816041C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1015" y="4148161"/>
              <a:ext cx="60353" cy="73154"/>
            </a:xfrm>
            <a:custGeom>
              <a:avLst/>
              <a:gdLst>
                <a:gd name="T0" fmla="*/ 0 w 146"/>
                <a:gd name="T1" fmla="*/ 0 h 178"/>
                <a:gd name="T2" fmla="*/ 58 w 146"/>
                <a:gd name="T3" fmla="*/ 11 h 178"/>
                <a:gd name="T4" fmla="*/ 94 w 146"/>
                <a:gd name="T5" fmla="*/ 47 h 178"/>
                <a:gd name="T6" fmla="*/ 146 w 146"/>
                <a:gd name="T7" fmla="*/ 136 h 178"/>
                <a:gd name="T8" fmla="*/ 146 w 146"/>
                <a:gd name="T9" fmla="*/ 162 h 178"/>
                <a:gd name="T10" fmla="*/ 115 w 146"/>
                <a:gd name="T11" fmla="*/ 131 h 178"/>
                <a:gd name="T12" fmla="*/ 99 w 146"/>
                <a:gd name="T13" fmla="*/ 136 h 178"/>
                <a:gd name="T14" fmla="*/ 120 w 146"/>
                <a:gd name="T15" fmla="*/ 167 h 178"/>
                <a:gd name="T16" fmla="*/ 84 w 146"/>
                <a:gd name="T17" fmla="*/ 178 h 178"/>
                <a:gd name="T18" fmla="*/ 26 w 146"/>
                <a:gd name="T19" fmla="*/ 146 h 178"/>
                <a:gd name="T20" fmla="*/ 21 w 146"/>
                <a:gd name="T21" fmla="*/ 73 h 178"/>
                <a:gd name="T22" fmla="*/ 0 w 146"/>
                <a:gd name="T23" fmla="*/ 42 h 178"/>
                <a:gd name="T24" fmla="*/ 0 w 146"/>
                <a:gd name="T25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6" h="178">
                  <a:moveTo>
                    <a:pt x="0" y="0"/>
                  </a:moveTo>
                  <a:cubicBezTo>
                    <a:pt x="58" y="11"/>
                    <a:pt x="58" y="11"/>
                    <a:pt x="58" y="11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146" y="136"/>
                    <a:pt x="146" y="136"/>
                    <a:pt x="146" y="136"/>
                  </a:cubicBezTo>
                  <a:cubicBezTo>
                    <a:pt x="146" y="162"/>
                    <a:pt x="146" y="162"/>
                    <a:pt x="146" y="162"/>
                  </a:cubicBezTo>
                  <a:cubicBezTo>
                    <a:pt x="115" y="131"/>
                    <a:pt x="115" y="131"/>
                    <a:pt x="115" y="131"/>
                  </a:cubicBezTo>
                  <a:cubicBezTo>
                    <a:pt x="99" y="136"/>
                    <a:pt x="99" y="136"/>
                    <a:pt x="99" y="136"/>
                  </a:cubicBezTo>
                  <a:cubicBezTo>
                    <a:pt x="120" y="167"/>
                    <a:pt x="120" y="167"/>
                    <a:pt x="120" y="167"/>
                  </a:cubicBezTo>
                  <a:cubicBezTo>
                    <a:pt x="120" y="167"/>
                    <a:pt x="94" y="178"/>
                    <a:pt x="84" y="178"/>
                  </a:cubicBezTo>
                  <a:cubicBezTo>
                    <a:pt x="73" y="178"/>
                    <a:pt x="26" y="146"/>
                    <a:pt x="26" y="146"/>
                  </a:cubicBezTo>
                  <a:cubicBezTo>
                    <a:pt x="21" y="73"/>
                    <a:pt x="21" y="73"/>
                    <a:pt x="21" y="73"/>
                  </a:cubicBezTo>
                  <a:cubicBezTo>
                    <a:pt x="0" y="42"/>
                    <a:pt x="0" y="42"/>
                    <a:pt x="0" y="4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3" name="ตราด">
              <a:extLst>
                <a:ext uri="{FF2B5EF4-FFF2-40B4-BE49-F238E27FC236}">
                  <a16:creationId xmlns:a16="http://schemas.microsoft.com/office/drawing/2014/main" id="{B1930C8B-134C-48F6-B4EA-EB727BB248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8096" y="3897607"/>
              <a:ext cx="226778" cy="367600"/>
            </a:xfrm>
            <a:custGeom>
              <a:avLst/>
              <a:gdLst>
                <a:gd name="T0" fmla="*/ 400 w 557"/>
                <a:gd name="T1" fmla="*/ 348 h 902"/>
                <a:gd name="T2" fmla="*/ 384 w 557"/>
                <a:gd name="T3" fmla="*/ 520 h 902"/>
                <a:gd name="T4" fmla="*/ 440 w 557"/>
                <a:gd name="T5" fmla="*/ 608 h 902"/>
                <a:gd name="T6" fmla="*/ 447 w 557"/>
                <a:gd name="T7" fmla="*/ 662 h 902"/>
                <a:gd name="T8" fmla="*/ 452 w 557"/>
                <a:gd name="T9" fmla="*/ 704 h 902"/>
                <a:gd name="T10" fmla="*/ 557 w 557"/>
                <a:gd name="T11" fmla="*/ 902 h 902"/>
                <a:gd name="T12" fmla="*/ 447 w 557"/>
                <a:gd name="T13" fmla="*/ 756 h 902"/>
                <a:gd name="T14" fmla="*/ 432 w 557"/>
                <a:gd name="T15" fmla="*/ 662 h 902"/>
                <a:gd name="T16" fmla="*/ 320 w 557"/>
                <a:gd name="T17" fmla="*/ 548 h 902"/>
                <a:gd name="T18" fmla="*/ 344 w 557"/>
                <a:gd name="T19" fmla="*/ 532 h 902"/>
                <a:gd name="T20" fmla="*/ 292 w 557"/>
                <a:gd name="T21" fmla="*/ 484 h 902"/>
                <a:gd name="T22" fmla="*/ 260 w 557"/>
                <a:gd name="T23" fmla="*/ 508 h 902"/>
                <a:gd name="T24" fmla="*/ 260 w 557"/>
                <a:gd name="T25" fmla="*/ 604 h 902"/>
                <a:gd name="T26" fmla="*/ 280 w 557"/>
                <a:gd name="T27" fmla="*/ 640 h 902"/>
                <a:gd name="T28" fmla="*/ 224 w 557"/>
                <a:gd name="T29" fmla="*/ 608 h 902"/>
                <a:gd name="T30" fmla="*/ 228 w 557"/>
                <a:gd name="T31" fmla="*/ 580 h 902"/>
                <a:gd name="T32" fmla="*/ 184 w 557"/>
                <a:gd name="T33" fmla="*/ 528 h 902"/>
                <a:gd name="T34" fmla="*/ 116 w 557"/>
                <a:gd name="T35" fmla="*/ 528 h 902"/>
                <a:gd name="T36" fmla="*/ 96 w 557"/>
                <a:gd name="T37" fmla="*/ 500 h 902"/>
                <a:gd name="T38" fmla="*/ 16 w 557"/>
                <a:gd name="T39" fmla="*/ 500 h 902"/>
                <a:gd name="T40" fmla="*/ 3 w 557"/>
                <a:gd name="T41" fmla="*/ 437 h 902"/>
                <a:gd name="T42" fmla="*/ 0 w 557"/>
                <a:gd name="T43" fmla="*/ 424 h 902"/>
                <a:gd name="T44" fmla="*/ 44 w 557"/>
                <a:gd name="T45" fmla="*/ 416 h 902"/>
                <a:gd name="T46" fmla="*/ 80 w 557"/>
                <a:gd name="T47" fmla="*/ 372 h 902"/>
                <a:gd name="T48" fmla="*/ 61 w 557"/>
                <a:gd name="T49" fmla="*/ 346 h 902"/>
                <a:gd name="T50" fmla="*/ 61 w 557"/>
                <a:gd name="T51" fmla="*/ 344 h 902"/>
                <a:gd name="T52" fmla="*/ 77 w 557"/>
                <a:gd name="T53" fmla="*/ 323 h 902"/>
                <a:gd name="T54" fmla="*/ 40 w 557"/>
                <a:gd name="T55" fmla="*/ 297 h 902"/>
                <a:gd name="T56" fmla="*/ 40 w 557"/>
                <a:gd name="T57" fmla="*/ 250 h 902"/>
                <a:gd name="T58" fmla="*/ 30 w 557"/>
                <a:gd name="T59" fmla="*/ 209 h 902"/>
                <a:gd name="T60" fmla="*/ 35 w 557"/>
                <a:gd name="T61" fmla="*/ 167 h 902"/>
                <a:gd name="T62" fmla="*/ 82 w 557"/>
                <a:gd name="T63" fmla="*/ 141 h 902"/>
                <a:gd name="T64" fmla="*/ 103 w 557"/>
                <a:gd name="T65" fmla="*/ 125 h 902"/>
                <a:gd name="T66" fmla="*/ 93 w 557"/>
                <a:gd name="T67" fmla="*/ 57 h 902"/>
                <a:gd name="T68" fmla="*/ 160 w 557"/>
                <a:gd name="T69" fmla="*/ 0 h 902"/>
                <a:gd name="T70" fmla="*/ 198 w 557"/>
                <a:gd name="T71" fmla="*/ 0 h 902"/>
                <a:gd name="T72" fmla="*/ 196 w 557"/>
                <a:gd name="T73" fmla="*/ 4 h 902"/>
                <a:gd name="T74" fmla="*/ 200 w 557"/>
                <a:gd name="T75" fmla="*/ 56 h 902"/>
                <a:gd name="T76" fmla="*/ 232 w 557"/>
                <a:gd name="T77" fmla="*/ 84 h 902"/>
                <a:gd name="T78" fmla="*/ 272 w 557"/>
                <a:gd name="T79" fmla="*/ 80 h 902"/>
                <a:gd name="T80" fmla="*/ 275 w 557"/>
                <a:gd name="T81" fmla="*/ 84 h 902"/>
                <a:gd name="T82" fmla="*/ 277 w 557"/>
                <a:gd name="T83" fmla="*/ 85 h 902"/>
                <a:gd name="T84" fmla="*/ 293 w 557"/>
                <a:gd name="T85" fmla="*/ 98 h 902"/>
                <a:gd name="T86" fmla="*/ 295 w 557"/>
                <a:gd name="T87" fmla="*/ 100 h 902"/>
                <a:gd name="T88" fmla="*/ 298 w 557"/>
                <a:gd name="T89" fmla="*/ 102 h 902"/>
                <a:gd name="T90" fmla="*/ 332 w 557"/>
                <a:gd name="T91" fmla="*/ 128 h 902"/>
                <a:gd name="T92" fmla="*/ 352 w 557"/>
                <a:gd name="T93" fmla="*/ 180 h 902"/>
                <a:gd name="T94" fmla="*/ 400 w 557"/>
                <a:gd name="T95" fmla="*/ 208 h 902"/>
                <a:gd name="T96" fmla="*/ 396 w 557"/>
                <a:gd name="T97" fmla="*/ 236 h 902"/>
                <a:gd name="T98" fmla="*/ 456 w 557"/>
                <a:gd name="T99" fmla="*/ 288 h 902"/>
                <a:gd name="T100" fmla="*/ 452 w 557"/>
                <a:gd name="T101" fmla="*/ 312 h 902"/>
                <a:gd name="T102" fmla="*/ 400 w 557"/>
                <a:gd name="T103" fmla="*/ 348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57" h="902">
                  <a:moveTo>
                    <a:pt x="400" y="348"/>
                  </a:moveTo>
                  <a:cubicBezTo>
                    <a:pt x="384" y="520"/>
                    <a:pt x="384" y="520"/>
                    <a:pt x="384" y="520"/>
                  </a:cubicBezTo>
                  <a:cubicBezTo>
                    <a:pt x="440" y="608"/>
                    <a:pt x="440" y="608"/>
                    <a:pt x="440" y="608"/>
                  </a:cubicBezTo>
                  <a:cubicBezTo>
                    <a:pt x="447" y="662"/>
                    <a:pt x="447" y="662"/>
                    <a:pt x="447" y="662"/>
                  </a:cubicBezTo>
                  <a:cubicBezTo>
                    <a:pt x="447" y="663"/>
                    <a:pt x="452" y="703"/>
                    <a:pt x="452" y="704"/>
                  </a:cubicBezTo>
                  <a:cubicBezTo>
                    <a:pt x="557" y="902"/>
                    <a:pt x="557" y="902"/>
                    <a:pt x="557" y="902"/>
                  </a:cubicBezTo>
                  <a:cubicBezTo>
                    <a:pt x="447" y="756"/>
                    <a:pt x="447" y="756"/>
                    <a:pt x="447" y="756"/>
                  </a:cubicBezTo>
                  <a:cubicBezTo>
                    <a:pt x="432" y="662"/>
                    <a:pt x="432" y="662"/>
                    <a:pt x="432" y="662"/>
                  </a:cubicBezTo>
                  <a:cubicBezTo>
                    <a:pt x="320" y="548"/>
                    <a:pt x="320" y="548"/>
                    <a:pt x="320" y="548"/>
                  </a:cubicBezTo>
                  <a:cubicBezTo>
                    <a:pt x="344" y="532"/>
                    <a:pt x="344" y="532"/>
                    <a:pt x="344" y="532"/>
                  </a:cubicBezTo>
                  <a:cubicBezTo>
                    <a:pt x="292" y="484"/>
                    <a:pt x="292" y="484"/>
                    <a:pt x="292" y="484"/>
                  </a:cubicBezTo>
                  <a:cubicBezTo>
                    <a:pt x="260" y="508"/>
                    <a:pt x="260" y="508"/>
                    <a:pt x="260" y="508"/>
                  </a:cubicBezTo>
                  <a:cubicBezTo>
                    <a:pt x="260" y="604"/>
                    <a:pt x="260" y="604"/>
                    <a:pt x="260" y="604"/>
                  </a:cubicBezTo>
                  <a:cubicBezTo>
                    <a:pt x="280" y="640"/>
                    <a:pt x="280" y="640"/>
                    <a:pt x="280" y="640"/>
                  </a:cubicBezTo>
                  <a:cubicBezTo>
                    <a:pt x="224" y="608"/>
                    <a:pt x="224" y="608"/>
                    <a:pt x="224" y="608"/>
                  </a:cubicBezTo>
                  <a:cubicBezTo>
                    <a:pt x="228" y="580"/>
                    <a:pt x="228" y="580"/>
                    <a:pt x="228" y="580"/>
                  </a:cubicBezTo>
                  <a:cubicBezTo>
                    <a:pt x="184" y="528"/>
                    <a:pt x="184" y="528"/>
                    <a:pt x="184" y="528"/>
                  </a:cubicBezTo>
                  <a:cubicBezTo>
                    <a:pt x="116" y="528"/>
                    <a:pt x="116" y="528"/>
                    <a:pt x="116" y="528"/>
                  </a:cubicBezTo>
                  <a:cubicBezTo>
                    <a:pt x="96" y="500"/>
                    <a:pt x="96" y="500"/>
                    <a:pt x="96" y="500"/>
                  </a:cubicBezTo>
                  <a:cubicBezTo>
                    <a:pt x="16" y="500"/>
                    <a:pt x="16" y="500"/>
                    <a:pt x="16" y="500"/>
                  </a:cubicBezTo>
                  <a:cubicBezTo>
                    <a:pt x="3" y="437"/>
                    <a:pt x="3" y="437"/>
                    <a:pt x="3" y="437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44" y="416"/>
                    <a:pt x="44" y="416"/>
                    <a:pt x="44" y="416"/>
                  </a:cubicBezTo>
                  <a:cubicBezTo>
                    <a:pt x="80" y="372"/>
                    <a:pt x="80" y="372"/>
                    <a:pt x="80" y="372"/>
                  </a:cubicBezTo>
                  <a:cubicBezTo>
                    <a:pt x="61" y="346"/>
                    <a:pt x="61" y="346"/>
                    <a:pt x="61" y="346"/>
                  </a:cubicBezTo>
                  <a:cubicBezTo>
                    <a:pt x="61" y="344"/>
                    <a:pt x="61" y="344"/>
                    <a:pt x="61" y="344"/>
                  </a:cubicBezTo>
                  <a:cubicBezTo>
                    <a:pt x="77" y="323"/>
                    <a:pt x="77" y="323"/>
                    <a:pt x="77" y="323"/>
                  </a:cubicBezTo>
                  <a:cubicBezTo>
                    <a:pt x="40" y="297"/>
                    <a:pt x="40" y="297"/>
                    <a:pt x="40" y="297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103" y="125"/>
                    <a:pt x="103" y="125"/>
                    <a:pt x="103" y="125"/>
                  </a:cubicBezTo>
                  <a:cubicBezTo>
                    <a:pt x="103" y="125"/>
                    <a:pt x="98" y="63"/>
                    <a:pt x="93" y="57"/>
                  </a:cubicBezTo>
                  <a:cubicBezTo>
                    <a:pt x="87" y="52"/>
                    <a:pt x="160" y="0"/>
                    <a:pt x="160" y="0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196" y="4"/>
                    <a:pt x="196" y="4"/>
                    <a:pt x="196" y="4"/>
                  </a:cubicBezTo>
                  <a:cubicBezTo>
                    <a:pt x="200" y="56"/>
                    <a:pt x="200" y="56"/>
                    <a:pt x="200" y="56"/>
                  </a:cubicBezTo>
                  <a:cubicBezTo>
                    <a:pt x="232" y="84"/>
                    <a:pt x="232" y="84"/>
                    <a:pt x="232" y="84"/>
                  </a:cubicBezTo>
                  <a:cubicBezTo>
                    <a:pt x="232" y="84"/>
                    <a:pt x="272" y="76"/>
                    <a:pt x="272" y="80"/>
                  </a:cubicBezTo>
                  <a:cubicBezTo>
                    <a:pt x="272" y="80"/>
                    <a:pt x="273" y="82"/>
                    <a:pt x="275" y="84"/>
                  </a:cubicBezTo>
                  <a:cubicBezTo>
                    <a:pt x="276" y="84"/>
                    <a:pt x="276" y="85"/>
                    <a:pt x="277" y="85"/>
                  </a:cubicBezTo>
                  <a:cubicBezTo>
                    <a:pt x="280" y="88"/>
                    <a:pt x="286" y="93"/>
                    <a:pt x="293" y="98"/>
                  </a:cubicBezTo>
                  <a:cubicBezTo>
                    <a:pt x="294" y="99"/>
                    <a:pt x="295" y="100"/>
                    <a:pt x="295" y="100"/>
                  </a:cubicBezTo>
                  <a:cubicBezTo>
                    <a:pt x="296" y="101"/>
                    <a:pt x="297" y="102"/>
                    <a:pt x="298" y="102"/>
                  </a:cubicBezTo>
                  <a:cubicBezTo>
                    <a:pt x="314" y="115"/>
                    <a:pt x="332" y="128"/>
                    <a:pt x="332" y="128"/>
                  </a:cubicBezTo>
                  <a:cubicBezTo>
                    <a:pt x="352" y="180"/>
                    <a:pt x="352" y="180"/>
                    <a:pt x="352" y="180"/>
                  </a:cubicBezTo>
                  <a:cubicBezTo>
                    <a:pt x="400" y="208"/>
                    <a:pt x="400" y="208"/>
                    <a:pt x="400" y="208"/>
                  </a:cubicBezTo>
                  <a:cubicBezTo>
                    <a:pt x="400" y="208"/>
                    <a:pt x="392" y="236"/>
                    <a:pt x="396" y="236"/>
                  </a:cubicBezTo>
                  <a:cubicBezTo>
                    <a:pt x="400" y="236"/>
                    <a:pt x="456" y="288"/>
                    <a:pt x="456" y="288"/>
                  </a:cubicBezTo>
                  <a:cubicBezTo>
                    <a:pt x="456" y="288"/>
                    <a:pt x="456" y="308"/>
                    <a:pt x="452" y="312"/>
                  </a:cubicBezTo>
                  <a:cubicBezTo>
                    <a:pt x="448" y="316"/>
                    <a:pt x="400" y="348"/>
                    <a:pt x="400" y="348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4" name="ชลบุรี">
              <a:extLst>
                <a:ext uri="{FF2B5EF4-FFF2-40B4-BE49-F238E27FC236}">
                  <a16:creationId xmlns:a16="http://schemas.microsoft.com/office/drawing/2014/main" id="{918461B7-35AE-4C24-AA4B-8314BDE382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6017" y="3586702"/>
              <a:ext cx="312735" cy="367600"/>
            </a:xfrm>
            <a:custGeom>
              <a:avLst/>
              <a:gdLst>
                <a:gd name="T0" fmla="*/ 171 w 171"/>
                <a:gd name="T1" fmla="*/ 81 h 201"/>
                <a:gd name="T2" fmla="*/ 169 w 171"/>
                <a:gd name="T3" fmla="*/ 81 h 201"/>
                <a:gd name="T4" fmla="*/ 165 w 171"/>
                <a:gd name="T5" fmla="*/ 86 h 201"/>
                <a:gd name="T6" fmla="*/ 165 w 171"/>
                <a:gd name="T7" fmla="*/ 88 h 201"/>
                <a:gd name="T8" fmla="*/ 153 w 171"/>
                <a:gd name="T9" fmla="*/ 86 h 201"/>
                <a:gd name="T10" fmla="*/ 143 w 171"/>
                <a:gd name="T11" fmla="*/ 92 h 201"/>
                <a:gd name="T12" fmla="*/ 134 w 171"/>
                <a:gd name="T13" fmla="*/ 107 h 201"/>
                <a:gd name="T14" fmla="*/ 104 w 171"/>
                <a:gd name="T15" fmla="*/ 114 h 201"/>
                <a:gd name="T16" fmla="*/ 94 w 171"/>
                <a:gd name="T17" fmla="*/ 102 h 201"/>
                <a:gd name="T18" fmla="*/ 81 w 171"/>
                <a:gd name="T19" fmla="*/ 105 h 201"/>
                <a:gd name="T20" fmla="*/ 65 w 171"/>
                <a:gd name="T21" fmla="*/ 102 h 201"/>
                <a:gd name="T22" fmla="*/ 62 w 171"/>
                <a:gd name="T23" fmla="*/ 109 h 201"/>
                <a:gd name="T24" fmla="*/ 54 w 171"/>
                <a:gd name="T25" fmla="*/ 116 h 201"/>
                <a:gd name="T26" fmla="*/ 45 w 171"/>
                <a:gd name="T27" fmla="*/ 112 h 201"/>
                <a:gd name="T28" fmla="*/ 44 w 171"/>
                <a:gd name="T29" fmla="*/ 120 h 201"/>
                <a:gd name="T30" fmla="*/ 47 w 171"/>
                <a:gd name="T31" fmla="*/ 131 h 201"/>
                <a:gd name="T32" fmla="*/ 39 w 171"/>
                <a:gd name="T33" fmla="*/ 153 h 201"/>
                <a:gd name="T34" fmla="*/ 30 w 171"/>
                <a:gd name="T35" fmla="*/ 159 h 201"/>
                <a:gd name="T36" fmla="*/ 32 w 171"/>
                <a:gd name="T37" fmla="*/ 167 h 201"/>
                <a:gd name="T38" fmla="*/ 23 w 171"/>
                <a:gd name="T39" fmla="*/ 180 h 201"/>
                <a:gd name="T40" fmla="*/ 25 w 171"/>
                <a:gd name="T41" fmla="*/ 189 h 201"/>
                <a:gd name="T42" fmla="*/ 25 w 171"/>
                <a:gd name="T43" fmla="*/ 189 h 201"/>
                <a:gd name="T44" fmla="*/ 22 w 171"/>
                <a:gd name="T45" fmla="*/ 201 h 201"/>
                <a:gd name="T46" fmla="*/ 19 w 171"/>
                <a:gd name="T47" fmla="*/ 199 h 201"/>
                <a:gd name="T48" fmla="*/ 14 w 171"/>
                <a:gd name="T49" fmla="*/ 198 h 201"/>
                <a:gd name="T50" fmla="*/ 15 w 171"/>
                <a:gd name="T51" fmla="*/ 189 h 201"/>
                <a:gd name="T52" fmla="*/ 0 w 171"/>
                <a:gd name="T53" fmla="*/ 187 h 201"/>
                <a:gd name="T54" fmla="*/ 1 w 171"/>
                <a:gd name="T55" fmla="*/ 168 h 201"/>
                <a:gd name="T56" fmla="*/ 9 w 171"/>
                <a:gd name="T57" fmla="*/ 163 h 201"/>
                <a:gd name="T58" fmla="*/ 11 w 171"/>
                <a:gd name="T59" fmla="*/ 148 h 201"/>
                <a:gd name="T60" fmla="*/ 1 w 171"/>
                <a:gd name="T61" fmla="*/ 138 h 201"/>
                <a:gd name="T62" fmla="*/ 3 w 171"/>
                <a:gd name="T63" fmla="*/ 127 h 201"/>
                <a:gd name="T64" fmla="*/ 14 w 171"/>
                <a:gd name="T65" fmla="*/ 120 h 201"/>
                <a:gd name="T66" fmla="*/ 13 w 171"/>
                <a:gd name="T67" fmla="*/ 111 h 201"/>
                <a:gd name="T68" fmla="*/ 7 w 171"/>
                <a:gd name="T69" fmla="*/ 103 h 201"/>
                <a:gd name="T70" fmla="*/ 7 w 171"/>
                <a:gd name="T71" fmla="*/ 95 h 201"/>
                <a:gd name="T72" fmla="*/ 17 w 171"/>
                <a:gd name="T73" fmla="*/ 78 h 201"/>
                <a:gd name="T74" fmla="*/ 11 w 171"/>
                <a:gd name="T75" fmla="*/ 63 h 201"/>
                <a:gd name="T76" fmla="*/ 10 w 171"/>
                <a:gd name="T77" fmla="*/ 56 h 201"/>
                <a:gd name="T78" fmla="*/ 14 w 171"/>
                <a:gd name="T79" fmla="*/ 51 h 201"/>
                <a:gd name="T80" fmla="*/ 24 w 171"/>
                <a:gd name="T81" fmla="*/ 45 h 201"/>
                <a:gd name="T82" fmla="*/ 24 w 171"/>
                <a:gd name="T83" fmla="*/ 33 h 201"/>
                <a:gd name="T84" fmla="*/ 24 w 171"/>
                <a:gd name="T85" fmla="*/ 30 h 201"/>
                <a:gd name="T86" fmla="*/ 32 w 171"/>
                <a:gd name="T87" fmla="*/ 19 h 201"/>
                <a:gd name="T88" fmla="*/ 41 w 171"/>
                <a:gd name="T89" fmla="*/ 15 h 201"/>
                <a:gd name="T90" fmla="*/ 39 w 171"/>
                <a:gd name="T91" fmla="*/ 5 h 201"/>
                <a:gd name="T92" fmla="*/ 55 w 171"/>
                <a:gd name="T93" fmla="*/ 0 h 201"/>
                <a:gd name="T94" fmla="*/ 75 w 171"/>
                <a:gd name="T95" fmla="*/ 3 h 201"/>
                <a:gd name="T96" fmla="*/ 98 w 171"/>
                <a:gd name="T97" fmla="*/ 24 h 201"/>
                <a:gd name="T98" fmla="*/ 132 w 171"/>
                <a:gd name="T99" fmla="*/ 34 h 201"/>
                <a:gd name="T100" fmla="*/ 138 w 171"/>
                <a:gd name="T101" fmla="*/ 52 h 201"/>
                <a:gd name="T102" fmla="*/ 160 w 171"/>
                <a:gd name="T103" fmla="*/ 64 h 201"/>
                <a:gd name="T104" fmla="*/ 171 w 171"/>
                <a:gd name="T105" fmla="*/ 8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1" h="201">
                  <a:moveTo>
                    <a:pt x="171" y="81"/>
                  </a:moveTo>
                  <a:lnTo>
                    <a:pt x="169" y="81"/>
                  </a:lnTo>
                  <a:lnTo>
                    <a:pt x="165" y="86"/>
                  </a:lnTo>
                  <a:lnTo>
                    <a:pt x="165" y="88"/>
                  </a:lnTo>
                  <a:lnTo>
                    <a:pt x="153" y="86"/>
                  </a:lnTo>
                  <a:lnTo>
                    <a:pt x="143" y="92"/>
                  </a:lnTo>
                  <a:lnTo>
                    <a:pt x="134" y="107"/>
                  </a:lnTo>
                  <a:lnTo>
                    <a:pt x="104" y="114"/>
                  </a:lnTo>
                  <a:lnTo>
                    <a:pt x="94" y="102"/>
                  </a:lnTo>
                  <a:lnTo>
                    <a:pt x="81" y="105"/>
                  </a:lnTo>
                  <a:lnTo>
                    <a:pt x="65" y="102"/>
                  </a:lnTo>
                  <a:lnTo>
                    <a:pt x="62" y="109"/>
                  </a:lnTo>
                  <a:lnTo>
                    <a:pt x="54" y="116"/>
                  </a:lnTo>
                  <a:lnTo>
                    <a:pt x="45" y="112"/>
                  </a:lnTo>
                  <a:lnTo>
                    <a:pt x="44" y="120"/>
                  </a:lnTo>
                  <a:lnTo>
                    <a:pt x="47" y="131"/>
                  </a:lnTo>
                  <a:lnTo>
                    <a:pt x="39" y="153"/>
                  </a:lnTo>
                  <a:lnTo>
                    <a:pt x="30" y="159"/>
                  </a:lnTo>
                  <a:lnTo>
                    <a:pt x="32" y="167"/>
                  </a:lnTo>
                  <a:lnTo>
                    <a:pt x="23" y="180"/>
                  </a:lnTo>
                  <a:lnTo>
                    <a:pt x="25" y="189"/>
                  </a:lnTo>
                  <a:lnTo>
                    <a:pt x="25" y="189"/>
                  </a:lnTo>
                  <a:lnTo>
                    <a:pt x="22" y="201"/>
                  </a:lnTo>
                  <a:lnTo>
                    <a:pt x="19" y="199"/>
                  </a:lnTo>
                  <a:lnTo>
                    <a:pt x="14" y="198"/>
                  </a:lnTo>
                  <a:lnTo>
                    <a:pt x="15" y="189"/>
                  </a:lnTo>
                  <a:lnTo>
                    <a:pt x="0" y="187"/>
                  </a:lnTo>
                  <a:lnTo>
                    <a:pt x="1" y="168"/>
                  </a:lnTo>
                  <a:lnTo>
                    <a:pt x="9" y="163"/>
                  </a:lnTo>
                  <a:lnTo>
                    <a:pt x="11" y="148"/>
                  </a:lnTo>
                  <a:lnTo>
                    <a:pt x="1" y="138"/>
                  </a:lnTo>
                  <a:lnTo>
                    <a:pt x="3" y="127"/>
                  </a:lnTo>
                  <a:lnTo>
                    <a:pt x="14" y="120"/>
                  </a:lnTo>
                  <a:lnTo>
                    <a:pt x="13" y="111"/>
                  </a:lnTo>
                  <a:lnTo>
                    <a:pt x="7" y="103"/>
                  </a:lnTo>
                  <a:lnTo>
                    <a:pt x="7" y="95"/>
                  </a:lnTo>
                  <a:lnTo>
                    <a:pt x="17" y="78"/>
                  </a:lnTo>
                  <a:lnTo>
                    <a:pt x="11" y="63"/>
                  </a:lnTo>
                  <a:lnTo>
                    <a:pt x="10" y="56"/>
                  </a:lnTo>
                  <a:lnTo>
                    <a:pt x="14" y="51"/>
                  </a:lnTo>
                  <a:lnTo>
                    <a:pt x="24" y="45"/>
                  </a:lnTo>
                  <a:lnTo>
                    <a:pt x="24" y="33"/>
                  </a:lnTo>
                  <a:lnTo>
                    <a:pt x="24" y="30"/>
                  </a:lnTo>
                  <a:lnTo>
                    <a:pt x="32" y="19"/>
                  </a:lnTo>
                  <a:lnTo>
                    <a:pt x="41" y="15"/>
                  </a:lnTo>
                  <a:lnTo>
                    <a:pt x="39" y="5"/>
                  </a:lnTo>
                  <a:lnTo>
                    <a:pt x="55" y="0"/>
                  </a:lnTo>
                  <a:lnTo>
                    <a:pt x="75" y="3"/>
                  </a:lnTo>
                  <a:lnTo>
                    <a:pt x="98" y="24"/>
                  </a:lnTo>
                  <a:lnTo>
                    <a:pt x="132" y="34"/>
                  </a:lnTo>
                  <a:lnTo>
                    <a:pt x="138" y="52"/>
                  </a:lnTo>
                  <a:lnTo>
                    <a:pt x="160" y="64"/>
                  </a:lnTo>
                  <a:lnTo>
                    <a:pt x="171" y="8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5" name="ฉะเชิงเทรา">
              <a:extLst>
                <a:ext uri="{FF2B5EF4-FFF2-40B4-BE49-F238E27FC236}">
                  <a16:creationId xmlns:a16="http://schemas.microsoft.com/office/drawing/2014/main" id="{0CD4EE78-5554-40C4-8100-CD9FEA20A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4187" y="3440394"/>
              <a:ext cx="407835" cy="294446"/>
            </a:xfrm>
            <a:custGeom>
              <a:avLst/>
              <a:gdLst>
                <a:gd name="T0" fmla="*/ 996 w 996"/>
                <a:gd name="T1" fmla="*/ 594 h 718"/>
                <a:gd name="T2" fmla="*/ 918 w 996"/>
                <a:gd name="T3" fmla="*/ 678 h 718"/>
                <a:gd name="T4" fmla="*/ 845 w 996"/>
                <a:gd name="T5" fmla="*/ 678 h 718"/>
                <a:gd name="T6" fmla="*/ 767 w 996"/>
                <a:gd name="T7" fmla="*/ 718 h 718"/>
                <a:gd name="T8" fmla="*/ 621 w 996"/>
                <a:gd name="T9" fmla="*/ 589 h 718"/>
                <a:gd name="T10" fmla="*/ 443 w 996"/>
                <a:gd name="T11" fmla="*/ 464 h 718"/>
                <a:gd name="T12" fmla="*/ 250 w 996"/>
                <a:gd name="T13" fmla="*/ 355 h 718"/>
                <a:gd name="T14" fmla="*/ 188 w 996"/>
                <a:gd name="T15" fmla="*/ 422 h 718"/>
                <a:gd name="T16" fmla="*/ 112 w 996"/>
                <a:gd name="T17" fmla="*/ 492 h 718"/>
                <a:gd name="T18" fmla="*/ 105 w 996"/>
                <a:gd name="T19" fmla="*/ 448 h 718"/>
                <a:gd name="T20" fmla="*/ 81 w 996"/>
                <a:gd name="T21" fmla="*/ 468 h 718"/>
                <a:gd name="T22" fmla="*/ 8 w 996"/>
                <a:gd name="T23" fmla="*/ 438 h 718"/>
                <a:gd name="T24" fmla="*/ 78 w 996"/>
                <a:gd name="T25" fmla="*/ 323 h 718"/>
                <a:gd name="T26" fmla="*/ 0 w 996"/>
                <a:gd name="T27" fmla="*/ 255 h 718"/>
                <a:gd name="T28" fmla="*/ 73 w 996"/>
                <a:gd name="T29" fmla="*/ 146 h 718"/>
                <a:gd name="T30" fmla="*/ 49 w 996"/>
                <a:gd name="T31" fmla="*/ 33 h 718"/>
                <a:gd name="T32" fmla="*/ 52 w 996"/>
                <a:gd name="T33" fmla="*/ 16 h 718"/>
                <a:gd name="T34" fmla="*/ 107 w 996"/>
                <a:gd name="T35" fmla="*/ 1 h 718"/>
                <a:gd name="T36" fmla="*/ 239 w 996"/>
                <a:gd name="T37" fmla="*/ 5 h 718"/>
                <a:gd name="T38" fmla="*/ 271 w 996"/>
                <a:gd name="T39" fmla="*/ 36 h 718"/>
                <a:gd name="T40" fmla="*/ 266 w 996"/>
                <a:gd name="T41" fmla="*/ 104 h 718"/>
                <a:gd name="T42" fmla="*/ 344 w 996"/>
                <a:gd name="T43" fmla="*/ 99 h 718"/>
                <a:gd name="T44" fmla="*/ 464 w 996"/>
                <a:gd name="T45" fmla="*/ 115 h 718"/>
                <a:gd name="T46" fmla="*/ 589 w 996"/>
                <a:gd name="T47" fmla="*/ 177 h 718"/>
                <a:gd name="T48" fmla="*/ 668 w 996"/>
                <a:gd name="T49" fmla="*/ 219 h 718"/>
                <a:gd name="T50" fmla="*/ 788 w 996"/>
                <a:gd name="T51" fmla="*/ 188 h 718"/>
                <a:gd name="T52" fmla="*/ 840 w 996"/>
                <a:gd name="T53" fmla="*/ 250 h 718"/>
                <a:gd name="T54" fmla="*/ 871 w 996"/>
                <a:gd name="T55" fmla="*/ 276 h 718"/>
                <a:gd name="T56" fmla="*/ 871 w 996"/>
                <a:gd name="T57" fmla="*/ 318 h 718"/>
                <a:gd name="T58" fmla="*/ 926 w 996"/>
                <a:gd name="T59" fmla="*/ 372 h 718"/>
                <a:gd name="T60" fmla="*/ 905 w 996"/>
                <a:gd name="T61" fmla="*/ 422 h 718"/>
                <a:gd name="T62" fmla="*/ 954 w 996"/>
                <a:gd name="T63" fmla="*/ 464 h 718"/>
                <a:gd name="T64" fmla="*/ 996 w 996"/>
                <a:gd name="T65" fmla="*/ 532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6" h="718">
                  <a:moveTo>
                    <a:pt x="996" y="532"/>
                  </a:moveTo>
                  <a:cubicBezTo>
                    <a:pt x="996" y="594"/>
                    <a:pt x="996" y="594"/>
                    <a:pt x="996" y="594"/>
                  </a:cubicBezTo>
                  <a:cubicBezTo>
                    <a:pt x="918" y="636"/>
                    <a:pt x="918" y="636"/>
                    <a:pt x="918" y="636"/>
                  </a:cubicBezTo>
                  <a:cubicBezTo>
                    <a:pt x="918" y="678"/>
                    <a:pt x="918" y="678"/>
                    <a:pt x="918" y="678"/>
                  </a:cubicBezTo>
                  <a:cubicBezTo>
                    <a:pt x="881" y="694"/>
                    <a:pt x="881" y="694"/>
                    <a:pt x="881" y="694"/>
                  </a:cubicBezTo>
                  <a:cubicBezTo>
                    <a:pt x="845" y="678"/>
                    <a:pt x="845" y="678"/>
                    <a:pt x="845" y="678"/>
                  </a:cubicBezTo>
                  <a:cubicBezTo>
                    <a:pt x="808" y="714"/>
                    <a:pt x="808" y="714"/>
                    <a:pt x="808" y="714"/>
                  </a:cubicBezTo>
                  <a:cubicBezTo>
                    <a:pt x="767" y="718"/>
                    <a:pt x="767" y="718"/>
                    <a:pt x="767" y="718"/>
                  </a:cubicBezTo>
                  <a:cubicBezTo>
                    <a:pt x="720" y="641"/>
                    <a:pt x="720" y="641"/>
                    <a:pt x="720" y="641"/>
                  </a:cubicBezTo>
                  <a:cubicBezTo>
                    <a:pt x="621" y="589"/>
                    <a:pt x="621" y="589"/>
                    <a:pt x="621" y="589"/>
                  </a:cubicBezTo>
                  <a:cubicBezTo>
                    <a:pt x="595" y="511"/>
                    <a:pt x="595" y="511"/>
                    <a:pt x="595" y="511"/>
                  </a:cubicBezTo>
                  <a:cubicBezTo>
                    <a:pt x="443" y="464"/>
                    <a:pt x="443" y="464"/>
                    <a:pt x="443" y="464"/>
                  </a:cubicBezTo>
                  <a:cubicBezTo>
                    <a:pt x="339" y="370"/>
                    <a:pt x="339" y="370"/>
                    <a:pt x="339" y="370"/>
                  </a:cubicBezTo>
                  <a:cubicBezTo>
                    <a:pt x="250" y="355"/>
                    <a:pt x="250" y="355"/>
                    <a:pt x="250" y="355"/>
                  </a:cubicBezTo>
                  <a:cubicBezTo>
                    <a:pt x="177" y="381"/>
                    <a:pt x="177" y="381"/>
                    <a:pt x="177" y="381"/>
                  </a:cubicBezTo>
                  <a:cubicBezTo>
                    <a:pt x="188" y="422"/>
                    <a:pt x="188" y="422"/>
                    <a:pt x="188" y="422"/>
                  </a:cubicBezTo>
                  <a:cubicBezTo>
                    <a:pt x="146" y="443"/>
                    <a:pt x="146" y="443"/>
                    <a:pt x="146" y="443"/>
                  </a:cubicBezTo>
                  <a:cubicBezTo>
                    <a:pt x="112" y="492"/>
                    <a:pt x="112" y="492"/>
                    <a:pt x="112" y="492"/>
                  </a:cubicBezTo>
                  <a:cubicBezTo>
                    <a:pt x="113" y="472"/>
                    <a:pt x="113" y="472"/>
                    <a:pt x="113" y="472"/>
                  </a:cubicBezTo>
                  <a:cubicBezTo>
                    <a:pt x="105" y="448"/>
                    <a:pt x="105" y="448"/>
                    <a:pt x="105" y="448"/>
                  </a:cubicBezTo>
                  <a:cubicBezTo>
                    <a:pt x="86" y="464"/>
                    <a:pt x="86" y="464"/>
                    <a:pt x="86" y="464"/>
                  </a:cubicBezTo>
                  <a:cubicBezTo>
                    <a:pt x="81" y="468"/>
                    <a:pt x="81" y="468"/>
                    <a:pt x="81" y="468"/>
                  </a:cubicBezTo>
                  <a:cubicBezTo>
                    <a:pt x="41" y="464"/>
                    <a:pt x="41" y="464"/>
                    <a:pt x="41" y="464"/>
                  </a:cubicBezTo>
                  <a:cubicBezTo>
                    <a:pt x="8" y="438"/>
                    <a:pt x="8" y="438"/>
                    <a:pt x="8" y="438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78" y="323"/>
                    <a:pt x="78" y="323"/>
                    <a:pt x="78" y="323"/>
                  </a:cubicBezTo>
                  <a:cubicBezTo>
                    <a:pt x="24" y="276"/>
                    <a:pt x="24" y="276"/>
                    <a:pt x="24" y="276"/>
                  </a:cubicBezTo>
                  <a:cubicBezTo>
                    <a:pt x="0" y="255"/>
                    <a:pt x="0" y="255"/>
                    <a:pt x="0" y="255"/>
                  </a:cubicBezTo>
                  <a:cubicBezTo>
                    <a:pt x="1" y="253"/>
                    <a:pt x="1" y="253"/>
                    <a:pt x="1" y="253"/>
                  </a:cubicBezTo>
                  <a:cubicBezTo>
                    <a:pt x="73" y="146"/>
                    <a:pt x="73" y="146"/>
                    <a:pt x="73" y="146"/>
                  </a:cubicBezTo>
                  <a:cubicBezTo>
                    <a:pt x="37" y="109"/>
                    <a:pt x="37" y="109"/>
                    <a:pt x="37" y="109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106" y="1"/>
                    <a:pt x="106" y="1"/>
                    <a:pt x="106" y="1"/>
                  </a:cubicBezTo>
                  <a:cubicBezTo>
                    <a:pt x="107" y="1"/>
                    <a:pt x="107" y="1"/>
                    <a:pt x="107" y="1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239" y="5"/>
                    <a:pt x="239" y="5"/>
                    <a:pt x="239" y="5"/>
                  </a:cubicBezTo>
                  <a:cubicBezTo>
                    <a:pt x="245" y="5"/>
                    <a:pt x="245" y="5"/>
                    <a:pt x="245" y="5"/>
                  </a:cubicBezTo>
                  <a:cubicBezTo>
                    <a:pt x="271" y="36"/>
                    <a:pt x="271" y="36"/>
                    <a:pt x="271" y="36"/>
                  </a:cubicBezTo>
                  <a:cubicBezTo>
                    <a:pt x="261" y="62"/>
                    <a:pt x="261" y="62"/>
                    <a:pt x="261" y="62"/>
                  </a:cubicBezTo>
                  <a:cubicBezTo>
                    <a:pt x="266" y="104"/>
                    <a:pt x="266" y="104"/>
                    <a:pt x="266" y="104"/>
                  </a:cubicBezTo>
                  <a:cubicBezTo>
                    <a:pt x="313" y="78"/>
                    <a:pt x="313" y="78"/>
                    <a:pt x="313" y="78"/>
                  </a:cubicBezTo>
                  <a:cubicBezTo>
                    <a:pt x="344" y="99"/>
                    <a:pt x="344" y="99"/>
                    <a:pt x="344" y="99"/>
                  </a:cubicBezTo>
                  <a:cubicBezTo>
                    <a:pt x="443" y="94"/>
                    <a:pt x="443" y="94"/>
                    <a:pt x="443" y="94"/>
                  </a:cubicBezTo>
                  <a:cubicBezTo>
                    <a:pt x="464" y="115"/>
                    <a:pt x="464" y="115"/>
                    <a:pt x="464" y="115"/>
                  </a:cubicBezTo>
                  <a:cubicBezTo>
                    <a:pt x="548" y="141"/>
                    <a:pt x="548" y="141"/>
                    <a:pt x="548" y="141"/>
                  </a:cubicBezTo>
                  <a:cubicBezTo>
                    <a:pt x="548" y="141"/>
                    <a:pt x="584" y="177"/>
                    <a:pt x="589" y="177"/>
                  </a:cubicBezTo>
                  <a:cubicBezTo>
                    <a:pt x="626" y="177"/>
                    <a:pt x="626" y="177"/>
                    <a:pt x="626" y="177"/>
                  </a:cubicBezTo>
                  <a:cubicBezTo>
                    <a:pt x="668" y="219"/>
                    <a:pt x="668" y="219"/>
                    <a:pt x="668" y="219"/>
                  </a:cubicBezTo>
                  <a:cubicBezTo>
                    <a:pt x="668" y="219"/>
                    <a:pt x="720" y="208"/>
                    <a:pt x="725" y="208"/>
                  </a:cubicBezTo>
                  <a:cubicBezTo>
                    <a:pt x="730" y="208"/>
                    <a:pt x="788" y="188"/>
                    <a:pt x="788" y="188"/>
                  </a:cubicBezTo>
                  <a:cubicBezTo>
                    <a:pt x="829" y="219"/>
                    <a:pt x="829" y="219"/>
                    <a:pt x="829" y="219"/>
                  </a:cubicBezTo>
                  <a:cubicBezTo>
                    <a:pt x="840" y="250"/>
                    <a:pt x="840" y="250"/>
                    <a:pt x="840" y="250"/>
                  </a:cubicBezTo>
                  <a:cubicBezTo>
                    <a:pt x="871" y="250"/>
                    <a:pt x="871" y="250"/>
                    <a:pt x="871" y="250"/>
                  </a:cubicBezTo>
                  <a:cubicBezTo>
                    <a:pt x="871" y="276"/>
                    <a:pt x="871" y="276"/>
                    <a:pt x="871" y="276"/>
                  </a:cubicBezTo>
                  <a:cubicBezTo>
                    <a:pt x="861" y="292"/>
                    <a:pt x="861" y="292"/>
                    <a:pt x="861" y="292"/>
                  </a:cubicBezTo>
                  <a:cubicBezTo>
                    <a:pt x="871" y="318"/>
                    <a:pt x="871" y="318"/>
                    <a:pt x="871" y="318"/>
                  </a:cubicBezTo>
                  <a:cubicBezTo>
                    <a:pt x="902" y="328"/>
                    <a:pt x="902" y="328"/>
                    <a:pt x="902" y="328"/>
                  </a:cubicBezTo>
                  <a:cubicBezTo>
                    <a:pt x="926" y="372"/>
                    <a:pt x="926" y="372"/>
                    <a:pt x="926" y="372"/>
                  </a:cubicBezTo>
                  <a:cubicBezTo>
                    <a:pt x="902" y="412"/>
                    <a:pt x="902" y="412"/>
                    <a:pt x="902" y="412"/>
                  </a:cubicBezTo>
                  <a:cubicBezTo>
                    <a:pt x="905" y="422"/>
                    <a:pt x="905" y="422"/>
                    <a:pt x="905" y="422"/>
                  </a:cubicBezTo>
                  <a:cubicBezTo>
                    <a:pt x="918" y="464"/>
                    <a:pt x="918" y="464"/>
                    <a:pt x="918" y="464"/>
                  </a:cubicBezTo>
                  <a:cubicBezTo>
                    <a:pt x="954" y="464"/>
                    <a:pt x="954" y="464"/>
                    <a:pt x="954" y="464"/>
                  </a:cubicBezTo>
                  <a:cubicBezTo>
                    <a:pt x="970" y="511"/>
                    <a:pt x="970" y="511"/>
                    <a:pt x="970" y="511"/>
                  </a:cubicBezTo>
                  <a:lnTo>
                    <a:pt x="996" y="53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6" name="จันทบุรี">
              <a:extLst>
                <a:ext uri="{FF2B5EF4-FFF2-40B4-BE49-F238E27FC236}">
                  <a16:creationId xmlns:a16="http://schemas.microsoft.com/office/drawing/2014/main" id="{66BC23E0-AA3F-4569-A8AB-E8218A405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4119" y="3681802"/>
              <a:ext cx="307247" cy="374916"/>
            </a:xfrm>
            <a:custGeom>
              <a:avLst/>
              <a:gdLst>
                <a:gd name="T0" fmla="*/ 721 w 751"/>
                <a:gd name="T1" fmla="*/ 527 h 919"/>
                <a:gd name="T2" fmla="*/ 616 w 751"/>
                <a:gd name="T3" fmla="*/ 584 h 919"/>
                <a:gd name="T4" fmla="*/ 605 w 751"/>
                <a:gd name="T5" fmla="*/ 668 h 919"/>
                <a:gd name="T6" fmla="*/ 553 w 751"/>
                <a:gd name="T7" fmla="*/ 736 h 919"/>
                <a:gd name="T8" fmla="*/ 563 w 751"/>
                <a:gd name="T9" fmla="*/ 824 h 919"/>
                <a:gd name="T10" fmla="*/ 584 w 751"/>
                <a:gd name="T11" fmla="*/ 871 h 919"/>
                <a:gd name="T12" fmla="*/ 583 w 751"/>
                <a:gd name="T13" fmla="*/ 871 h 919"/>
                <a:gd name="T14" fmla="*/ 527 w 751"/>
                <a:gd name="T15" fmla="*/ 887 h 919"/>
                <a:gd name="T16" fmla="*/ 507 w 751"/>
                <a:gd name="T17" fmla="*/ 819 h 919"/>
                <a:gd name="T18" fmla="*/ 491 w 751"/>
                <a:gd name="T19" fmla="*/ 855 h 919"/>
                <a:gd name="T20" fmla="*/ 499 w 751"/>
                <a:gd name="T21" fmla="*/ 919 h 919"/>
                <a:gd name="T22" fmla="*/ 295 w 751"/>
                <a:gd name="T23" fmla="*/ 727 h 919"/>
                <a:gd name="T24" fmla="*/ 195 w 751"/>
                <a:gd name="T25" fmla="*/ 671 h 919"/>
                <a:gd name="T26" fmla="*/ 151 w 751"/>
                <a:gd name="T27" fmla="*/ 623 h 919"/>
                <a:gd name="T28" fmla="*/ 99 w 751"/>
                <a:gd name="T29" fmla="*/ 548 h 919"/>
                <a:gd name="T30" fmla="*/ 94 w 751"/>
                <a:gd name="T31" fmla="*/ 365 h 919"/>
                <a:gd name="T32" fmla="*/ 37 w 751"/>
                <a:gd name="T33" fmla="*/ 334 h 919"/>
                <a:gd name="T34" fmla="*/ 11 w 751"/>
                <a:gd name="T35" fmla="*/ 266 h 919"/>
                <a:gd name="T36" fmla="*/ 9 w 751"/>
                <a:gd name="T37" fmla="*/ 161 h 919"/>
                <a:gd name="T38" fmla="*/ 26 w 751"/>
                <a:gd name="T39" fmla="*/ 131 h 919"/>
                <a:gd name="T40" fmla="*/ 78 w 751"/>
                <a:gd name="T41" fmla="*/ 125 h 919"/>
                <a:gd name="T42" fmla="*/ 151 w 751"/>
                <a:gd name="T43" fmla="*/ 105 h 919"/>
                <a:gd name="T44" fmla="*/ 188 w 751"/>
                <a:gd name="T45" fmla="*/ 47 h 919"/>
                <a:gd name="T46" fmla="*/ 287 w 751"/>
                <a:gd name="T47" fmla="*/ 42 h 919"/>
                <a:gd name="T48" fmla="*/ 360 w 751"/>
                <a:gd name="T49" fmla="*/ 58 h 919"/>
                <a:gd name="T50" fmla="*/ 438 w 751"/>
                <a:gd name="T51" fmla="*/ 11 h 919"/>
                <a:gd name="T52" fmla="*/ 506 w 751"/>
                <a:gd name="T53" fmla="*/ 68 h 919"/>
                <a:gd name="T54" fmla="*/ 587 w 751"/>
                <a:gd name="T55" fmla="*/ 36 h 919"/>
                <a:gd name="T56" fmla="*/ 599 w 751"/>
                <a:gd name="T57" fmla="*/ 127 h 919"/>
                <a:gd name="T58" fmla="*/ 652 w 751"/>
                <a:gd name="T59" fmla="*/ 199 h 919"/>
                <a:gd name="T60" fmla="*/ 711 w 751"/>
                <a:gd name="T61" fmla="*/ 279 h 919"/>
                <a:gd name="T62" fmla="*/ 707 w 751"/>
                <a:gd name="T63" fmla="*/ 319 h 919"/>
                <a:gd name="T64" fmla="*/ 723 w 751"/>
                <a:gd name="T65" fmla="*/ 435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1" h="919">
                  <a:moveTo>
                    <a:pt x="751" y="483"/>
                  </a:moveTo>
                  <a:cubicBezTo>
                    <a:pt x="721" y="527"/>
                    <a:pt x="721" y="527"/>
                    <a:pt x="721" y="527"/>
                  </a:cubicBezTo>
                  <a:cubicBezTo>
                    <a:pt x="683" y="527"/>
                    <a:pt x="683" y="527"/>
                    <a:pt x="683" y="527"/>
                  </a:cubicBezTo>
                  <a:cubicBezTo>
                    <a:pt x="683" y="527"/>
                    <a:pt x="610" y="579"/>
                    <a:pt x="616" y="584"/>
                  </a:cubicBezTo>
                  <a:cubicBezTo>
                    <a:pt x="621" y="590"/>
                    <a:pt x="626" y="652"/>
                    <a:pt x="626" y="652"/>
                  </a:cubicBezTo>
                  <a:cubicBezTo>
                    <a:pt x="605" y="668"/>
                    <a:pt x="605" y="668"/>
                    <a:pt x="605" y="668"/>
                  </a:cubicBezTo>
                  <a:cubicBezTo>
                    <a:pt x="558" y="694"/>
                    <a:pt x="558" y="694"/>
                    <a:pt x="558" y="694"/>
                  </a:cubicBezTo>
                  <a:cubicBezTo>
                    <a:pt x="553" y="736"/>
                    <a:pt x="553" y="736"/>
                    <a:pt x="553" y="736"/>
                  </a:cubicBezTo>
                  <a:cubicBezTo>
                    <a:pt x="563" y="777"/>
                    <a:pt x="563" y="777"/>
                    <a:pt x="563" y="777"/>
                  </a:cubicBezTo>
                  <a:cubicBezTo>
                    <a:pt x="563" y="824"/>
                    <a:pt x="563" y="824"/>
                    <a:pt x="563" y="824"/>
                  </a:cubicBezTo>
                  <a:cubicBezTo>
                    <a:pt x="600" y="850"/>
                    <a:pt x="600" y="850"/>
                    <a:pt x="600" y="850"/>
                  </a:cubicBezTo>
                  <a:cubicBezTo>
                    <a:pt x="584" y="871"/>
                    <a:pt x="584" y="871"/>
                    <a:pt x="584" y="871"/>
                  </a:cubicBezTo>
                  <a:cubicBezTo>
                    <a:pt x="584" y="873"/>
                    <a:pt x="584" y="873"/>
                    <a:pt x="584" y="873"/>
                  </a:cubicBezTo>
                  <a:cubicBezTo>
                    <a:pt x="583" y="871"/>
                    <a:pt x="583" y="871"/>
                    <a:pt x="583" y="871"/>
                  </a:cubicBezTo>
                  <a:cubicBezTo>
                    <a:pt x="583" y="871"/>
                    <a:pt x="563" y="907"/>
                    <a:pt x="559" y="907"/>
                  </a:cubicBezTo>
                  <a:cubicBezTo>
                    <a:pt x="555" y="907"/>
                    <a:pt x="527" y="887"/>
                    <a:pt x="527" y="887"/>
                  </a:cubicBezTo>
                  <a:cubicBezTo>
                    <a:pt x="539" y="863"/>
                    <a:pt x="539" y="863"/>
                    <a:pt x="539" y="863"/>
                  </a:cubicBezTo>
                  <a:cubicBezTo>
                    <a:pt x="507" y="819"/>
                    <a:pt x="507" y="819"/>
                    <a:pt x="507" y="819"/>
                  </a:cubicBezTo>
                  <a:cubicBezTo>
                    <a:pt x="491" y="835"/>
                    <a:pt x="491" y="835"/>
                    <a:pt x="491" y="835"/>
                  </a:cubicBezTo>
                  <a:cubicBezTo>
                    <a:pt x="491" y="855"/>
                    <a:pt x="491" y="855"/>
                    <a:pt x="491" y="855"/>
                  </a:cubicBezTo>
                  <a:cubicBezTo>
                    <a:pt x="527" y="919"/>
                    <a:pt x="527" y="919"/>
                    <a:pt x="527" y="919"/>
                  </a:cubicBezTo>
                  <a:cubicBezTo>
                    <a:pt x="499" y="919"/>
                    <a:pt x="499" y="919"/>
                    <a:pt x="499" y="919"/>
                  </a:cubicBezTo>
                  <a:cubicBezTo>
                    <a:pt x="335" y="763"/>
                    <a:pt x="335" y="763"/>
                    <a:pt x="335" y="763"/>
                  </a:cubicBezTo>
                  <a:cubicBezTo>
                    <a:pt x="295" y="727"/>
                    <a:pt x="295" y="727"/>
                    <a:pt x="295" y="727"/>
                  </a:cubicBezTo>
                  <a:cubicBezTo>
                    <a:pt x="235" y="723"/>
                    <a:pt x="235" y="723"/>
                    <a:pt x="235" y="723"/>
                  </a:cubicBezTo>
                  <a:cubicBezTo>
                    <a:pt x="195" y="671"/>
                    <a:pt x="195" y="671"/>
                    <a:pt x="195" y="671"/>
                  </a:cubicBezTo>
                  <a:cubicBezTo>
                    <a:pt x="156" y="629"/>
                    <a:pt x="156" y="629"/>
                    <a:pt x="156" y="629"/>
                  </a:cubicBezTo>
                  <a:cubicBezTo>
                    <a:pt x="151" y="623"/>
                    <a:pt x="151" y="623"/>
                    <a:pt x="151" y="623"/>
                  </a:cubicBezTo>
                  <a:cubicBezTo>
                    <a:pt x="88" y="582"/>
                    <a:pt x="88" y="582"/>
                    <a:pt x="88" y="582"/>
                  </a:cubicBezTo>
                  <a:cubicBezTo>
                    <a:pt x="99" y="548"/>
                    <a:pt x="99" y="548"/>
                    <a:pt x="99" y="548"/>
                  </a:cubicBezTo>
                  <a:cubicBezTo>
                    <a:pt x="125" y="454"/>
                    <a:pt x="125" y="454"/>
                    <a:pt x="125" y="454"/>
                  </a:cubicBezTo>
                  <a:cubicBezTo>
                    <a:pt x="94" y="365"/>
                    <a:pt x="94" y="365"/>
                    <a:pt x="94" y="365"/>
                  </a:cubicBezTo>
                  <a:cubicBezTo>
                    <a:pt x="58" y="365"/>
                    <a:pt x="58" y="365"/>
                    <a:pt x="58" y="365"/>
                  </a:cubicBezTo>
                  <a:cubicBezTo>
                    <a:pt x="37" y="334"/>
                    <a:pt x="37" y="334"/>
                    <a:pt x="37" y="334"/>
                  </a:cubicBezTo>
                  <a:cubicBezTo>
                    <a:pt x="58" y="282"/>
                    <a:pt x="58" y="282"/>
                    <a:pt x="58" y="282"/>
                  </a:cubicBezTo>
                  <a:cubicBezTo>
                    <a:pt x="11" y="266"/>
                    <a:pt x="11" y="266"/>
                    <a:pt x="11" y="266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9" y="161"/>
                    <a:pt x="9" y="161"/>
                    <a:pt x="9" y="161"/>
                  </a:cubicBezTo>
                  <a:cubicBezTo>
                    <a:pt x="12" y="155"/>
                    <a:pt x="12" y="155"/>
                    <a:pt x="12" y="155"/>
                  </a:cubicBezTo>
                  <a:cubicBezTo>
                    <a:pt x="26" y="131"/>
                    <a:pt x="26" y="131"/>
                    <a:pt x="26" y="131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78" y="125"/>
                    <a:pt x="78" y="125"/>
                    <a:pt x="78" y="125"/>
                  </a:cubicBezTo>
                  <a:cubicBezTo>
                    <a:pt x="115" y="89"/>
                    <a:pt x="115" y="89"/>
                    <a:pt x="115" y="89"/>
                  </a:cubicBezTo>
                  <a:cubicBezTo>
                    <a:pt x="151" y="105"/>
                    <a:pt x="151" y="105"/>
                    <a:pt x="151" y="105"/>
                  </a:cubicBezTo>
                  <a:cubicBezTo>
                    <a:pt x="188" y="89"/>
                    <a:pt x="188" y="89"/>
                    <a:pt x="188" y="89"/>
                  </a:cubicBezTo>
                  <a:cubicBezTo>
                    <a:pt x="188" y="47"/>
                    <a:pt x="188" y="47"/>
                    <a:pt x="188" y="47"/>
                  </a:cubicBezTo>
                  <a:cubicBezTo>
                    <a:pt x="266" y="5"/>
                    <a:pt x="266" y="5"/>
                    <a:pt x="266" y="5"/>
                  </a:cubicBezTo>
                  <a:cubicBezTo>
                    <a:pt x="287" y="42"/>
                    <a:pt x="287" y="42"/>
                    <a:pt x="287" y="42"/>
                  </a:cubicBezTo>
                  <a:cubicBezTo>
                    <a:pt x="303" y="68"/>
                    <a:pt x="303" y="68"/>
                    <a:pt x="303" y="68"/>
                  </a:cubicBezTo>
                  <a:cubicBezTo>
                    <a:pt x="360" y="58"/>
                    <a:pt x="360" y="58"/>
                    <a:pt x="360" y="58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438" y="11"/>
                    <a:pt x="438" y="11"/>
                    <a:pt x="438" y="11"/>
                  </a:cubicBezTo>
                  <a:cubicBezTo>
                    <a:pt x="459" y="63"/>
                    <a:pt x="459" y="63"/>
                    <a:pt x="459" y="63"/>
                  </a:cubicBezTo>
                  <a:cubicBezTo>
                    <a:pt x="506" y="68"/>
                    <a:pt x="506" y="68"/>
                    <a:pt x="506" y="68"/>
                  </a:cubicBezTo>
                  <a:cubicBezTo>
                    <a:pt x="543" y="32"/>
                    <a:pt x="543" y="32"/>
                    <a:pt x="543" y="32"/>
                  </a:cubicBezTo>
                  <a:cubicBezTo>
                    <a:pt x="587" y="36"/>
                    <a:pt x="587" y="36"/>
                    <a:pt x="587" y="36"/>
                  </a:cubicBezTo>
                  <a:cubicBezTo>
                    <a:pt x="603" y="75"/>
                    <a:pt x="603" y="75"/>
                    <a:pt x="603" y="75"/>
                  </a:cubicBezTo>
                  <a:cubicBezTo>
                    <a:pt x="599" y="127"/>
                    <a:pt x="599" y="127"/>
                    <a:pt x="599" y="127"/>
                  </a:cubicBezTo>
                  <a:cubicBezTo>
                    <a:pt x="639" y="191"/>
                    <a:pt x="639" y="191"/>
                    <a:pt x="639" y="191"/>
                  </a:cubicBezTo>
                  <a:cubicBezTo>
                    <a:pt x="652" y="199"/>
                    <a:pt x="652" y="199"/>
                    <a:pt x="652" y="199"/>
                  </a:cubicBezTo>
                  <a:cubicBezTo>
                    <a:pt x="683" y="219"/>
                    <a:pt x="683" y="219"/>
                    <a:pt x="683" y="219"/>
                  </a:cubicBezTo>
                  <a:cubicBezTo>
                    <a:pt x="683" y="219"/>
                    <a:pt x="707" y="275"/>
                    <a:pt x="711" y="279"/>
                  </a:cubicBezTo>
                  <a:cubicBezTo>
                    <a:pt x="715" y="283"/>
                    <a:pt x="747" y="295"/>
                    <a:pt x="747" y="295"/>
                  </a:cubicBezTo>
                  <a:cubicBezTo>
                    <a:pt x="707" y="319"/>
                    <a:pt x="707" y="319"/>
                    <a:pt x="707" y="319"/>
                  </a:cubicBezTo>
                  <a:cubicBezTo>
                    <a:pt x="731" y="387"/>
                    <a:pt x="731" y="387"/>
                    <a:pt x="731" y="387"/>
                  </a:cubicBezTo>
                  <a:cubicBezTo>
                    <a:pt x="723" y="435"/>
                    <a:pt x="723" y="435"/>
                    <a:pt x="723" y="435"/>
                  </a:cubicBezTo>
                  <a:lnTo>
                    <a:pt x="751" y="48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7" name="อุทัยธานี">
              <a:extLst>
                <a:ext uri="{FF2B5EF4-FFF2-40B4-BE49-F238E27FC236}">
                  <a16:creationId xmlns:a16="http://schemas.microsoft.com/office/drawing/2014/main" id="{49B6CFFC-A6F9-4C4C-81E9-562856090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656" y="2763718"/>
              <a:ext cx="400519" cy="316392"/>
            </a:xfrm>
            <a:custGeom>
              <a:avLst/>
              <a:gdLst>
                <a:gd name="T0" fmla="*/ 954 w 978"/>
                <a:gd name="T1" fmla="*/ 379 h 775"/>
                <a:gd name="T2" fmla="*/ 970 w 978"/>
                <a:gd name="T3" fmla="*/ 421 h 775"/>
                <a:gd name="T4" fmla="*/ 923 w 978"/>
                <a:gd name="T5" fmla="*/ 468 h 775"/>
                <a:gd name="T6" fmla="*/ 897 w 978"/>
                <a:gd name="T7" fmla="*/ 452 h 775"/>
                <a:gd name="T8" fmla="*/ 813 w 978"/>
                <a:gd name="T9" fmla="*/ 447 h 775"/>
                <a:gd name="T10" fmla="*/ 777 w 978"/>
                <a:gd name="T11" fmla="*/ 457 h 775"/>
                <a:gd name="T12" fmla="*/ 751 w 978"/>
                <a:gd name="T13" fmla="*/ 431 h 775"/>
                <a:gd name="T14" fmla="*/ 693 w 978"/>
                <a:gd name="T15" fmla="*/ 421 h 775"/>
                <a:gd name="T16" fmla="*/ 646 w 978"/>
                <a:gd name="T17" fmla="*/ 457 h 775"/>
                <a:gd name="T18" fmla="*/ 636 w 978"/>
                <a:gd name="T19" fmla="*/ 520 h 775"/>
                <a:gd name="T20" fmla="*/ 693 w 978"/>
                <a:gd name="T21" fmla="*/ 588 h 775"/>
                <a:gd name="T22" fmla="*/ 693 w 978"/>
                <a:gd name="T23" fmla="*/ 650 h 775"/>
                <a:gd name="T24" fmla="*/ 641 w 978"/>
                <a:gd name="T25" fmla="*/ 713 h 775"/>
                <a:gd name="T26" fmla="*/ 641 w 978"/>
                <a:gd name="T27" fmla="*/ 755 h 775"/>
                <a:gd name="T28" fmla="*/ 578 w 978"/>
                <a:gd name="T29" fmla="*/ 739 h 775"/>
                <a:gd name="T30" fmla="*/ 547 w 978"/>
                <a:gd name="T31" fmla="*/ 775 h 775"/>
                <a:gd name="T32" fmla="*/ 438 w 978"/>
                <a:gd name="T33" fmla="*/ 734 h 775"/>
                <a:gd name="T34" fmla="*/ 380 w 978"/>
                <a:gd name="T35" fmla="*/ 734 h 775"/>
                <a:gd name="T36" fmla="*/ 365 w 978"/>
                <a:gd name="T37" fmla="*/ 671 h 775"/>
                <a:gd name="T38" fmla="*/ 312 w 978"/>
                <a:gd name="T39" fmla="*/ 671 h 775"/>
                <a:gd name="T40" fmla="*/ 297 w 978"/>
                <a:gd name="T41" fmla="*/ 650 h 775"/>
                <a:gd name="T42" fmla="*/ 266 w 978"/>
                <a:gd name="T43" fmla="*/ 671 h 775"/>
                <a:gd name="T44" fmla="*/ 244 w 978"/>
                <a:gd name="T45" fmla="*/ 729 h 775"/>
                <a:gd name="T46" fmla="*/ 213 w 978"/>
                <a:gd name="T47" fmla="*/ 734 h 775"/>
                <a:gd name="T48" fmla="*/ 166 w 978"/>
                <a:gd name="T49" fmla="*/ 702 h 775"/>
                <a:gd name="T50" fmla="*/ 161 w 978"/>
                <a:gd name="T51" fmla="*/ 703 h 775"/>
                <a:gd name="T52" fmla="*/ 135 w 978"/>
                <a:gd name="T53" fmla="*/ 708 h 775"/>
                <a:gd name="T54" fmla="*/ 109 w 978"/>
                <a:gd name="T55" fmla="*/ 682 h 775"/>
                <a:gd name="T56" fmla="*/ 57 w 978"/>
                <a:gd name="T57" fmla="*/ 692 h 775"/>
                <a:gd name="T58" fmla="*/ 5 w 978"/>
                <a:gd name="T59" fmla="*/ 671 h 775"/>
                <a:gd name="T60" fmla="*/ 0 w 978"/>
                <a:gd name="T61" fmla="*/ 588 h 775"/>
                <a:gd name="T62" fmla="*/ 10 w 978"/>
                <a:gd name="T63" fmla="*/ 489 h 775"/>
                <a:gd name="T64" fmla="*/ 36 w 978"/>
                <a:gd name="T65" fmla="*/ 452 h 775"/>
                <a:gd name="T66" fmla="*/ 31 w 978"/>
                <a:gd name="T67" fmla="*/ 405 h 775"/>
                <a:gd name="T68" fmla="*/ 57 w 978"/>
                <a:gd name="T69" fmla="*/ 363 h 775"/>
                <a:gd name="T70" fmla="*/ 46 w 978"/>
                <a:gd name="T71" fmla="*/ 296 h 775"/>
                <a:gd name="T72" fmla="*/ 67 w 978"/>
                <a:gd name="T73" fmla="*/ 264 h 775"/>
                <a:gd name="T74" fmla="*/ 46 w 978"/>
                <a:gd name="T75" fmla="*/ 228 h 775"/>
                <a:gd name="T76" fmla="*/ 41 w 978"/>
                <a:gd name="T77" fmla="*/ 196 h 775"/>
                <a:gd name="T78" fmla="*/ 88 w 978"/>
                <a:gd name="T79" fmla="*/ 170 h 775"/>
                <a:gd name="T80" fmla="*/ 88 w 978"/>
                <a:gd name="T81" fmla="*/ 97 h 775"/>
                <a:gd name="T82" fmla="*/ 119 w 978"/>
                <a:gd name="T83" fmla="*/ 66 h 775"/>
                <a:gd name="T84" fmla="*/ 119 w 978"/>
                <a:gd name="T85" fmla="*/ 0 h 775"/>
                <a:gd name="T86" fmla="*/ 182 w 978"/>
                <a:gd name="T87" fmla="*/ 14 h 775"/>
                <a:gd name="T88" fmla="*/ 208 w 978"/>
                <a:gd name="T89" fmla="*/ 61 h 775"/>
                <a:gd name="T90" fmla="*/ 307 w 978"/>
                <a:gd name="T91" fmla="*/ 97 h 775"/>
                <a:gd name="T92" fmla="*/ 323 w 978"/>
                <a:gd name="T93" fmla="*/ 144 h 775"/>
                <a:gd name="T94" fmla="*/ 401 w 978"/>
                <a:gd name="T95" fmla="*/ 207 h 775"/>
                <a:gd name="T96" fmla="*/ 464 w 978"/>
                <a:gd name="T97" fmla="*/ 207 h 775"/>
                <a:gd name="T98" fmla="*/ 599 w 978"/>
                <a:gd name="T99" fmla="*/ 113 h 775"/>
                <a:gd name="T100" fmla="*/ 662 w 978"/>
                <a:gd name="T101" fmla="*/ 97 h 775"/>
                <a:gd name="T102" fmla="*/ 751 w 978"/>
                <a:gd name="T103" fmla="*/ 155 h 775"/>
                <a:gd name="T104" fmla="*/ 761 w 978"/>
                <a:gd name="T105" fmla="*/ 118 h 775"/>
                <a:gd name="T106" fmla="*/ 797 w 978"/>
                <a:gd name="T107" fmla="*/ 97 h 775"/>
                <a:gd name="T108" fmla="*/ 824 w 978"/>
                <a:gd name="T109" fmla="*/ 129 h 775"/>
                <a:gd name="T110" fmla="*/ 824 w 978"/>
                <a:gd name="T111" fmla="*/ 207 h 775"/>
                <a:gd name="T112" fmla="*/ 826 w 978"/>
                <a:gd name="T113" fmla="*/ 234 h 775"/>
                <a:gd name="T114" fmla="*/ 829 w 978"/>
                <a:gd name="T115" fmla="*/ 264 h 775"/>
                <a:gd name="T116" fmla="*/ 886 w 978"/>
                <a:gd name="T117" fmla="*/ 275 h 775"/>
                <a:gd name="T118" fmla="*/ 928 w 978"/>
                <a:gd name="T119" fmla="*/ 296 h 775"/>
                <a:gd name="T120" fmla="*/ 928 w 978"/>
                <a:gd name="T121" fmla="*/ 332 h 775"/>
                <a:gd name="T122" fmla="*/ 978 w 978"/>
                <a:gd name="T123" fmla="*/ 346 h 775"/>
                <a:gd name="T124" fmla="*/ 954 w 978"/>
                <a:gd name="T125" fmla="*/ 379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78" h="775">
                  <a:moveTo>
                    <a:pt x="954" y="379"/>
                  </a:moveTo>
                  <a:cubicBezTo>
                    <a:pt x="970" y="421"/>
                    <a:pt x="970" y="421"/>
                    <a:pt x="970" y="421"/>
                  </a:cubicBezTo>
                  <a:cubicBezTo>
                    <a:pt x="923" y="468"/>
                    <a:pt x="923" y="468"/>
                    <a:pt x="923" y="468"/>
                  </a:cubicBezTo>
                  <a:cubicBezTo>
                    <a:pt x="897" y="452"/>
                    <a:pt x="897" y="452"/>
                    <a:pt x="897" y="452"/>
                  </a:cubicBezTo>
                  <a:cubicBezTo>
                    <a:pt x="813" y="447"/>
                    <a:pt x="813" y="447"/>
                    <a:pt x="813" y="447"/>
                  </a:cubicBezTo>
                  <a:cubicBezTo>
                    <a:pt x="777" y="457"/>
                    <a:pt x="777" y="457"/>
                    <a:pt x="777" y="457"/>
                  </a:cubicBezTo>
                  <a:cubicBezTo>
                    <a:pt x="751" y="431"/>
                    <a:pt x="751" y="431"/>
                    <a:pt x="751" y="431"/>
                  </a:cubicBezTo>
                  <a:cubicBezTo>
                    <a:pt x="693" y="421"/>
                    <a:pt x="693" y="421"/>
                    <a:pt x="693" y="421"/>
                  </a:cubicBezTo>
                  <a:cubicBezTo>
                    <a:pt x="646" y="457"/>
                    <a:pt x="646" y="457"/>
                    <a:pt x="646" y="457"/>
                  </a:cubicBezTo>
                  <a:cubicBezTo>
                    <a:pt x="636" y="520"/>
                    <a:pt x="636" y="520"/>
                    <a:pt x="636" y="520"/>
                  </a:cubicBezTo>
                  <a:cubicBezTo>
                    <a:pt x="693" y="588"/>
                    <a:pt x="693" y="588"/>
                    <a:pt x="693" y="588"/>
                  </a:cubicBezTo>
                  <a:cubicBezTo>
                    <a:pt x="693" y="650"/>
                    <a:pt x="693" y="650"/>
                    <a:pt x="693" y="650"/>
                  </a:cubicBezTo>
                  <a:cubicBezTo>
                    <a:pt x="641" y="713"/>
                    <a:pt x="641" y="713"/>
                    <a:pt x="641" y="713"/>
                  </a:cubicBezTo>
                  <a:cubicBezTo>
                    <a:pt x="641" y="755"/>
                    <a:pt x="641" y="755"/>
                    <a:pt x="641" y="755"/>
                  </a:cubicBezTo>
                  <a:cubicBezTo>
                    <a:pt x="578" y="739"/>
                    <a:pt x="578" y="739"/>
                    <a:pt x="578" y="739"/>
                  </a:cubicBezTo>
                  <a:cubicBezTo>
                    <a:pt x="547" y="775"/>
                    <a:pt x="547" y="775"/>
                    <a:pt x="547" y="775"/>
                  </a:cubicBezTo>
                  <a:cubicBezTo>
                    <a:pt x="438" y="734"/>
                    <a:pt x="438" y="734"/>
                    <a:pt x="438" y="734"/>
                  </a:cubicBezTo>
                  <a:cubicBezTo>
                    <a:pt x="380" y="734"/>
                    <a:pt x="380" y="734"/>
                    <a:pt x="380" y="734"/>
                  </a:cubicBezTo>
                  <a:cubicBezTo>
                    <a:pt x="365" y="671"/>
                    <a:pt x="365" y="671"/>
                    <a:pt x="365" y="671"/>
                  </a:cubicBezTo>
                  <a:cubicBezTo>
                    <a:pt x="312" y="671"/>
                    <a:pt x="312" y="671"/>
                    <a:pt x="312" y="671"/>
                  </a:cubicBezTo>
                  <a:cubicBezTo>
                    <a:pt x="297" y="650"/>
                    <a:pt x="297" y="650"/>
                    <a:pt x="297" y="650"/>
                  </a:cubicBezTo>
                  <a:cubicBezTo>
                    <a:pt x="266" y="671"/>
                    <a:pt x="266" y="671"/>
                    <a:pt x="266" y="671"/>
                  </a:cubicBezTo>
                  <a:cubicBezTo>
                    <a:pt x="244" y="729"/>
                    <a:pt x="244" y="729"/>
                    <a:pt x="244" y="729"/>
                  </a:cubicBezTo>
                  <a:cubicBezTo>
                    <a:pt x="213" y="734"/>
                    <a:pt x="213" y="734"/>
                    <a:pt x="213" y="734"/>
                  </a:cubicBezTo>
                  <a:cubicBezTo>
                    <a:pt x="166" y="702"/>
                    <a:pt x="166" y="702"/>
                    <a:pt x="166" y="702"/>
                  </a:cubicBezTo>
                  <a:cubicBezTo>
                    <a:pt x="161" y="703"/>
                    <a:pt x="161" y="703"/>
                    <a:pt x="161" y="703"/>
                  </a:cubicBezTo>
                  <a:cubicBezTo>
                    <a:pt x="135" y="708"/>
                    <a:pt x="135" y="708"/>
                    <a:pt x="135" y="708"/>
                  </a:cubicBezTo>
                  <a:cubicBezTo>
                    <a:pt x="109" y="682"/>
                    <a:pt x="109" y="682"/>
                    <a:pt x="109" y="682"/>
                  </a:cubicBezTo>
                  <a:cubicBezTo>
                    <a:pt x="57" y="692"/>
                    <a:pt x="57" y="692"/>
                    <a:pt x="57" y="692"/>
                  </a:cubicBezTo>
                  <a:cubicBezTo>
                    <a:pt x="5" y="671"/>
                    <a:pt x="5" y="671"/>
                    <a:pt x="5" y="671"/>
                  </a:cubicBezTo>
                  <a:cubicBezTo>
                    <a:pt x="0" y="588"/>
                    <a:pt x="0" y="588"/>
                    <a:pt x="0" y="588"/>
                  </a:cubicBezTo>
                  <a:cubicBezTo>
                    <a:pt x="10" y="489"/>
                    <a:pt x="10" y="489"/>
                    <a:pt x="10" y="489"/>
                  </a:cubicBezTo>
                  <a:cubicBezTo>
                    <a:pt x="36" y="452"/>
                    <a:pt x="36" y="452"/>
                    <a:pt x="36" y="452"/>
                  </a:cubicBezTo>
                  <a:cubicBezTo>
                    <a:pt x="31" y="405"/>
                    <a:pt x="31" y="405"/>
                    <a:pt x="31" y="405"/>
                  </a:cubicBezTo>
                  <a:cubicBezTo>
                    <a:pt x="57" y="363"/>
                    <a:pt x="57" y="363"/>
                    <a:pt x="57" y="363"/>
                  </a:cubicBezTo>
                  <a:cubicBezTo>
                    <a:pt x="46" y="296"/>
                    <a:pt x="46" y="296"/>
                    <a:pt x="46" y="296"/>
                  </a:cubicBezTo>
                  <a:cubicBezTo>
                    <a:pt x="67" y="264"/>
                    <a:pt x="67" y="264"/>
                    <a:pt x="67" y="264"/>
                  </a:cubicBezTo>
                  <a:cubicBezTo>
                    <a:pt x="46" y="228"/>
                    <a:pt x="46" y="228"/>
                    <a:pt x="46" y="228"/>
                  </a:cubicBezTo>
                  <a:cubicBezTo>
                    <a:pt x="41" y="196"/>
                    <a:pt x="41" y="196"/>
                    <a:pt x="41" y="196"/>
                  </a:cubicBezTo>
                  <a:cubicBezTo>
                    <a:pt x="88" y="170"/>
                    <a:pt x="88" y="170"/>
                    <a:pt x="88" y="170"/>
                  </a:cubicBezTo>
                  <a:cubicBezTo>
                    <a:pt x="88" y="97"/>
                    <a:pt x="88" y="97"/>
                    <a:pt x="88" y="97"/>
                  </a:cubicBezTo>
                  <a:cubicBezTo>
                    <a:pt x="119" y="66"/>
                    <a:pt x="119" y="66"/>
                    <a:pt x="119" y="66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82" y="14"/>
                    <a:pt x="182" y="14"/>
                    <a:pt x="182" y="14"/>
                  </a:cubicBezTo>
                  <a:cubicBezTo>
                    <a:pt x="208" y="61"/>
                    <a:pt x="208" y="61"/>
                    <a:pt x="208" y="61"/>
                  </a:cubicBezTo>
                  <a:cubicBezTo>
                    <a:pt x="307" y="97"/>
                    <a:pt x="307" y="97"/>
                    <a:pt x="307" y="97"/>
                  </a:cubicBezTo>
                  <a:cubicBezTo>
                    <a:pt x="323" y="144"/>
                    <a:pt x="323" y="144"/>
                    <a:pt x="323" y="144"/>
                  </a:cubicBezTo>
                  <a:cubicBezTo>
                    <a:pt x="401" y="207"/>
                    <a:pt x="401" y="207"/>
                    <a:pt x="401" y="207"/>
                  </a:cubicBezTo>
                  <a:cubicBezTo>
                    <a:pt x="464" y="207"/>
                    <a:pt x="464" y="207"/>
                    <a:pt x="464" y="207"/>
                  </a:cubicBezTo>
                  <a:cubicBezTo>
                    <a:pt x="599" y="113"/>
                    <a:pt x="599" y="113"/>
                    <a:pt x="599" y="113"/>
                  </a:cubicBezTo>
                  <a:cubicBezTo>
                    <a:pt x="662" y="97"/>
                    <a:pt x="662" y="97"/>
                    <a:pt x="662" y="97"/>
                  </a:cubicBezTo>
                  <a:cubicBezTo>
                    <a:pt x="751" y="155"/>
                    <a:pt x="751" y="155"/>
                    <a:pt x="751" y="155"/>
                  </a:cubicBezTo>
                  <a:cubicBezTo>
                    <a:pt x="761" y="118"/>
                    <a:pt x="761" y="118"/>
                    <a:pt x="761" y="118"/>
                  </a:cubicBezTo>
                  <a:cubicBezTo>
                    <a:pt x="797" y="97"/>
                    <a:pt x="797" y="97"/>
                    <a:pt x="797" y="97"/>
                  </a:cubicBezTo>
                  <a:cubicBezTo>
                    <a:pt x="824" y="129"/>
                    <a:pt x="824" y="129"/>
                    <a:pt x="824" y="129"/>
                  </a:cubicBezTo>
                  <a:cubicBezTo>
                    <a:pt x="824" y="207"/>
                    <a:pt x="824" y="207"/>
                    <a:pt x="824" y="207"/>
                  </a:cubicBezTo>
                  <a:cubicBezTo>
                    <a:pt x="826" y="234"/>
                    <a:pt x="826" y="234"/>
                    <a:pt x="826" y="234"/>
                  </a:cubicBezTo>
                  <a:cubicBezTo>
                    <a:pt x="829" y="264"/>
                    <a:pt x="829" y="264"/>
                    <a:pt x="829" y="264"/>
                  </a:cubicBezTo>
                  <a:cubicBezTo>
                    <a:pt x="886" y="275"/>
                    <a:pt x="886" y="275"/>
                    <a:pt x="886" y="275"/>
                  </a:cubicBezTo>
                  <a:cubicBezTo>
                    <a:pt x="928" y="296"/>
                    <a:pt x="928" y="296"/>
                    <a:pt x="928" y="296"/>
                  </a:cubicBezTo>
                  <a:cubicBezTo>
                    <a:pt x="928" y="296"/>
                    <a:pt x="923" y="327"/>
                    <a:pt x="928" y="332"/>
                  </a:cubicBezTo>
                  <a:cubicBezTo>
                    <a:pt x="932" y="336"/>
                    <a:pt x="964" y="343"/>
                    <a:pt x="978" y="346"/>
                  </a:cubicBezTo>
                  <a:lnTo>
                    <a:pt x="954" y="37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8" name="อ่างทอง">
              <a:extLst>
                <a:ext uri="{FF2B5EF4-FFF2-40B4-BE49-F238E27FC236}">
                  <a16:creationId xmlns:a16="http://schemas.microsoft.com/office/drawing/2014/main" id="{C54243A6-DD4C-472A-8EA4-00D1A15E7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6436" y="3134976"/>
              <a:ext cx="118876" cy="133507"/>
            </a:xfrm>
            <a:custGeom>
              <a:avLst/>
              <a:gdLst>
                <a:gd name="T0" fmla="*/ 271 w 292"/>
                <a:gd name="T1" fmla="*/ 140 h 327"/>
                <a:gd name="T2" fmla="*/ 255 w 292"/>
                <a:gd name="T3" fmla="*/ 192 h 327"/>
                <a:gd name="T4" fmla="*/ 271 w 292"/>
                <a:gd name="T5" fmla="*/ 234 h 327"/>
                <a:gd name="T6" fmla="*/ 271 w 292"/>
                <a:gd name="T7" fmla="*/ 296 h 327"/>
                <a:gd name="T8" fmla="*/ 250 w 292"/>
                <a:gd name="T9" fmla="*/ 327 h 327"/>
                <a:gd name="T10" fmla="*/ 203 w 292"/>
                <a:gd name="T11" fmla="*/ 322 h 327"/>
                <a:gd name="T12" fmla="*/ 208 w 292"/>
                <a:gd name="T13" fmla="*/ 280 h 327"/>
                <a:gd name="T14" fmla="*/ 177 w 292"/>
                <a:gd name="T15" fmla="*/ 265 h 327"/>
                <a:gd name="T16" fmla="*/ 151 w 292"/>
                <a:gd name="T17" fmla="*/ 270 h 327"/>
                <a:gd name="T18" fmla="*/ 115 w 292"/>
                <a:gd name="T19" fmla="*/ 286 h 327"/>
                <a:gd name="T20" fmla="*/ 68 w 292"/>
                <a:gd name="T21" fmla="*/ 275 h 327"/>
                <a:gd name="T22" fmla="*/ 38 w 292"/>
                <a:gd name="T23" fmla="*/ 291 h 327"/>
                <a:gd name="T24" fmla="*/ 36 w 292"/>
                <a:gd name="T25" fmla="*/ 270 h 327"/>
                <a:gd name="T26" fmla="*/ 11 w 292"/>
                <a:gd name="T27" fmla="*/ 237 h 327"/>
                <a:gd name="T28" fmla="*/ 0 w 292"/>
                <a:gd name="T29" fmla="*/ 223 h 327"/>
                <a:gd name="T30" fmla="*/ 10 w 292"/>
                <a:gd name="T31" fmla="*/ 187 h 327"/>
                <a:gd name="T32" fmla="*/ 10 w 292"/>
                <a:gd name="T33" fmla="*/ 155 h 327"/>
                <a:gd name="T34" fmla="*/ 26 w 292"/>
                <a:gd name="T35" fmla="*/ 114 h 327"/>
                <a:gd name="T36" fmla="*/ 5 w 292"/>
                <a:gd name="T37" fmla="*/ 41 h 327"/>
                <a:gd name="T38" fmla="*/ 19 w 292"/>
                <a:gd name="T39" fmla="*/ 0 h 327"/>
                <a:gd name="T40" fmla="*/ 89 w 292"/>
                <a:gd name="T41" fmla="*/ 20 h 327"/>
                <a:gd name="T42" fmla="*/ 120 w 292"/>
                <a:gd name="T43" fmla="*/ 9 h 327"/>
                <a:gd name="T44" fmla="*/ 193 w 292"/>
                <a:gd name="T45" fmla="*/ 67 h 327"/>
                <a:gd name="T46" fmla="*/ 250 w 292"/>
                <a:gd name="T47" fmla="*/ 83 h 327"/>
                <a:gd name="T48" fmla="*/ 250 w 292"/>
                <a:gd name="T49" fmla="*/ 87 h 327"/>
                <a:gd name="T50" fmla="*/ 287 w 292"/>
                <a:gd name="T51" fmla="*/ 124 h 327"/>
                <a:gd name="T52" fmla="*/ 292 w 292"/>
                <a:gd name="T53" fmla="*/ 125 h 327"/>
                <a:gd name="T54" fmla="*/ 271 w 292"/>
                <a:gd name="T55" fmla="*/ 14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2" h="327">
                  <a:moveTo>
                    <a:pt x="271" y="140"/>
                  </a:moveTo>
                  <a:cubicBezTo>
                    <a:pt x="271" y="140"/>
                    <a:pt x="255" y="187"/>
                    <a:pt x="255" y="192"/>
                  </a:cubicBezTo>
                  <a:cubicBezTo>
                    <a:pt x="255" y="197"/>
                    <a:pt x="271" y="234"/>
                    <a:pt x="271" y="234"/>
                  </a:cubicBezTo>
                  <a:cubicBezTo>
                    <a:pt x="271" y="296"/>
                    <a:pt x="271" y="296"/>
                    <a:pt x="271" y="296"/>
                  </a:cubicBezTo>
                  <a:cubicBezTo>
                    <a:pt x="250" y="327"/>
                    <a:pt x="250" y="327"/>
                    <a:pt x="250" y="327"/>
                  </a:cubicBezTo>
                  <a:cubicBezTo>
                    <a:pt x="250" y="327"/>
                    <a:pt x="208" y="327"/>
                    <a:pt x="203" y="322"/>
                  </a:cubicBezTo>
                  <a:cubicBezTo>
                    <a:pt x="198" y="317"/>
                    <a:pt x="208" y="280"/>
                    <a:pt x="208" y="280"/>
                  </a:cubicBezTo>
                  <a:cubicBezTo>
                    <a:pt x="177" y="265"/>
                    <a:pt x="177" y="265"/>
                    <a:pt x="177" y="265"/>
                  </a:cubicBezTo>
                  <a:cubicBezTo>
                    <a:pt x="151" y="270"/>
                    <a:pt x="151" y="270"/>
                    <a:pt x="151" y="270"/>
                  </a:cubicBezTo>
                  <a:cubicBezTo>
                    <a:pt x="115" y="286"/>
                    <a:pt x="115" y="286"/>
                    <a:pt x="115" y="286"/>
                  </a:cubicBezTo>
                  <a:cubicBezTo>
                    <a:pt x="68" y="275"/>
                    <a:pt x="68" y="275"/>
                    <a:pt x="68" y="275"/>
                  </a:cubicBezTo>
                  <a:cubicBezTo>
                    <a:pt x="38" y="291"/>
                    <a:pt x="38" y="291"/>
                    <a:pt x="38" y="291"/>
                  </a:cubicBezTo>
                  <a:cubicBezTo>
                    <a:pt x="36" y="270"/>
                    <a:pt x="36" y="270"/>
                    <a:pt x="36" y="270"/>
                  </a:cubicBezTo>
                  <a:cubicBezTo>
                    <a:pt x="11" y="237"/>
                    <a:pt x="11" y="237"/>
                    <a:pt x="11" y="237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10" y="187"/>
                    <a:pt x="10" y="187"/>
                    <a:pt x="10" y="187"/>
                  </a:cubicBezTo>
                  <a:cubicBezTo>
                    <a:pt x="10" y="155"/>
                    <a:pt x="10" y="155"/>
                    <a:pt x="10" y="155"/>
                  </a:cubicBezTo>
                  <a:cubicBezTo>
                    <a:pt x="26" y="114"/>
                    <a:pt x="26" y="114"/>
                    <a:pt x="26" y="114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89" y="20"/>
                    <a:pt x="89" y="20"/>
                    <a:pt x="89" y="20"/>
                  </a:cubicBezTo>
                  <a:cubicBezTo>
                    <a:pt x="120" y="9"/>
                    <a:pt x="120" y="9"/>
                    <a:pt x="120" y="9"/>
                  </a:cubicBezTo>
                  <a:cubicBezTo>
                    <a:pt x="193" y="67"/>
                    <a:pt x="193" y="67"/>
                    <a:pt x="193" y="67"/>
                  </a:cubicBezTo>
                  <a:cubicBezTo>
                    <a:pt x="250" y="83"/>
                    <a:pt x="250" y="83"/>
                    <a:pt x="250" y="83"/>
                  </a:cubicBezTo>
                  <a:cubicBezTo>
                    <a:pt x="250" y="87"/>
                    <a:pt x="250" y="87"/>
                    <a:pt x="250" y="87"/>
                  </a:cubicBezTo>
                  <a:cubicBezTo>
                    <a:pt x="287" y="124"/>
                    <a:pt x="287" y="124"/>
                    <a:pt x="287" y="124"/>
                  </a:cubicBezTo>
                  <a:cubicBezTo>
                    <a:pt x="292" y="125"/>
                    <a:pt x="292" y="125"/>
                    <a:pt x="292" y="125"/>
                  </a:cubicBezTo>
                  <a:lnTo>
                    <a:pt x="271" y="14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39" name="สระบุรี">
              <a:extLst>
                <a:ext uri="{FF2B5EF4-FFF2-40B4-BE49-F238E27FC236}">
                  <a16:creationId xmlns:a16="http://schemas.microsoft.com/office/drawing/2014/main" id="{02BB743E-AC27-463A-9D5F-0A2DDA4DA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9943" y="3043533"/>
              <a:ext cx="320050" cy="298104"/>
            </a:xfrm>
            <a:custGeom>
              <a:avLst/>
              <a:gdLst>
                <a:gd name="T0" fmla="*/ 689 w 783"/>
                <a:gd name="T1" fmla="*/ 229 h 730"/>
                <a:gd name="T2" fmla="*/ 558 w 783"/>
                <a:gd name="T3" fmla="*/ 266 h 730"/>
                <a:gd name="T4" fmla="*/ 569 w 783"/>
                <a:gd name="T5" fmla="*/ 344 h 730"/>
                <a:gd name="T6" fmla="*/ 553 w 783"/>
                <a:gd name="T7" fmla="*/ 438 h 730"/>
                <a:gd name="T8" fmla="*/ 595 w 783"/>
                <a:gd name="T9" fmla="*/ 516 h 730"/>
                <a:gd name="T10" fmla="*/ 564 w 783"/>
                <a:gd name="T11" fmla="*/ 563 h 730"/>
                <a:gd name="T12" fmla="*/ 569 w 783"/>
                <a:gd name="T13" fmla="*/ 620 h 730"/>
                <a:gd name="T14" fmla="*/ 512 w 783"/>
                <a:gd name="T15" fmla="*/ 620 h 730"/>
                <a:gd name="T16" fmla="*/ 439 w 783"/>
                <a:gd name="T17" fmla="*/ 641 h 730"/>
                <a:gd name="T18" fmla="*/ 351 w 783"/>
                <a:gd name="T19" fmla="*/ 684 h 730"/>
                <a:gd name="T20" fmla="*/ 345 w 783"/>
                <a:gd name="T21" fmla="*/ 711 h 730"/>
                <a:gd name="T22" fmla="*/ 266 w 783"/>
                <a:gd name="T23" fmla="*/ 709 h 730"/>
                <a:gd name="T24" fmla="*/ 225 w 783"/>
                <a:gd name="T25" fmla="*/ 662 h 730"/>
                <a:gd name="T26" fmla="*/ 196 w 783"/>
                <a:gd name="T27" fmla="*/ 600 h 730"/>
                <a:gd name="T28" fmla="*/ 173 w 783"/>
                <a:gd name="T29" fmla="*/ 573 h 730"/>
                <a:gd name="T30" fmla="*/ 162 w 783"/>
                <a:gd name="T31" fmla="*/ 479 h 730"/>
                <a:gd name="T32" fmla="*/ 193 w 783"/>
                <a:gd name="T33" fmla="*/ 432 h 730"/>
                <a:gd name="T34" fmla="*/ 110 w 783"/>
                <a:gd name="T35" fmla="*/ 422 h 730"/>
                <a:gd name="T36" fmla="*/ 37 w 783"/>
                <a:gd name="T37" fmla="*/ 438 h 730"/>
                <a:gd name="T38" fmla="*/ 25 w 783"/>
                <a:gd name="T39" fmla="*/ 358 h 730"/>
                <a:gd name="T40" fmla="*/ 70 w 783"/>
                <a:gd name="T41" fmla="*/ 321 h 730"/>
                <a:gd name="T42" fmla="*/ 110 w 783"/>
                <a:gd name="T43" fmla="*/ 239 h 730"/>
                <a:gd name="T44" fmla="*/ 193 w 783"/>
                <a:gd name="T45" fmla="*/ 219 h 730"/>
                <a:gd name="T46" fmla="*/ 266 w 783"/>
                <a:gd name="T47" fmla="*/ 250 h 730"/>
                <a:gd name="T48" fmla="*/ 334 w 783"/>
                <a:gd name="T49" fmla="*/ 271 h 730"/>
                <a:gd name="T50" fmla="*/ 444 w 783"/>
                <a:gd name="T51" fmla="*/ 250 h 730"/>
                <a:gd name="T52" fmla="*/ 454 w 783"/>
                <a:gd name="T53" fmla="*/ 146 h 730"/>
                <a:gd name="T54" fmla="*/ 517 w 783"/>
                <a:gd name="T55" fmla="*/ 135 h 730"/>
                <a:gd name="T56" fmla="*/ 626 w 783"/>
                <a:gd name="T57" fmla="*/ 119 h 730"/>
                <a:gd name="T58" fmla="*/ 684 w 783"/>
                <a:gd name="T59" fmla="*/ 62 h 730"/>
                <a:gd name="T60" fmla="*/ 710 w 783"/>
                <a:gd name="T61" fmla="*/ 0 h 730"/>
                <a:gd name="T62" fmla="*/ 783 w 783"/>
                <a:gd name="T63" fmla="*/ 172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83" h="730">
                  <a:moveTo>
                    <a:pt x="783" y="172"/>
                  </a:moveTo>
                  <a:cubicBezTo>
                    <a:pt x="689" y="229"/>
                    <a:pt x="689" y="229"/>
                    <a:pt x="689" y="229"/>
                  </a:cubicBezTo>
                  <a:cubicBezTo>
                    <a:pt x="637" y="286"/>
                    <a:pt x="637" y="286"/>
                    <a:pt x="637" y="286"/>
                  </a:cubicBezTo>
                  <a:cubicBezTo>
                    <a:pt x="558" y="266"/>
                    <a:pt x="558" y="266"/>
                    <a:pt x="558" y="266"/>
                  </a:cubicBezTo>
                  <a:cubicBezTo>
                    <a:pt x="548" y="292"/>
                    <a:pt x="548" y="292"/>
                    <a:pt x="548" y="292"/>
                  </a:cubicBezTo>
                  <a:cubicBezTo>
                    <a:pt x="569" y="344"/>
                    <a:pt x="569" y="344"/>
                    <a:pt x="569" y="344"/>
                  </a:cubicBezTo>
                  <a:cubicBezTo>
                    <a:pt x="574" y="412"/>
                    <a:pt x="574" y="412"/>
                    <a:pt x="574" y="412"/>
                  </a:cubicBezTo>
                  <a:cubicBezTo>
                    <a:pt x="553" y="438"/>
                    <a:pt x="553" y="438"/>
                    <a:pt x="553" y="438"/>
                  </a:cubicBezTo>
                  <a:cubicBezTo>
                    <a:pt x="548" y="469"/>
                    <a:pt x="548" y="469"/>
                    <a:pt x="548" y="469"/>
                  </a:cubicBezTo>
                  <a:cubicBezTo>
                    <a:pt x="595" y="516"/>
                    <a:pt x="595" y="516"/>
                    <a:pt x="595" y="516"/>
                  </a:cubicBezTo>
                  <a:cubicBezTo>
                    <a:pt x="585" y="558"/>
                    <a:pt x="585" y="558"/>
                    <a:pt x="585" y="558"/>
                  </a:cubicBezTo>
                  <a:cubicBezTo>
                    <a:pt x="564" y="563"/>
                    <a:pt x="564" y="563"/>
                    <a:pt x="564" y="563"/>
                  </a:cubicBezTo>
                  <a:cubicBezTo>
                    <a:pt x="558" y="589"/>
                    <a:pt x="558" y="589"/>
                    <a:pt x="558" y="589"/>
                  </a:cubicBezTo>
                  <a:cubicBezTo>
                    <a:pt x="569" y="620"/>
                    <a:pt x="569" y="620"/>
                    <a:pt x="569" y="620"/>
                  </a:cubicBezTo>
                  <a:cubicBezTo>
                    <a:pt x="538" y="641"/>
                    <a:pt x="538" y="641"/>
                    <a:pt x="538" y="641"/>
                  </a:cubicBezTo>
                  <a:cubicBezTo>
                    <a:pt x="512" y="620"/>
                    <a:pt x="512" y="620"/>
                    <a:pt x="512" y="620"/>
                  </a:cubicBezTo>
                  <a:cubicBezTo>
                    <a:pt x="433" y="578"/>
                    <a:pt x="433" y="578"/>
                    <a:pt x="433" y="578"/>
                  </a:cubicBezTo>
                  <a:cubicBezTo>
                    <a:pt x="439" y="641"/>
                    <a:pt x="439" y="641"/>
                    <a:pt x="439" y="641"/>
                  </a:cubicBezTo>
                  <a:cubicBezTo>
                    <a:pt x="386" y="688"/>
                    <a:pt x="386" y="688"/>
                    <a:pt x="386" y="688"/>
                  </a:cubicBezTo>
                  <a:cubicBezTo>
                    <a:pt x="351" y="684"/>
                    <a:pt x="351" y="684"/>
                    <a:pt x="351" y="684"/>
                  </a:cubicBezTo>
                  <a:cubicBezTo>
                    <a:pt x="345" y="683"/>
                    <a:pt x="345" y="683"/>
                    <a:pt x="345" y="683"/>
                  </a:cubicBezTo>
                  <a:cubicBezTo>
                    <a:pt x="345" y="711"/>
                    <a:pt x="345" y="711"/>
                    <a:pt x="345" y="711"/>
                  </a:cubicBezTo>
                  <a:cubicBezTo>
                    <a:pt x="293" y="719"/>
                    <a:pt x="293" y="719"/>
                    <a:pt x="293" y="719"/>
                  </a:cubicBezTo>
                  <a:cubicBezTo>
                    <a:pt x="266" y="709"/>
                    <a:pt x="266" y="709"/>
                    <a:pt x="266" y="709"/>
                  </a:cubicBezTo>
                  <a:cubicBezTo>
                    <a:pt x="225" y="730"/>
                    <a:pt x="225" y="730"/>
                    <a:pt x="225" y="730"/>
                  </a:cubicBezTo>
                  <a:cubicBezTo>
                    <a:pt x="225" y="662"/>
                    <a:pt x="225" y="662"/>
                    <a:pt x="225" y="662"/>
                  </a:cubicBezTo>
                  <a:cubicBezTo>
                    <a:pt x="188" y="636"/>
                    <a:pt x="188" y="636"/>
                    <a:pt x="188" y="636"/>
                  </a:cubicBezTo>
                  <a:cubicBezTo>
                    <a:pt x="196" y="600"/>
                    <a:pt x="196" y="600"/>
                    <a:pt x="196" y="600"/>
                  </a:cubicBezTo>
                  <a:cubicBezTo>
                    <a:pt x="199" y="589"/>
                    <a:pt x="199" y="589"/>
                    <a:pt x="199" y="589"/>
                  </a:cubicBezTo>
                  <a:cubicBezTo>
                    <a:pt x="173" y="573"/>
                    <a:pt x="173" y="573"/>
                    <a:pt x="173" y="573"/>
                  </a:cubicBezTo>
                  <a:cubicBezTo>
                    <a:pt x="183" y="505"/>
                    <a:pt x="183" y="505"/>
                    <a:pt x="183" y="505"/>
                  </a:cubicBezTo>
                  <a:cubicBezTo>
                    <a:pt x="162" y="479"/>
                    <a:pt x="162" y="479"/>
                    <a:pt x="162" y="479"/>
                  </a:cubicBezTo>
                  <a:cubicBezTo>
                    <a:pt x="193" y="453"/>
                    <a:pt x="193" y="453"/>
                    <a:pt x="193" y="453"/>
                  </a:cubicBezTo>
                  <a:cubicBezTo>
                    <a:pt x="193" y="432"/>
                    <a:pt x="193" y="432"/>
                    <a:pt x="193" y="432"/>
                  </a:cubicBezTo>
                  <a:cubicBezTo>
                    <a:pt x="136" y="432"/>
                    <a:pt x="136" y="432"/>
                    <a:pt x="136" y="432"/>
                  </a:cubicBezTo>
                  <a:cubicBezTo>
                    <a:pt x="110" y="422"/>
                    <a:pt x="110" y="422"/>
                    <a:pt x="110" y="422"/>
                  </a:cubicBezTo>
                  <a:cubicBezTo>
                    <a:pt x="94" y="443"/>
                    <a:pt x="94" y="443"/>
                    <a:pt x="94" y="443"/>
                  </a:cubicBezTo>
                  <a:cubicBezTo>
                    <a:pt x="37" y="438"/>
                    <a:pt x="37" y="438"/>
                    <a:pt x="37" y="438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25" y="358"/>
                    <a:pt x="25" y="358"/>
                    <a:pt x="25" y="358"/>
                  </a:cubicBezTo>
                  <a:cubicBezTo>
                    <a:pt x="37" y="359"/>
                    <a:pt x="37" y="359"/>
                    <a:pt x="37" y="359"/>
                  </a:cubicBezTo>
                  <a:cubicBezTo>
                    <a:pt x="70" y="321"/>
                    <a:pt x="70" y="321"/>
                    <a:pt x="70" y="321"/>
                  </a:cubicBezTo>
                  <a:cubicBezTo>
                    <a:pt x="94" y="292"/>
                    <a:pt x="94" y="292"/>
                    <a:pt x="94" y="292"/>
                  </a:cubicBezTo>
                  <a:cubicBezTo>
                    <a:pt x="110" y="239"/>
                    <a:pt x="110" y="239"/>
                    <a:pt x="110" y="239"/>
                  </a:cubicBezTo>
                  <a:cubicBezTo>
                    <a:pt x="167" y="208"/>
                    <a:pt x="167" y="208"/>
                    <a:pt x="167" y="208"/>
                  </a:cubicBezTo>
                  <a:cubicBezTo>
                    <a:pt x="167" y="208"/>
                    <a:pt x="188" y="219"/>
                    <a:pt x="193" y="219"/>
                  </a:cubicBezTo>
                  <a:cubicBezTo>
                    <a:pt x="240" y="219"/>
                    <a:pt x="240" y="219"/>
                    <a:pt x="240" y="219"/>
                  </a:cubicBezTo>
                  <a:cubicBezTo>
                    <a:pt x="266" y="250"/>
                    <a:pt x="266" y="250"/>
                    <a:pt x="266" y="250"/>
                  </a:cubicBezTo>
                  <a:cubicBezTo>
                    <a:pt x="298" y="250"/>
                    <a:pt x="298" y="250"/>
                    <a:pt x="298" y="250"/>
                  </a:cubicBezTo>
                  <a:cubicBezTo>
                    <a:pt x="334" y="271"/>
                    <a:pt x="334" y="271"/>
                    <a:pt x="334" y="271"/>
                  </a:cubicBezTo>
                  <a:cubicBezTo>
                    <a:pt x="402" y="229"/>
                    <a:pt x="402" y="229"/>
                    <a:pt x="402" y="229"/>
                  </a:cubicBezTo>
                  <a:cubicBezTo>
                    <a:pt x="444" y="250"/>
                    <a:pt x="444" y="250"/>
                    <a:pt x="444" y="250"/>
                  </a:cubicBezTo>
                  <a:cubicBezTo>
                    <a:pt x="465" y="182"/>
                    <a:pt x="465" y="182"/>
                    <a:pt x="465" y="182"/>
                  </a:cubicBezTo>
                  <a:cubicBezTo>
                    <a:pt x="454" y="146"/>
                    <a:pt x="454" y="146"/>
                    <a:pt x="454" y="146"/>
                  </a:cubicBezTo>
                  <a:cubicBezTo>
                    <a:pt x="475" y="125"/>
                    <a:pt x="475" y="125"/>
                    <a:pt x="475" y="125"/>
                  </a:cubicBezTo>
                  <a:cubicBezTo>
                    <a:pt x="517" y="135"/>
                    <a:pt x="517" y="135"/>
                    <a:pt x="517" y="135"/>
                  </a:cubicBezTo>
                  <a:cubicBezTo>
                    <a:pt x="548" y="114"/>
                    <a:pt x="548" y="114"/>
                    <a:pt x="548" y="114"/>
                  </a:cubicBezTo>
                  <a:cubicBezTo>
                    <a:pt x="626" y="119"/>
                    <a:pt x="626" y="119"/>
                    <a:pt x="626" y="119"/>
                  </a:cubicBezTo>
                  <a:cubicBezTo>
                    <a:pt x="637" y="73"/>
                    <a:pt x="637" y="73"/>
                    <a:pt x="637" y="73"/>
                  </a:cubicBezTo>
                  <a:cubicBezTo>
                    <a:pt x="684" y="62"/>
                    <a:pt x="684" y="62"/>
                    <a:pt x="684" y="62"/>
                  </a:cubicBezTo>
                  <a:cubicBezTo>
                    <a:pt x="705" y="36"/>
                    <a:pt x="705" y="36"/>
                    <a:pt x="705" y="36"/>
                  </a:cubicBezTo>
                  <a:cubicBezTo>
                    <a:pt x="710" y="0"/>
                    <a:pt x="710" y="0"/>
                    <a:pt x="710" y="0"/>
                  </a:cubicBezTo>
                  <a:cubicBezTo>
                    <a:pt x="746" y="0"/>
                    <a:pt x="746" y="0"/>
                    <a:pt x="746" y="0"/>
                  </a:cubicBezTo>
                  <a:lnTo>
                    <a:pt x="783" y="17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0" name="สุพรรณบุรี">
              <a:extLst>
                <a:ext uri="{FF2B5EF4-FFF2-40B4-BE49-F238E27FC236}">
                  <a16:creationId xmlns:a16="http://schemas.microsoft.com/office/drawing/2014/main" id="{C715CA5F-0C5C-4609-AC3D-3AFFA8571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7243" y="3030731"/>
              <a:ext cx="360285" cy="380402"/>
            </a:xfrm>
            <a:custGeom>
              <a:avLst/>
              <a:gdLst>
                <a:gd name="T0" fmla="*/ 882 w 882"/>
                <a:gd name="T1" fmla="*/ 689 h 933"/>
                <a:gd name="T2" fmla="*/ 856 w 882"/>
                <a:gd name="T3" fmla="*/ 751 h 933"/>
                <a:gd name="T4" fmla="*/ 840 w 882"/>
                <a:gd name="T5" fmla="*/ 803 h 933"/>
                <a:gd name="T6" fmla="*/ 757 w 882"/>
                <a:gd name="T7" fmla="*/ 856 h 933"/>
                <a:gd name="T8" fmla="*/ 559 w 882"/>
                <a:gd name="T9" fmla="*/ 871 h 933"/>
                <a:gd name="T10" fmla="*/ 466 w 882"/>
                <a:gd name="T11" fmla="*/ 914 h 933"/>
                <a:gd name="T12" fmla="*/ 423 w 882"/>
                <a:gd name="T13" fmla="*/ 824 h 933"/>
                <a:gd name="T14" fmla="*/ 480 w 882"/>
                <a:gd name="T15" fmla="*/ 522 h 933"/>
                <a:gd name="T16" fmla="*/ 454 w 882"/>
                <a:gd name="T17" fmla="*/ 428 h 933"/>
                <a:gd name="T18" fmla="*/ 444 w 882"/>
                <a:gd name="T19" fmla="*/ 350 h 933"/>
                <a:gd name="T20" fmla="*/ 345 w 882"/>
                <a:gd name="T21" fmla="*/ 230 h 933"/>
                <a:gd name="T22" fmla="*/ 256 w 882"/>
                <a:gd name="T23" fmla="*/ 318 h 933"/>
                <a:gd name="T24" fmla="*/ 147 w 882"/>
                <a:gd name="T25" fmla="*/ 324 h 933"/>
                <a:gd name="T26" fmla="*/ 74 w 882"/>
                <a:gd name="T27" fmla="*/ 277 h 933"/>
                <a:gd name="T28" fmla="*/ 32 w 882"/>
                <a:gd name="T29" fmla="*/ 172 h 933"/>
                <a:gd name="T30" fmla="*/ 1 w 882"/>
                <a:gd name="T31" fmla="*/ 78 h 933"/>
                <a:gd name="T32" fmla="*/ 22 w 882"/>
                <a:gd name="T33" fmla="*/ 21 h 933"/>
                <a:gd name="T34" fmla="*/ 68 w 882"/>
                <a:gd name="T35" fmla="*/ 21 h 933"/>
                <a:gd name="T36" fmla="*/ 136 w 882"/>
                <a:gd name="T37" fmla="*/ 84 h 933"/>
                <a:gd name="T38" fmla="*/ 303 w 882"/>
                <a:gd name="T39" fmla="*/ 125 h 933"/>
                <a:gd name="T40" fmla="*/ 397 w 882"/>
                <a:gd name="T41" fmla="*/ 105 h 933"/>
                <a:gd name="T42" fmla="*/ 454 w 882"/>
                <a:gd name="T43" fmla="*/ 136 h 933"/>
                <a:gd name="T44" fmla="*/ 653 w 882"/>
                <a:gd name="T45" fmla="*/ 151 h 933"/>
                <a:gd name="T46" fmla="*/ 720 w 882"/>
                <a:gd name="T47" fmla="*/ 125 h 933"/>
                <a:gd name="T48" fmla="*/ 757 w 882"/>
                <a:gd name="T49" fmla="*/ 151 h 933"/>
                <a:gd name="T50" fmla="*/ 830 w 882"/>
                <a:gd name="T51" fmla="*/ 172 h 933"/>
                <a:gd name="T52" fmla="*/ 819 w 882"/>
                <a:gd name="T53" fmla="*/ 214 h 933"/>
                <a:gd name="T54" fmla="*/ 823 w 882"/>
                <a:gd name="T55" fmla="*/ 257 h 933"/>
                <a:gd name="T56" fmla="*/ 830 w 882"/>
                <a:gd name="T57" fmla="*/ 371 h 933"/>
                <a:gd name="T58" fmla="*/ 814 w 882"/>
                <a:gd name="T59" fmla="*/ 444 h 933"/>
                <a:gd name="T60" fmla="*/ 815 w 882"/>
                <a:gd name="T61" fmla="*/ 494 h 933"/>
                <a:gd name="T62" fmla="*/ 842 w 882"/>
                <a:gd name="T63" fmla="*/ 548 h 933"/>
                <a:gd name="T64" fmla="*/ 882 w 882"/>
                <a:gd name="T65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2" h="933">
                  <a:moveTo>
                    <a:pt x="882" y="621"/>
                  </a:moveTo>
                  <a:cubicBezTo>
                    <a:pt x="882" y="689"/>
                    <a:pt x="882" y="689"/>
                    <a:pt x="882" y="689"/>
                  </a:cubicBezTo>
                  <a:cubicBezTo>
                    <a:pt x="856" y="715"/>
                    <a:pt x="856" y="715"/>
                    <a:pt x="856" y="715"/>
                  </a:cubicBezTo>
                  <a:cubicBezTo>
                    <a:pt x="856" y="751"/>
                    <a:pt x="856" y="751"/>
                    <a:pt x="856" y="751"/>
                  </a:cubicBezTo>
                  <a:cubicBezTo>
                    <a:pt x="843" y="793"/>
                    <a:pt x="843" y="793"/>
                    <a:pt x="843" y="793"/>
                  </a:cubicBezTo>
                  <a:cubicBezTo>
                    <a:pt x="840" y="803"/>
                    <a:pt x="840" y="803"/>
                    <a:pt x="840" y="803"/>
                  </a:cubicBezTo>
                  <a:cubicBezTo>
                    <a:pt x="819" y="817"/>
                    <a:pt x="819" y="817"/>
                    <a:pt x="819" y="817"/>
                  </a:cubicBezTo>
                  <a:cubicBezTo>
                    <a:pt x="757" y="856"/>
                    <a:pt x="757" y="856"/>
                    <a:pt x="757" y="856"/>
                  </a:cubicBezTo>
                  <a:cubicBezTo>
                    <a:pt x="658" y="845"/>
                    <a:pt x="658" y="845"/>
                    <a:pt x="658" y="845"/>
                  </a:cubicBezTo>
                  <a:cubicBezTo>
                    <a:pt x="559" y="871"/>
                    <a:pt x="559" y="871"/>
                    <a:pt x="559" y="871"/>
                  </a:cubicBezTo>
                  <a:cubicBezTo>
                    <a:pt x="492" y="933"/>
                    <a:pt x="492" y="933"/>
                    <a:pt x="492" y="933"/>
                  </a:cubicBezTo>
                  <a:cubicBezTo>
                    <a:pt x="466" y="914"/>
                    <a:pt x="466" y="914"/>
                    <a:pt x="466" y="914"/>
                  </a:cubicBezTo>
                  <a:cubicBezTo>
                    <a:pt x="444" y="897"/>
                    <a:pt x="444" y="897"/>
                    <a:pt x="444" y="897"/>
                  </a:cubicBezTo>
                  <a:cubicBezTo>
                    <a:pt x="423" y="824"/>
                    <a:pt x="423" y="824"/>
                    <a:pt x="423" y="824"/>
                  </a:cubicBezTo>
                  <a:cubicBezTo>
                    <a:pt x="423" y="824"/>
                    <a:pt x="470" y="777"/>
                    <a:pt x="475" y="777"/>
                  </a:cubicBezTo>
                  <a:cubicBezTo>
                    <a:pt x="480" y="777"/>
                    <a:pt x="480" y="522"/>
                    <a:pt x="480" y="522"/>
                  </a:cubicBezTo>
                  <a:cubicBezTo>
                    <a:pt x="449" y="485"/>
                    <a:pt x="449" y="485"/>
                    <a:pt x="449" y="485"/>
                  </a:cubicBezTo>
                  <a:cubicBezTo>
                    <a:pt x="454" y="428"/>
                    <a:pt x="454" y="428"/>
                    <a:pt x="454" y="428"/>
                  </a:cubicBezTo>
                  <a:cubicBezTo>
                    <a:pt x="480" y="407"/>
                    <a:pt x="480" y="407"/>
                    <a:pt x="480" y="407"/>
                  </a:cubicBezTo>
                  <a:cubicBezTo>
                    <a:pt x="444" y="350"/>
                    <a:pt x="444" y="350"/>
                    <a:pt x="444" y="350"/>
                  </a:cubicBezTo>
                  <a:cubicBezTo>
                    <a:pt x="381" y="318"/>
                    <a:pt x="381" y="318"/>
                    <a:pt x="381" y="318"/>
                  </a:cubicBezTo>
                  <a:cubicBezTo>
                    <a:pt x="345" y="230"/>
                    <a:pt x="345" y="230"/>
                    <a:pt x="345" y="230"/>
                  </a:cubicBezTo>
                  <a:cubicBezTo>
                    <a:pt x="267" y="266"/>
                    <a:pt x="267" y="266"/>
                    <a:pt x="267" y="266"/>
                  </a:cubicBezTo>
                  <a:cubicBezTo>
                    <a:pt x="256" y="318"/>
                    <a:pt x="256" y="318"/>
                    <a:pt x="256" y="318"/>
                  </a:cubicBezTo>
                  <a:cubicBezTo>
                    <a:pt x="204" y="344"/>
                    <a:pt x="204" y="344"/>
                    <a:pt x="204" y="344"/>
                  </a:cubicBezTo>
                  <a:cubicBezTo>
                    <a:pt x="147" y="324"/>
                    <a:pt x="147" y="324"/>
                    <a:pt x="147" y="324"/>
                  </a:cubicBezTo>
                  <a:cubicBezTo>
                    <a:pt x="121" y="277"/>
                    <a:pt x="121" y="277"/>
                    <a:pt x="121" y="277"/>
                  </a:cubicBezTo>
                  <a:cubicBezTo>
                    <a:pt x="74" y="277"/>
                    <a:pt x="74" y="277"/>
                    <a:pt x="74" y="277"/>
                  </a:cubicBezTo>
                  <a:cubicBezTo>
                    <a:pt x="6" y="214"/>
                    <a:pt x="6" y="214"/>
                    <a:pt x="6" y="214"/>
                  </a:cubicBezTo>
                  <a:cubicBezTo>
                    <a:pt x="32" y="172"/>
                    <a:pt x="32" y="172"/>
                    <a:pt x="32" y="172"/>
                  </a:cubicBezTo>
                  <a:cubicBezTo>
                    <a:pt x="27" y="99"/>
                    <a:pt x="27" y="99"/>
                    <a:pt x="27" y="99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121" y="21"/>
                    <a:pt x="121" y="21"/>
                    <a:pt x="121" y="21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94" y="84"/>
                    <a:pt x="194" y="84"/>
                    <a:pt x="194" y="84"/>
                  </a:cubicBezTo>
                  <a:cubicBezTo>
                    <a:pt x="303" y="125"/>
                    <a:pt x="303" y="125"/>
                    <a:pt x="303" y="125"/>
                  </a:cubicBezTo>
                  <a:cubicBezTo>
                    <a:pt x="334" y="89"/>
                    <a:pt x="334" y="89"/>
                    <a:pt x="334" y="89"/>
                  </a:cubicBezTo>
                  <a:cubicBezTo>
                    <a:pt x="397" y="105"/>
                    <a:pt x="397" y="105"/>
                    <a:pt x="397" y="105"/>
                  </a:cubicBezTo>
                  <a:cubicBezTo>
                    <a:pt x="397" y="102"/>
                    <a:pt x="397" y="102"/>
                    <a:pt x="397" y="102"/>
                  </a:cubicBezTo>
                  <a:cubicBezTo>
                    <a:pt x="454" y="136"/>
                    <a:pt x="454" y="136"/>
                    <a:pt x="454" y="136"/>
                  </a:cubicBezTo>
                  <a:cubicBezTo>
                    <a:pt x="564" y="162"/>
                    <a:pt x="564" y="162"/>
                    <a:pt x="564" y="162"/>
                  </a:cubicBezTo>
                  <a:cubicBezTo>
                    <a:pt x="653" y="151"/>
                    <a:pt x="653" y="151"/>
                    <a:pt x="653" y="151"/>
                  </a:cubicBezTo>
                  <a:cubicBezTo>
                    <a:pt x="668" y="110"/>
                    <a:pt x="668" y="110"/>
                    <a:pt x="668" y="110"/>
                  </a:cubicBezTo>
                  <a:cubicBezTo>
                    <a:pt x="720" y="125"/>
                    <a:pt x="720" y="125"/>
                    <a:pt x="720" y="125"/>
                  </a:cubicBezTo>
                  <a:cubicBezTo>
                    <a:pt x="755" y="150"/>
                    <a:pt x="755" y="150"/>
                    <a:pt x="755" y="150"/>
                  </a:cubicBezTo>
                  <a:cubicBezTo>
                    <a:pt x="757" y="151"/>
                    <a:pt x="757" y="151"/>
                    <a:pt x="757" y="151"/>
                  </a:cubicBezTo>
                  <a:cubicBezTo>
                    <a:pt x="788" y="130"/>
                    <a:pt x="788" y="130"/>
                    <a:pt x="788" y="130"/>
                  </a:cubicBezTo>
                  <a:cubicBezTo>
                    <a:pt x="830" y="172"/>
                    <a:pt x="830" y="172"/>
                    <a:pt x="830" y="172"/>
                  </a:cubicBezTo>
                  <a:cubicBezTo>
                    <a:pt x="827" y="186"/>
                    <a:pt x="827" y="186"/>
                    <a:pt x="827" y="186"/>
                  </a:cubicBezTo>
                  <a:cubicBezTo>
                    <a:pt x="819" y="214"/>
                    <a:pt x="819" y="214"/>
                    <a:pt x="819" y="214"/>
                  </a:cubicBezTo>
                  <a:cubicBezTo>
                    <a:pt x="825" y="251"/>
                    <a:pt x="825" y="251"/>
                    <a:pt x="825" y="251"/>
                  </a:cubicBezTo>
                  <a:cubicBezTo>
                    <a:pt x="823" y="257"/>
                    <a:pt x="823" y="257"/>
                    <a:pt x="823" y="257"/>
                  </a:cubicBezTo>
                  <a:cubicBezTo>
                    <a:pt x="809" y="298"/>
                    <a:pt x="809" y="298"/>
                    <a:pt x="809" y="298"/>
                  </a:cubicBezTo>
                  <a:cubicBezTo>
                    <a:pt x="830" y="371"/>
                    <a:pt x="830" y="371"/>
                    <a:pt x="830" y="371"/>
                  </a:cubicBezTo>
                  <a:cubicBezTo>
                    <a:pt x="814" y="412"/>
                    <a:pt x="814" y="412"/>
                    <a:pt x="814" y="412"/>
                  </a:cubicBezTo>
                  <a:cubicBezTo>
                    <a:pt x="814" y="444"/>
                    <a:pt x="814" y="444"/>
                    <a:pt x="814" y="444"/>
                  </a:cubicBezTo>
                  <a:cubicBezTo>
                    <a:pt x="804" y="480"/>
                    <a:pt x="804" y="480"/>
                    <a:pt x="804" y="480"/>
                  </a:cubicBezTo>
                  <a:cubicBezTo>
                    <a:pt x="815" y="494"/>
                    <a:pt x="815" y="494"/>
                    <a:pt x="815" y="494"/>
                  </a:cubicBezTo>
                  <a:cubicBezTo>
                    <a:pt x="840" y="527"/>
                    <a:pt x="840" y="527"/>
                    <a:pt x="840" y="527"/>
                  </a:cubicBezTo>
                  <a:cubicBezTo>
                    <a:pt x="842" y="548"/>
                    <a:pt x="842" y="548"/>
                    <a:pt x="842" y="548"/>
                  </a:cubicBezTo>
                  <a:cubicBezTo>
                    <a:pt x="846" y="579"/>
                    <a:pt x="846" y="579"/>
                    <a:pt x="846" y="579"/>
                  </a:cubicBezTo>
                  <a:lnTo>
                    <a:pt x="882" y="62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1" name="สุโขทัย">
              <a:extLst>
                <a:ext uri="{FF2B5EF4-FFF2-40B4-BE49-F238E27FC236}">
                  <a16:creationId xmlns:a16="http://schemas.microsoft.com/office/drawing/2014/main" id="{6BAC4679-8165-413E-B57B-9B73393F06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0045" y="1999257"/>
              <a:ext cx="285301" cy="427952"/>
            </a:xfrm>
            <a:custGeom>
              <a:avLst/>
              <a:gdLst>
                <a:gd name="T0" fmla="*/ 699 w 699"/>
                <a:gd name="T1" fmla="*/ 845 h 1048"/>
                <a:gd name="T2" fmla="*/ 610 w 699"/>
                <a:gd name="T3" fmla="*/ 860 h 1048"/>
                <a:gd name="T4" fmla="*/ 558 w 699"/>
                <a:gd name="T5" fmla="*/ 892 h 1048"/>
                <a:gd name="T6" fmla="*/ 516 w 699"/>
                <a:gd name="T7" fmla="*/ 949 h 1048"/>
                <a:gd name="T8" fmla="*/ 485 w 699"/>
                <a:gd name="T9" fmla="*/ 1020 h 1048"/>
                <a:gd name="T10" fmla="*/ 464 w 699"/>
                <a:gd name="T11" fmla="*/ 1012 h 1048"/>
                <a:gd name="T12" fmla="*/ 375 w 699"/>
                <a:gd name="T13" fmla="*/ 996 h 1048"/>
                <a:gd name="T14" fmla="*/ 266 w 699"/>
                <a:gd name="T15" fmla="*/ 980 h 1048"/>
                <a:gd name="T16" fmla="*/ 224 w 699"/>
                <a:gd name="T17" fmla="*/ 892 h 1048"/>
                <a:gd name="T18" fmla="*/ 193 w 699"/>
                <a:gd name="T19" fmla="*/ 913 h 1048"/>
                <a:gd name="T20" fmla="*/ 151 w 699"/>
                <a:gd name="T21" fmla="*/ 840 h 1048"/>
                <a:gd name="T22" fmla="*/ 151 w 699"/>
                <a:gd name="T23" fmla="*/ 834 h 1048"/>
                <a:gd name="T24" fmla="*/ 125 w 699"/>
                <a:gd name="T25" fmla="*/ 777 h 1048"/>
                <a:gd name="T26" fmla="*/ 63 w 699"/>
                <a:gd name="T27" fmla="*/ 725 h 1048"/>
                <a:gd name="T28" fmla="*/ 42 w 699"/>
                <a:gd name="T29" fmla="*/ 673 h 1048"/>
                <a:gd name="T30" fmla="*/ 0 w 699"/>
                <a:gd name="T31" fmla="*/ 626 h 1048"/>
                <a:gd name="T32" fmla="*/ 10 w 699"/>
                <a:gd name="T33" fmla="*/ 516 h 1048"/>
                <a:gd name="T34" fmla="*/ 120 w 699"/>
                <a:gd name="T35" fmla="*/ 516 h 1048"/>
                <a:gd name="T36" fmla="*/ 136 w 699"/>
                <a:gd name="T37" fmla="*/ 428 h 1048"/>
                <a:gd name="T38" fmla="*/ 104 w 699"/>
                <a:gd name="T39" fmla="*/ 360 h 1048"/>
                <a:gd name="T40" fmla="*/ 104 w 699"/>
                <a:gd name="T41" fmla="*/ 276 h 1048"/>
                <a:gd name="T42" fmla="*/ 120 w 699"/>
                <a:gd name="T43" fmla="*/ 209 h 1048"/>
                <a:gd name="T44" fmla="*/ 136 w 699"/>
                <a:gd name="T45" fmla="*/ 120 h 1048"/>
                <a:gd name="T46" fmla="*/ 130 w 699"/>
                <a:gd name="T47" fmla="*/ 87 h 1048"/>
                <a:gd name="T48" fmla="*/ 250 w 699"/>
                <a:gd name="T49" fmla="*/ 0 h 1048"/>
                <a:gd name="T50" fmla="*/ 349 w 699"/>
                <a:gd name="T51" fmla="*/ 89 h 1048"/>
                <a:gd name="T52" fmla="*/ 511 w 699"/>
                <a:gd name="T53" fmla="*/ 16 h 1048"/>
                <a:gd name="T54" fmla="*/ 527 w 699"/>
                <a:gd name="T55" fmla="*/ 52 h 1048"/>
                <a:gd name="T56" fmla="*/ 579 w 699"/>
                <a:gd name="T57" fmla="*/ 167 h 1048"/>
                <a:gd name="T58" fmla="*/ 548 w 699"/>
                <a:gd name="T59" fmla="*/ 282 h 1048"/>
                <a:gd name="T60" fmla="*/ 615 w 699"/>
                <a:gd name="T61" fmla="*/ 365 h 1048"/>
                <a:gd name="T62" fmla="*/ 603 w 699"/>
                <a:gd name="T63" fmla="*/ 416 h 1048"/>
                <a:gd name="T64" fmla="*/ 610 w 699"/>
                <a:gd name="T65" fmla="*/ 469 h 1048"/>
                <a:gd name="T66" fmla="*/ 563 w 699"/>
                <a:gd name="T67" fmla="*/ 521 h 1048"/>
                <a:gd name="T68" fmla="*/ 584 w 699"/>
                <a:gd name="T69" fmla="*/ 592 h 1048"/>
                <a:gd name="T70" fmla="*/ 558 w 699"/>
                <a:gd name="T71" fmla="*/ 636 h 1048"/>
                <a:gd name="T72" fmla="*/ 589 w 699"/>
                <a:gd name="T73" fmla="*/ 683 h 1048"/>
                <a:gd name="T74" fmla="*/ 621 w 699"/>
                <a:gd name="T75" fmla="*/ 735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99" h="1048">
                  <a:moveTo>
                    <a:pt x="699" y="782"/>
                  </a:moveTo>
                  <a:cubicBezTo>
                    <a:pt x="699" y="845"/>
                    <a:pt x="699" y="845"/>
                    <a:pt x="699" y="845"/>
                  </a:cubicBezTo>
                  <a:cubicBezTo>
                    <a:pt x="699" y="845"/>
                    <a:pt x="673" y="871"/>
                    <a:pt x="662" y="866"/>
                  </a:cubicBezTo>
                  <a:cubicBezTo>
                    <a:pt x="652" y="860"/>
                    <a:pt x="610" y="860"/>
                    <a:pt x="610" y="860"/>
                  </a:cubicBezTo>
                  <a:cubicBezTo>
                    <a:pt x="605" y="881"/>
                    <a:pt x="605" y="881"/>
                    <a:pt x="605" y="881"/>
                  </a:cubicBezTo>
                  <a:cubicBezTo>
                    <a:pt x="558" y="892"/>
                    <a:pt x="558" y="892"/>
                    <a:pt x="558" y="892"/>
                  </a:cubicBezTo>
                  <a:cubicBezTo>
                    <a:pt x="558" y="928"/>
                    <a:pt x="558" y="928"/>
                    <a:pt x="558" y="928"/>
                  </a:cubicBezTo>
                  <a:cubicBezTo>
                    <a:pt x="516" y="949"/>
                    <a:pt x="516" y="949"/>
                    <a:pt x="516" y="949"/>
                  </a:cubicBezTo>
                  <a:cubicBezTo>
                    <a:pt x="495" y="960"/>
                    <a:pt x="495" y="960"/>
                    <a:pt x="495" y="960"/>
                  </a:cubicBezTo>
                  <a:cubicBezTo>
                    <a:pt x="485" y="1020"/>
                    <a:pt x="485" y="1020"/>
                    <a:pt x="485" y="1020"/>
                  </a:cubicBezTo>
                  <a:cubicBezTo>
                    <a:pt x="485" y="1022"/>
                    <a:pt x="485" y="1022"/>
                    <a:pt x="485" y="1022"/>
                  </a:cubicBezTo>
                  <a:cubicBezTo>
                    <a:pt x="485" y="1022"/>
                    <a:pt x="469" y="1012"/>
                    <a:pt x="464" y="1012"/>
                  </a:cubicBezTo>
                  <a:cubicBezTo>
                    <a:pt x="459" y="1012"/>
                    <a:pt x="402" y="1048"/>
                    <a:pt x="402" y="1048"/>
                  </a:cubicBezTo>
                  <a:cubicBezTo>
                    <a:pt x="375" y="996"/>
                    <a:pt x="375" y="996"/>
                    <a:pt x="375" y="996"/>
                  </a:cubicBezTo>
                  <a:cubicBezTo>
                    <a:pt x="344" y="1017"/>
                    <a:pt x="344" y="1017"/>
                    <a:pt x="344" y="1017"/>
                  </a:cubicBezTo>
                  <a:cubicBezTo>
                    <a:pt x="266" y="980"/>
                    <a:pt x="266" y="980"/>
                    <a:pt x="266" y="980"/>
                  </a:cubicBezTo>
                  <a:cubicBezTo>
                    <a:pt x="224" y="928"/>
                    <a:pt x="224" y="928"/>
                    <a:pt x="224" y="928"/>
                  </a:cubicBezTo>
                  <a:cubicBezTo>
                    <a:pt x="224" y="892"/>
                    <a:pt x="224" y="892"/>
                    <a:pt x="224" y="892"/>
                  </a:cubicBezTo>
                  <a:cubicBezTo>
                    <a:pt x="203" y="887"/>
                    <a:pt x="203" y="887"/>
                    <a:pt x="203" y="887"/>
                  </a:cubicBezTo>
                  <a:cubicBezTo>
                    <a:pt x="193" y="913"/>
                    <a:pt x="193" y="913"/>
                    <a:pt x="193" y="913"/>
                  </a:cubicBezTo>
                  <a:cubicBezTo>
                    <a:pt x="182" y="923"/>
                    <a:pt x="182" y="923"/>
                    <a:pt x="182" y="923"/>
                  </a:cubicBezTo>
                  <a:cubicBezTo>
                    <a:pt x="151" y="840"/>
                    <a:pt x="151" y="840"/>
                    <a:pt x="151" y="840"/>
                  </a:cubicBezTo>
                  <a:cubicBezTo>
                    <a:pt x="148" y="839"/>
                    <a:pt x="148" y="839"/>
                    <a:pt x="148" y="839"/>
                  </a:cubicBezTo>
                  <a:cubicBezTo>
                    <a:pt x="151" y="834"/>
                    <a:pt x="151" y="834"/>
                    <a:pt x="151" y="834"/>
                  </a:cubicBezTo>
                  <a:cubicBezTo>
                    <a:pt x="133" y="794"/>
                    <a:pt x="133" y="794"/>
                    <a:pt x="133" y="794"/>
                  </a:cubicBezTo>
                  <a:cubicBezTo>
                    <a:pt x="125" y="777"/>
                    <a:pt x="125" y="777"/>
                    <a:pt x="125" y="777"/>
                  </a:cubicBezTo>
                  <a:cubicBezTo>
                    <a:pt x="104" y="777"/>
                    <a:pt x="104" y="777"/>
                    <a:pt x="104" y="777"/>
                  </a:cubicBezTo>
                  <a:cubicBezTo>
                    <a:pt x="63" y="725"/>
                    <a:pt x="63" y="725"/>
                    <a:pt x="63" y="725"/>
                  </a:cubicBezTo>
                  <a:cubicBezTo>
                    <a:pt x="73" y="688"/>
                    <a:pt x="73" y="688"/>
                    <a:pt x="73" y="688"/>
                  </a:cubicBezTo>
                  <a:cubicBezTo>
                    <a:pt x="42" y="673"/>
                    <a:pt x="42" y="673"/>
                    <a:pt x="42" y="673"/>
                  </a:cubicBezTo>
                  <a:cubicBezTo>
                    <a:pt x="10" y="673"/>
                    <a:pt x="10" y="673"/>
                    <a:pt x="10" y="673"/>
                  </a:cubicBezTo>
                  <a:cubicBezTo>
                    <a:pt x="0" y="626"/>
                    <a:pt x="0" y="626"/>
                    <a:pt x="0" y="626"/>
                  </a:cubicBezTo>
                  <a:cubicBezTo>
                    <a:pt x="4" y="513"/>
                    <a:pt x="4" y="513"/>
                    <a:pt x="4" y="513"/>
                  </a:cubicBezTo>
                  <a:cubicBezTo>
                    <a:pt x="10" y="516"/>
                    <a:pt x="10" y="516"/>
                    <a:pt x="10" y="516"/>
                  </a:cubicBezTo>
                  <a:cubicBezTo>
                    <a:pt x="68" y="568"/>
                    <a:pt x="68" y="568"/>
                    <a:pt x="68" y="568"/>
                  </a:cubicBezTo>
                  <a:cubicBezTo>
                    <a:pt x="120" y="516"/>
                    <a:pt x="120" y="516"/>
                    <a:pt x="120" y="516"/>
                  </a:cubicBezTo>
                  <a:cubicBezTo>
                    <a:pt x="125" y="485"/>
                    <a:pt x="125" y="485"/>
                    <a:pt x="125" y="485"/>
                  </a:cubicBezTo>
                  <a:cubicBezTo>
                    <a:pt x="125" y="485"/>
                    <a:pt x="141" y="433"/>
                    <a:pt x="136" y="428"/>
                  </a:cubicBezTo>
                  <a:cubicBezTo>
                    <a:pt x="130" y="422"/>
                    <a:pt x="109" y="407"/>
                    <a:pt x="109" y="407"/>
                  </a:cubicBezTo>
                  <a:cubicBezTo>
                    <a:pt x="104" y="360"/>
                    <a:pt x="104" y="360"/>
                    <a:pt x="104" y="360"/>
                  </a:cubicBezTo>
                  <a:cubicBezTo>
                    <a:pt x="83" y="328"/>
                    <a:pt x="83" y="328"/>
                    <a:pt x="83" y="328"/>
                  </a:cubicBezTo>
                  <a:cubicBezTo>
                    <a:pt x="104" y="276"/>
                    <a:pt x="104" y="276"/>
                    <a:pt x="104" y="276"/>
                  </a:cubicBezTo>
                  <a:cubicBezTo>
                    <a:pt x="99" y="250"/>
                    <a:pt x="99" y="250"/>
                    <a:pt x="99" y="250"/>
                  </a:cubicBezTo>
                  <a:cubicBezTo>
                    <a:pt x="120" y="209"/>
                    <a:pt x="120" y="209"/>
                    <a:pt x="120" y="209"/>
                  </a:cubicBezTo>
                  <a:cubicBezTo>
                    <a:pt x="120" y="177"/>
                    <a:pt x="120" y="177"/>
                    <a:pt x="120" y="177"/>
                  </a:cubicBezTo>
                  <a:cubicBezTo>
                    <a:pt x="120" y="172"/>
                    <a:pt x="136" y="120"/>
                    <a:pt x="136" y="120"/>
                  </a:cubicBezTo>
                  <a:cubicBezTo>
                    <a:pt x="130" y="87"/>
                    <a:pt x="130" y="87"/>
                    <a:pt x="130" y="87"/>
                  </a:cubicBezTo>
                  <a:cubicBezTo>
                    <a:pt x="130" y="87"/>
                    <a:pt x="130" y="87"/>
                    <a:pt x="130" y="87"/>
                  </a:cubicBezTo>
                  <a:cubicBezTo>
                    <a:pt x="193" y="16"/>
                    <a:pt x="193" y="16"/>
                    <a:pt x="193" y="16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313" y="21"/>
                    <a:pt x="313" y="21"/>
                    <a:pt x="313" y="21"/>
                  </a:cubicBezTo>
                  <a:cubicBezTo>
                    <a:pt x="349" y="89"/>
                    <a:pt x="349" y="89"/>
                    <a:pt x="349" y="89"/>
                  </a:cubicBezTo>
                  <a:cubicBezTo>
                    <a:pt x="433" y="10"/>
                    <a:pt x="433" y="10"/>
                    <a:pt x="433" y="10"/>
                  </a:cubicBezTo>
                  <a:cubicBezTo>
                    <a:pt x="511" y="16"/>
                    <a:pt x="511" y="16"/>
                    <a:pt x="511" y="16"/>
                  </a:cubicBezTo>
                  <a:cubicBezTo>
                    <a:pt x="535" y="32"/>
                    <a:pt x="535" y="32"/>
                    <a:pt x="535" y="32"/>
                  </a:cubicBezTo>
                  <a:cubicBezTo>
                    <a:pt x="527" y="52"/>
                    <a:pt x="527" y="52"/>
                    <a:pt x="527" y="52"/>
                  </a:cubicBezTo>
                  <a:cubicBezTo>
                    <a:pt x="574" y="104"/>
                    <a:pt x="574" y="104"/>
                    <a:pt x="574" y="104"/>
                  </a:cubicBezTo>
                  <a:cubicBezTo>
                    <a:pt x="579" y="167"/>
                    <a:pt x="579" y="167"/>
                    <a:pt x="579" y="167"/>
                  </a:cubicBezTo>
                  <a:cubicBezTo>
                    <a:pt x="548" y="203"/>
                    <a:pt x="548" y="203"/>
                    <a:pt x="548" y="203"/>
                  </a:cubicBezTo>
                  <a:cubicBezTo>
                    <a:pt x="548" y="282"/>
                    <a:pt x="548" y="282"/>
                    <a:pt x="548" y="282"/>
                  </a:cubicBezTo>
                  <a:cubicBezTo>
                    <a:pt x="615" y="323"/>
                    <a:pt x="615" y="323"/>
                    <a:pt x="615" y="323"/>
                  </a:cubicBezTo>
                  <a:cubicBezTo>
                    <a:pt x="615" y="365"/>
                    <a:pt x="615" y="365"/>
                    <a:pt x="615" y="365"/>
                  </a:cubicBezTo>
                  <a:cubicBezTo>
                    <a:pt x="600" y="381"/>
                    <a:pt x="600" y="381"/>
                    <a:pt x="600" y="381"/>
                  </a:cubicBezTo>
                  <a:cubicBezTo>
                    <a:pt x="603" y="416"/>
                    <a:pt x="603" y="416"/>
                    <a:pt x="603" y="416"/>
                  </a:cubicBezTo>
                  <a:cubicBezTo>
                    <a:pt x="605" y="433"/>
                    <a:pt x="605" y="433"/>
                    <a:pt x="605" y="433"/>
                  </a:cubicBezTo>
                  <a:cubicBezTo>
                    <a:pt x="610" y="469"/>
                    <a:pt x="610" y="469"/>
                    <a:pt x="610" y="469"/>
                  </a:cubicBezTo>
                  <a:cubicBezTo>
                    <a:pt x="579" y="490"/>
                    <a:pt x="579" y="490"/>
                    <a:pt x="579" y="490"/>
                  </a:cubicBezTo>
                  <a:cubicBezTo>
                    <a:pt x="563" y="521"/>
                    <a:pt x="563" y="521"/>
                    <a:pt x="563" y="521"/>
                  </a:cubicBezTo>
                  <a:cubicBezTo>
                    <a:pt x="584" y="553"/>
                    <a:pt x="584" y="553"/>
                    <a:pt x="584" y="553"/>
                  </a:cubicBezTo>
                  <a:cubicBezTo>
                    <a:pt x="584" y="592"/>
                    <a:pt x="584" y="592"/>
                    <a:pt x="584" y="592"/>
                  </a:cubicBezTo>
                  <a:cubicBezTo>
                    <a:pt x="558" y="605"/>
                    <a:pt x="558" y="605"/>
                    <a:pt x="558" y="605"/>
                  </a:cubicBezTo>
                  <a:cubicBezTo>
                    <a:pt x="558" y="636"/>
                    <a:pt x="558" y="636"/>
                    <a:pt x="558" y="636"/>
                  </a:cubicBezTo>
                  <a:cubicBezTo>
                    <a:pt x="579" y="662"/>
                    <a:pt x="579" y="662"/>
                    <a:pt x="579" y="662"/>
                  </a:cubicBezTo>
                  <a:cubicBezTo>
                    <a:pt x="589" y="683"/>
                    <a:pt x="589" y="683"/>
                    <a:pt x="589" y="683"/>
                  </a:cubicBezTo>
                  <a:cubicBezTo>
                    <a:pt x="621" y="709"/>
                    <a:pt x="621" y="709"/>
                    <a:pt x="621" y="709"/>
                  </a:cubicBezTo>
                  <a:cubicBezTo>
                    <a:pt x="621" y="735"/>
                    <a:pt x="621" y="735"/>
                    <a:pt x="621" y="735"/>
                  </a:cubicBezTo>
                  <a:cubicBezTo>
                    <a:pt x="621" y="741"/>
                    <a:pt x="699" y="782"/>
                    <a:pt x="699" y="782"/>
                  </a:cubicBez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2" name="สิงห์บุรี">
              <a:extLst>
                <a:ext uri="{FF2B5EF4-FFF2-40B4-BE49-F238E27FC236}">
                  <a16:creationId xmlns:a16="http://schemas.microsoft.com/office/drawing/2014/main" id="{E8B69B16-BFB7-404D-A4D9-B1F82DBF1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9121" y="3016100"/>
              <a:ext cx="109731" cy="151795"/>
            </a:xfrm>
            <a:custGeom>
              <a:avLst/>
              <a:gdLst>
                <a:gd name="T0" fmla="*/ 60 w 60"/>
                <a:gd name="T1" fmla="*/ 60 h 83"/>
                <a:gd name="T2" fmla="*/ 60 w 60"/>
                <a:gd name="T3" fmla="*/ 83 h 83"/>
                <a:gd name="T4" fmla="*/ 47 w 60"/>
                <a:gd name="T5" fmla="*/ 80 h 83"/>
                <a:gd name="T6" fmla="*/ 30 w 60"/>
                <a:gd name="T7" fmla="*/ 67 h 83"/>
                <a:gd name="T8" fmla="*/ 24 w 60"/>
                <a:gd name="T9" fmla="*/ 69 h 83"/>
                <a:gd name="T10" fmla="*/ 8 w 60"/>
                <a:gd name="T11" fmla="*/ 65 h 83"/>
                <a:gd name="T12" fmla="*/ 8 w 60"/>
                <a:gd name="T13" fmla="*/ 64 h 83"/>
                <a:gd name="T14" fmla="*/ 7 w 60"/>
                <a:gd name="T15" fmla="*/ 55 h 83"/>
                <a:gd name="T16" fmla="*/ 9 w 60"/>
                <a:gd name="T17" fmla="*/ 49 h 83"/>
                <a:gd name="T18" fmla="*/ 9 w 60"/>
                <a:gd name="T19" fmla="*/ 46 h 83"/>
                <a:gd name="T20" fmla="*/ 0 w 60"/>
                <a:gd name="T21" fmla="*/ 37 h 83"/>
                <a:gd name="T22" fmla="*/ 5 w 60"/>
                <a:gd name="T23" fmla="*/ 33 h 83"/>
                <a:gd name="T24" fmla="*/ 17 w 60"/>
                <a:gd name="T25" fmla="*/ 33 h 83"/>
                <a:gd name="T26" fmla="*/ 17 w 60"/>
                <a:gd name="T27" fmla="*/ 21 h 83"/>
                <a:gd name="T28" fmla="*/ 12 w 60"/>
                <a:gd name="T29" fmla="*/ 17 h 83"/>
                <a:gd name="T30" fmla="*/ 16 w 60"/>
                <a:gd name="T31" fmla="*/ 12 h 83"/>
                <a:gd name="T32" fmla="*/ 25 w 60"/>
                <a:gd name="T33" fmla="*/ 12 h 83"/>
                <a:gd name="T34" fmla="*/ 27 w 60"/>
                <a:gd name="T35" fmla="*/ 5 h 83"/>
                <a:gd name="T36" fmla="*/ 35 w 60"/>
                <a:gd name="T37" fmla="*/ 0 h 83"/>
                <a:gd name="T38" fmla="*/ 36 w 60"/>
                <a:gd name="T39" fmla="*/ 5 h 83"/>
                <a:gd name="T40" fmla="*/ 48 w 60"/>
                <a:gd name="T41" fmla="*/ 12 h 83"/>
                <a:gd name="T42" fmla="*/ 51 w 60"/>
                <a:gd name="T43" fmla="*/ 8 h 83"/>
                <a:gd name="T44" fmla="*/ 57 w 60"/>
                <a:gd name="T45" fmla="*/ 16 h 83"/>
                <a:gd name="T46" fmla="*/ 53 w 60"/>
                <a:gd name="T47" fmla="*/ 26 h 83"/>
                <a:gd name="T48" fmla="*/ 55 w 60"/>
                <a:gd name="T49" fmla="*/ 33 h 83"/>
                <a:gd name="T50" fmla="*/ 50 w 60"/>
                <a:gd name="T51" fmla="*/ 44 h 83"/>
                <a:gd name="T52" fmla="*/ 53 w 60"/>
                <a:gd name="T53" fmla="*/ 48 h 83"/>
                <a:gd name="T54" fmla="*/ 60 w 60"/>
                <a:gd name="T55" fmla="*/ 6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0" h="83">
                  <a:moveTo>
                    <a:pt x="60" y="60"/>
                  </a:moveTo>
                  <a:lnTo>
                    <a:pt x="60" y="83"/>
                  </a:lnTo>
                  <a:lnTo>
                    <a:pt x="47" y="80"/>
                  </a:lnTo>
                  <a:lnTo>
                    <a:pt x="30" y="67"/>
                  </a:lnTo>
                  <a:lnTo>
                    <a:pt x="24" y="69"/>
                  </a:lnTo>
                  <a:lnTo>
                    <a:pt x="8" y="65"/>
                  </a:lnTo>
                  <a:lnTo>
                    <a:pt x="8" y="64"/>
                  </a:lnTo>
                  <a:lnTo>
                    <a:pt x="7" y="55"/>
                  </a:lnTo>
                  <a:lnTo>
                    <a:pt x="9" y="49"/>
                  </a:lnTo>
                  <a:lnTo>
                    <a:pt x="9" y="46"/>
                  </a:lnTo>
                  <a:lnTo>
                    <a:pt x="0" y="37"/>
                  </a:lnTo>
                  <a:lnTo>
                    <a:pt x="5" y="33"/>
                  </a:lnTo>
                  <a:lnTo>
                    <a:pt x="17" y="33"/>
                  </a:lnTo>
                  <a:lnTo>
                    <a:pt x="17" y="21"/>
                  </a:lnTo>
                  <a:lnTo>
                    <a:pt x="12" y="17"/>
                  </a:lnTo>
                  <a:lnTo>
                    <a:pt x="16" y="12"/>
                  </a:lnTo>
                  <a:lnTo>
                    <a:pt x="25" y="12"/>
                  </a:lnTo>
                  <a:lnTo>
                    <a:pt x="27" y="5"/>
                  </a:lnTo>
                  <a:lnTo>
                    <a:pt x="35" y="0"/>
                  </a:lnTo>
                  <a:lnTo>
                    <a:pt x="36" y="5"/>
                  </a:lnTo>
                  <a:lnTo>
                    <a:pt x="48" y="12"/>
                  </a:lnTo>
                  <a:lnTo>
                    <a:pt x="51" y="8"/>
                  </a:lnTo>
                  <a:lnTo>
                    <a:pt x="57" y="16"/>
                  </a:lnTo>
                  <a:lnTo>
                    <a:pt x="53" y="26"/>
                  </a:lnTo>
                  <a:lnTo>
                    <a:pt x="55" y="33"/>
                  </a:lnTo>
                  <a:lnTo>
                    <a:pt x="50" y="44"/>
                  </a:lnTo>
                  <a:lnTo>
                    <a:pt x="53" y="48"/>
                  </a:lnTo>
                  <a:lnTo>
                    <a:pt x="60" y="6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3" name="สมุทรสาคร">
              <a:extLst>
                <a:ext uri="{FF2B5EF4-FFF2-40B4-BE49-F238E27FC236}">
                  <a16:creationId xmlns:a16="http://schemas.microsoft.com/office/drawing/2014/main" id="{ED752F7D-FD23-41DD-99B2-887344F27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7913" y="3539152"/>
              <a:ext cx="137165" cy="111561"/>
            </a:xfrm>
            <a:custGeom>
              <a:avLst/>
              <a:gdLst>
                <a:gd name="T0" fmla="*/ 75 w 75"/>
                <a:gd name="T1" fmla="*/ 35 h 61"/>
                <a:gd name="T2" fmla="*/ 74 w 75"/>
                <a:gd name="T3" fmla="*/ 46 h 61"/>
                <a:gd name="T4" fmla="*/ 57 w 75"/>
                <a:gd name="T5" fmla="*/ 46 h 61"/>
                <a:gd name="T6" fmla="*/ 53 w 75"/>
                <a:gd name="T7" fmla="*/ 44 h 61"/>
                <a:gd name="T8" fmla="*/ 48 w 75"/>
                <a:gd name="T9" fmla="*/ 44 h 61"/>
                <a:gd name="T10" fmla="*/ 46 w 75"/>
                <a:gd name="T11" fmla="*/ 49 h 61"/>
                <a:gd name="T12" fmla="*/ 39 w 75"/>
                <a:gd name="T13" fmla="*/ 50 h 61"/>
                <a:gd name="T14" fmla="*/ 32 w 75"/>
                <a:gd name="T15" fmla="*/ 52 h 61"/>
                <a:gd name="T16" fmla="*/ 24 w 75"/>
                <a:gd name="T17" fmla="*/ 54 h 61"/>
                <a:gd name="T18" fmla="*/ 17 w 75"/>
                <a:gd name="T19" fmla="*/ 56 h 61"/>
                <a:gd name="T20" fmla="*/ 15 w 75"/>
                <a:gd name="T21" fmla="*/ 57 h 61"/>
                <a:gd name="T22" fmla="*/ 11 w 75"/>
                <a:gd name="T23" fmla="*/ 61 h 61"/>
                <a:gd name="T24" fmla="*/ 11 w 75"/>
                <a:gd name="T25" fmla="*/ 57 h 61"/>
                <a:gd name="T26" fmla="*/ 2 w 75"/>
                <a:gd name="T27" fmla="*/ 44 h 61"/>
                <a:gd name="T28" fmla="*/ 0 w 75"/>
                <a:gd name="T29" fmla="*/ 42 h 61"/>
                <a:gd name="T30" fmla="*/ 0 w 75"/>
                <a:gd name="T31" fmla="*/ 41 h 61"/>
                <a:gd name="T32" fmla="*/ 1 w 75"/>
                <a:gd name="T33" fmla="*/ 22 h 61"/>
                <a:gd name="T34" fmla="*/ 7 w 75"/>
                <a:gd name="T35" fmla="*/ 13 h 61"/>
                <a:gd name="T36" fmla="*/ 17 w 75"/>
                <a:gd name="T37" fmla="*/ 13 h 61"/>
                <a:gd name="T38" fmla="*/ 17 w 75"/>
                <a:gd name="T39" fmla="*/ 8 h 61"/>
                <a:gd name="T40" fmla="*/ 20 w 75"/>
                <a:gd name="T41" fmla="*/ 8 h 61"/>
                <a:gd name="T42" fmla="*/ 35 w 75"/>
                <a:gd name="T43" fmla="*/ 5 h 61"/>
                <a:gd name="T44" fmla="*/ 35 w 75"/>
                <a:gd name="T45" fmla="*/ 9 h 61"/>
                <a:gd name="T46" fmla="*/ 41 w 75"/>
                <a:gd name="T47" fmla="*/ 9 h 61"/>
                <a:gd name="T48" fmla="*/ 50 w 75"/>
                <a:gd name="T49" fmla="*/ 7 h 61"/>
                <a:gd name="T50" fmla="*/ 47 w 75"/>
                <a:gd name="T51" fmla="*/ 2 h 61"/>
                <a:gd name="T52" fmla="*/ 59 w 75"/>
                <a:gd name="T53" fmla="*/ 0 h 61"/>
                <a:gd name="T54" fmla="*/ 60 w 75"/>
                <a:gd name="T55" fmla="*/ 1 h 61"/>
                <a:gd name="T56" fmla="*/ 60 w 75"/>
                <a:gd name="T57" fmla="*/ 11 h 61"/>
                <a:gd name="T58" fmla="*/ 61 w 75"/>
                <a:gd name="T59" fmla="*/ 14 h 61"/>
                <a:gd name="T60" fmla="*/ 68 w 75"/>
                <a:gd name="T61" fmla="*/ 21 h 61"/>
                <a:gd name="T62" fmla="*/ 70 w 75"/>
                <a:gd name="T63" fmla="*/ 29 h 61"/>
                <a:gd name="T64" fmla="*/ 75 w 75"/>
                <a:gd name="T65" fmla="*/ 3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" h="61">
                  <a:moveTo>
                    <a:pt x="75" y="35"/>
                  </a:moveTo>
                  <a:lnTo>
                    <a:pt x="74" y="46"/>
                  </a:lnTo>
                  <a:lnTo>
                    <a:pt x="57" y="46"/>
                  </a:lnTo>
                  <a:lnTo>
                    <a:pt x="53" y="44"/>
                  </a:lnTo>
                  <a:lnTo>
                    <a:pt x="48" y="44"/>
                  </a:lnTo>
                  <a:lnTo>
                    <a:pt x="46" y="49"/>
                  </a:lnTo>
                  <a:lnTo>
                    <a:pt x="39" y="50"/>
                  </a:lnTo>
                  <a:lnTo>
                    <a:pt x="32" y="52"/>
                  </a:lnTo>
                  <a:lnTo>
                    <a:pt x="24" y="54"/>
                  </a:lnTo>
                  <a:lnTo>
                    <a:pt x="17" y="56"/>
                  </a:lnTo>
                  <a:lnTo>
                    <a:pt x="15" y="57"/>
                  </a:lnTo>
                  <a:lnTo>
                    <a:pt x="11" y="61"/>
                  </a:lnTo>
                  <a:lnTo>
                    <a:pt x="11" y="57"/>
                  </a:lnTo>
                  <a:lnTo>
                    <a:pt x="2" y="44"/>
                  </a:lnTo>
                  <a:lnTo>
                    <a:pt x="0" y="42"/>
                  </a:lnTo>
                  <a:lnTo>
                    <a:pt x="0" y="41"/>
                  </a:lnTo>
                  <a:lnTo>
                    <a:pt x="1" y="22"/>
                  </a:lnTo>
                  <a:lnTo>
                    <a:pt x="7" y="13"/>
                  </a:lnTo>
                  <a:lnTo>
                    <a:pt x="17" y="13"/>
                  </a:lnTo>
                  <a:lnTo>
                    <a:pt x="17" y="8"/>
                  </a:lnTo>
                  <a:lnTo>
                    <a:pt x="20" y="8"/>
                  </a:lnTo>
                  <a:lnTo>
                    <a:pt x="35" y="5"/>
                  </a:lnTo>
                  <a:lnTo>
                    <a:pt x="35" y="9"/>
                  </a:lnTo>
                  <a:lnTo>
                    <a:pt x="41" y="9"/>
                  </a:lnTo>
                  <a:lnTo>
                    <a:pt x="50" y="7"/>
                  </a:lnTo>
                  <a:lnTo>
                    <a:pt x="47" y="2"/>
                  </a:lnTo>
                  <a:lnTo>
                    <a:pt x="59" y="0"/>
                  </a:lnTo>
                  <a:lnTo>
                    <a:pt x="60" y="1"/>
                  </a:lnTo>
                  <a:lnTo>
                    <a:pt x="60" y="11"/>
                  </a:lnTo>
                  <a:lnTo>
                    <a:pt x="61" y="14"/>
                  </a:lnTo>
                  <a:lnTo>
                    <a:pt x="68" y="21"/>
                  </a:lnTo>
                  <a:lnTo>
                    <a:pt x="70" y="29"/>
                  </a:lnTo>
                  <a:lnTo>
                    <a:pt x="75" y="3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4" name="สมุทรสงคราม">
              <a:extLst>
                <a:ext uri="{FF2B5EF4-FFF2-40B4-BE49-F238E27FC236}">
                  <a16:creationId xmlns:a16="http://schemas.microsoft.com/office/drawing/2014/main" id="{FADDB3A3-1CE3-4DC1-97F7-B31F491B4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732" y="3610478"/>
              <a:ext cx="82299" cy="107903"/>
            </a:xfrm>
            <a:custGeom>
              <a:avLst/>
              <a:gdLst>
                <a:gd name="T0" fmla="*/ 198 w 198"/>
                <a:gd name="T1" fmla="*/ 78 h 261"/>
                <a:gd name="T2" fmla="*/ 198 w 198"/>
                <a:gd name="T3" fmla="*/ 97 h 261"/>
                <a:gd name="T4" fmla="*/ 188 w 198"/>
                <a:gd name="T5" fmla="*/ 107 h 261"/>
                <a:gd name="T6" fmla="*/ 168 w 198"/>
                <a:gd name="T7" fmla="*/ 111 h 261"/>
                <a:gd name="T8" fmla="*/ 148 w 198"/>
                <a:gd name="T9" fmla="*/ 143 h 261"/>
                <a:gd name="T10" fmla="*/ 136 w 198"/>
                <a:gd name="T11" fmla="*/ 144 h 261"/>
                <a:gd name="T12" fmla="*/ 116 w 198"/>
                <a:gd name="T13" fmla="*/ 147 h 261"/>
                <a:gd name="T14" fmla="*/ 116 w 198"/>
                <a:gd name="T15" fmla="*/ 183 h 261"/>
                <a:gd name="T16" fmla="*/ 84 w 198"/>
                <a:gd name="T17" fmla="*/ 199 h 261"/>
                <a:gd name="T18" fmla="*/ 85 w 198"/>
                <a:gd name="T19" fmla="*/ 202 h 261"/>
                <a:gd name="T20" fmla="*/ 47 w 198"/>
                <a:gd name="T21" fmla="*/ 209 h 261"/>
                <a:gd name="T22" fmla="*/ 26 w 198"/>
                <a:gd name="T23" fmla="*/ 256 h 261"/>
                <a:gd name="T24" fmla="*/ 0 w 198"/>
                <a:gd name="T25" fmla="*/ 256 h 261"/>
                <a:gd name="T26" fmla="*/ 0 w 198"/>
                <a:gd name="T27" fmla="*/ 172 h 261"/>
                <a:gd name="T28" fmla="*/ 0 w 198"/>
                <a:gd name="T29" fmla="*/ 170 h 261"/>
                <a:gd name="T30" fmla="*/ 20 w 198"/>
                <a:gd name="T31" fmla="*/ 112 h 261"/>
                <a:gd name="T32" fmla="*/ 31 w 198"/>
                <a:gd name="T33" fmla="*/ 78 h 261"/>
                <a:gd name="T34" fmla="*/ 26 w 198"/>
                <a:gd name="T35" fmla="*/ 11 h 261"/>
                <a:gd name="T36" fmla="*/ 52 w 198"/>
                <a:gd name="T37" fmla="*/ 0 h 261"/>
                <a:gd name="T38" fmla="*/ 94 w 198"/>
                <a:gd name="T39" fmla="*/ 37 h 261"/>
                <a:gd name="T40" fmla="*/ 115 w 198"/>
                <a:gd name="T41" fmla="*/ 16 h 261"/>
                <a:gd name="T42" fmla="*/ 151 w 198"/>
                <a:gd name="T43" fmla="*/ 7 h 261"/>
                <a:gd name="T44" fmla="*/ 151 w 198"/>
                <a:gd name="T45" fmla="*/ 11 h 261"/>
                <a:gd name="T46" fmla="*/ 159 w 198"/>
                <a:gd name="T47" fmla="*/ 22 h 261"/>
                <a:gd name="T48" fmla="*/ 198 w 198"/>
                <a:gd name="T49" fmla="*/ 7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8" h="261">
                  <a:moveTo>
                    <a:pt x="198" y="78"/>
                  </a:moveTo>
                  <a:cubicBezTo>
                    <a:pt x="198" y="97"/>
                    <a:pt x="198" y="97"/>
                    <a:pt x="198" y="97"/>
                  </a:cubicBezTo>
                  <a:cubicBezTo>
                    <a:pt x="188" y="107"/>
                    <a:pt x="188" y="107"/>
                    <a:pt x="188" y="107"/>
                  </a:cubicBezTo>
                  <a:cubicBezTo>
                    <a:pt x="168" y="111"/>
                    <a:pt x="168" y="111"/>
                    <a:pt x="168" y="111"/>
                  </a:cubicBezTo>
                  <a:cubicBezTo>
                    <a:pt x="148" y="143"/>
                    <a:pt x="148" y="143"/>
                    <a:pt x="148" y="143"/>
                  </a:cubicBezTo>
                  <a:cubicBezTo>
                    <a:pt x="136" y="144"/>
                    <a:pt x="136" y="144"/>
                    <a:pt x="136" y="144"/>
                  </a:cubicBezTo>
                  <a:cubicBezTo>
                    <a:pt x="116" y="147"/>
                    <a:pt x="116" y="147"/>
                    <a:pt x="116" y="147"/>
                  </a:cubicBezTo>
                  <a:cubicBezTo>
                    <a:pt x="116" y="183"/>
                    <a:pt x="116" y="183"/>
                    <a:pt x="116" y="183"/>
                  </a:cubicBezTo>
                  <a:cubicBezTo>
                    <a:pt x="84" y="199"/>
                    <a:pt x="84" y="199"/>
                    <a:pt x="84" y="199"/>
                  </a:cubicBezTo>
                  <a:cubicBezTo>
                    <a:pt x="85" y="202"/>
                    <a:pt x="85" y="202"/>
                    <a:pt x="85" y="202"/>
                  </a:cubicBezTo>
                  <a:cubicBezTo>
                    <a:pt x="47" y="209"/>
                    <a:pt x="47" y="209"/>
                    <a:pt x="47" y="209"/>
                  </a:cubicBezTo>
                  <a:cubicBezTo>
                    <a:pt x="26" y="256"/>
                    <a:pt x="26" y="256"/>
                    <a:pt x="26" y="256"/>
                  </a:cubicBezTo>
                  <a:cubicBezTo>
                    <a:pt x="26" y="256"/>
                    <a:pt x="0" y="261"/>
                    <a:pt x="0" y="256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20" y="112"/>
                    <a:pt x="20" y="112"/>
                    <a:pt x="20" y="112"/>
                  </a:cubicBezTo>
                  <a:cubicBezTo>
                    <a:pt x="31" y="78"/>
                    <a:pt x="31" y="78"/>
                    <a:pt x="31" y="7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94" y="37"/>
                    <a:pt x="94" y="37"/>
                    <a:pt x="94" y="37"/>
                  </a:cubicBezTo>
                  <a:cubicBezTo>
                    <a:pt x="115" y="16"/>
                    <a:pt x="115" y="16"/>
                    <a:pt x="115" y="16"/>
                  </a:cubicBezTo>
                  <a:cubicBezTo>
                    <a:pt x="151" y="7"/>
                    <a:pt x="151" y="7"/>
                    <a:pt x="151" y="7"/>
                  </a:cubicBezTo>
                  <a:cubicBezTo>
                    <a:pt x="151" y="11"/>
                    <a:pt x="151" y="11"/>
                    <a:pt x="151" y="11"/>
                  </a:cubicBezTo>
                  <a:cubicBezTo>
                    <a:pt x="159" y="22"/>
                    <a:pt x="159" y="22"/>
                    <a:pt x="159" y="22"/>
                  </a:cubicBezTo>
                  <a:lnTo>
                    <a:pt x="198" y="7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5" name="สมุทรปราการ">
              <a:extLst>
                <a:ext uri="{FF2B5EF4-FFF2-40B4-BE49-F238E27FC236}">
                  <a16:creationId xmlns:a16="http://schemas.microsoft.com/office/drawing/2014/main" id="{271395AC-7066-4EE8-9F49-47B00A975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879" y="3537324"/>
              <a:ext cx="179228" cy="82299"/>
            </a:xfrm>
            <a:custGeom>
              <a:avLst/>
              <a:gdLst>
                <a:gd name="T0" fmla="*/ 98 w 98"/>
                <a:gd name="T1" fmla="*/ 20 h 45"/>
                <a:gd name="T2" fmla="*/ 84 w 98"/>
                <a:gd name="T3" fmla="*/ 36 h 45"/>
                <a:gd name="T4" fmla="*/ 82 w 98"/>
                <a:gd name="T5" fmla="*/ 45 h 45"/>
                <a:gd name="T6" fmla="*/ 81 w 98"/>
                <a:gd name="T7" fmla="*/ 45 h 45"/>
                <a:gd name="T8" fmla="*/ 66 w 98"/>
                <a:gd name="T9" fmla="*/ 45 h 45"/>
                <a:gd name="T10" fmla="*/ 64 w 98"/>
                <a:gd name="T11" fmla="*/ 44 h 45"/>
                <a:gd name="T12" fmla="*/ 49 w 98"/>
                <a:gd name="T13" fmla="*/ 44 h 45"/>
                <a:gd name="T14" fmla="*/ 36 w 98"/>
                <a:gd name="T15" fmla="*/ 38 h 45"/>
                <a:gd name="T16" fmla="*/ 30 w 98"/>
                <a:gd name="T17" fmla="*/ 38 h 45"/>
                <a:gd name="T18" fmla="*/ 25 w 98"/>
                <a:gd name="T19" fmla="*/ 42 h 45"/>
                <a:gd name="T20" fmla="*/ 15 w 98"/>
                <a:gd name="T21" fmla="*/ 43 h 45"/>
                <a:gd name="T22" fmla="*/ 13 w 98"/>
                <a:gd name="T23" fmla="*/ 45 h 45"/>
                <a:gd name="T24" fmla="*/ 1 w 98"/>
                <a:gd name="T25" fmla="*/ 45 h 45"/>
                <a:gd name="T26" fmla="*/ 2 w 98"/>
                <a:gd name="T27" fmla="*/ 36 h 45"/>
                <a:gd name="T28" fmla="*/ 0 w 98"/>
                <a:gd name="T29" fmla="*/ 27 h 45"/>
                <a:gd name="T30" fmla="*/ 3 w 98"/>
                <a:gd name="T31" fmla="*/ 23 h 45"/>
                <a:gd name="T32" fmla="*/ 8 w 98"/>
                <a:gd name="T33" fmla="*/ 28 h 45"/>
                <a:gd name="T34" fmla="*/ 14 w 98"/>
                <a:gd name="T35" fmla="*/ 28 h 45"/>
                <a:gd name="T36" fmla="*/ 16 w 98"/>
                <a:gd name="T37" fmla="*/ 21 h 45"/>
                <a:gd name="T38" fmla="*/ 15 w 98"/>
                <a:gd name="T39" fmla="*/ 14 h 45"/>
                <a:gd name="T40" fmla="*/ 20 w 98"/>
                <a:gd name="T41" fmla="*/ 9 h 45"/>
                <a:gd name="T42" fmla="*/ 22 w 98"/>
                <a:gd name="T43" fmla="*/ 4 h 45"/>
                <a:gd name="T44" fmla="*/ 27 w 98"/>
                <a:gd name="T45" fmla="*/ 4 h 45"/>
                <a:gd name="T46" fmla="*/ 29 w 98"/>
                <a:gd name="T47" fmla="*/ 11 h 45"/>
                <a:gd name="T48" fmla="*/ 36 w 98"/>
                <a:gd name="T49" fmla="*/ 15 h 45"/>
                <a:gd name="T50" fmla="*/ 50 w 98"/>
                <a:gd name="T51" fmla="*/ 14 h 45"/>
                <a:gd name="T52" fmla="*/ 53 w 98"/>
                <a:gd name="T53" fmla="*/ 0 h 45"/>
                <a:gd name="T54" fmla="*/ 81 w 98"/>
                <a:gd name="T55" fmla="*/ 4 h 45"/>
                <a:gd name="T56" fmla="*/ 80 w 98"/>
                <a:gd name="T57" fmla="*/ 4 h 45"/>
                <a:gd name="T58" fmla="*/ 86 w 98"/>
                <a:gd name="T59" fmla="*/ 9 h 45"/>
                <a:gd name="T60" fmla="*/ 98 w 98"/>
                <a:gd name="T61" fmla="*/ 2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8" h="45">
                  <a:moveTo>
                    <a:pt x="98" y="20"/>
                  </a:moveTo>
                  <a:lnTo>
                    <a:pt x="84" y="36"/>
                  </a:lnTo>
                  <a:lnTo>
                    <a:pt x="82" y="45"/>
                  </a:lnTo>
                  <a:lnTo>
                    <a:pt x="81" y="45"/>
                  </a:lnTo>
                  <a:lnTo>
                    <a:pt x="66" y="45"/>
                  </a:lnTo>
                  <a:lnTo>
                    <a:pt x="64" y="44"/>
                  </a:lnTo>
                  <a:lnTo>
                    <a:pt x="49" y="44"/>
                  </a:lnTo>
                  <a:lnTo>
                    <a:pt x="36" y="38"/>
                  </a:lnTo>
                  <a:lnTo>
                    <a:pt x="30" y="38"/>
                  </a:lnTo>
                  <a:lnTo>
                    <a:pt x="25" y="42"/>
                  </a:lnTo>
                  <a:lnTo>
                    <a:pt x="15" y="43"/>
                  </a:lnTo>
                  <a:lnTo>
                    <a:pt x="13" y="45"/>
                  </a:lnTo>
                  <a:lnTo>
                    <a:pt x="1" y="45"/>
                  </a:lnTo>
                  <a:lnTo>
                    <a:pt x="2" y="36"/>
                  </a:lnTo>
                  <a:lnTo>
                    <a:pt x="0" y="27"/>
                  </a:lnTo>
                  <a:lnTo>
                    <a:pt x="3" y="23"/>
                  </a:lnTo>
                  <a:lnTo>
                    <a:pt x="8" y="28"/>
                  </a:lnTo>
                  <a:lnTo>
                    <a:pt x="14" y="28"/>
                  </a:lnTo>
                  <a:lnTo>
                    <a:pt x="16" y="21"/>
                  </a:lnTo>
                  <a:lnTo>
                    <a:pt x="15" y="14"/>
                  </a:lnTo>
                  <a:lnTo>
                    <a:pt x="20" y="9"/>
                  </a:lnTo>
                  <a:lnTo>
                    <a:pt x="22" y="4"/>
                  </a:lnTo>
                  <a:lnTo>
                    <a:pt x="27" y="4"/>
                  </a:lnTo>
                  <a:lnTo>
                    <a:pt x="29" y="11"/>
                  </a:lnTo>
                  <a:lnTo>
                    <a:pt x="36" y="15"/>
                  </a:lnTo>
                  <a:lnTo>
                    <a:pt x="50" y="14"/>
                  </a:lnTo>
                  <a:lnTo>
                    <a:pt x="53" y="0"/>
                  </a:lnTo>
                  <a:lnTo>
                    <a:pt x="81" y="4"/>
                  </a:lnTo>
                  <a:lnTo>
                    <a:pt x="80" y="4"/>
                  </a:lnTo>
                  <a:lnTo>
                    <a:pt x="86" y="9"/>
                  </a:lnTo>
                  <a:lnTo>
                    <a:pt x="98" y="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6" name="ลพบุรี">
              <a:extLst>
                <a:ext uri="{FF2B5EF4-FFF2-40B4-BE49-F238E27FC236}">
                  <a16:creationId xmlns:a16="http://schemas.microsoft.com/office/drawing/2014/main" id="{D7C0398C-E1EE-48EC-BFF6-7ED9CA4594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564" y="2780178"/>
              <a:ext cx="354798" cy="409663"/>
            </a:xfrm>
            <a:custGeom>
              <a:avLst/>
              <a:gdLst>
                <a:gd name="T0" fmla="*/ 830 w 866"/>
                <a:gd name="T1" fmla="*/ 645 h 1004"/>
                <a:gd name="T2" fmla="*/ 804 w 866"/>
                <a:gd name="T3" fmla="*/ 707 h 1004"/>
                <a:gd name="T4" fmla="*/ 746 w 866"/>
                <a:gd name="T5" fmla="*/ 764 h 1004"/>
                <a:gd name="T6" fmla="*/ 637 w 866"/>
                <a:gd name="T7" fmla="*/ 780 h 1004"/>
                <a:gd name="T8" fmla="*/ 574 w 866"/>
                <a:gd name="T9" fmla="*/ 791 h 1004"/>
                <a:gd name="T10" fmla="*/ 564 w 866"/>
                <a:gd name="T11" fmla="*/ 895 h 1004"/>
                <a:gd name="T12" fmla="*/ 454 w 866"/>
                <a:gd name="T13" fmla="*/ 916 h 1004"/>
                <a:gd name="T14" fmla="*/ 386 w 866"/>
                <a:gd name="T15" fmla="*/ 895 h 1004"/>
                <a:gd name="T16" fmla="*/ 313 w 866"/>
                <a:gd name="T17" fmla="*/ 864 h 1004"/>
                <a:gd name="T18" fmla="*/ 230 w 866"/>
                <a:gd name="T19" fmla="*/ 884 h 1004"/>
                <a:gd name="T20" fmla="*/ 190 w 866"/>
                <a:gd name="T21" fmla="*/ 966 h 1004"/>
                <a:gd name="T22" fmla="*/ 145 w 866"/>
                <a:gd name="T23" fmla="*/ 1003 h 1004"/>
                <a:gd name="T24" fmla="*/ 79 w 866"/>
                <a:gd name="T25" fmla="*/ 994 h 1004"/>
                <a:gd name="T26" fmla="*/ 42 w 866"/>
                <a:gd name="T27" fmla="*/ 848 h 1004"/>
                <a:gd name="T28" fmla="*/ 0 w 866"/>
                <a:gd name="T29" fmla="*/ 775 h 1004"/>
                <a:gd name="T30" fmla="*/ 11 w 866"/>
                <a:gd name="T31" fmla="*/ 697 h 1004"/>
                <a:gd name="T32" fmla="*/ 6 w 866"/>
                <a:gd name="T33" fmla="*/ 616 h 1004"/>
                <a:gd name="T34" fmla="*/ 68 w 866"/>
                <a:gd name="T35" fmla="*/ 566 h 1004"/>
                <a:gd name="T36" fmla="*/ 89 w 866"/>
                <a:gd name="T37" fmla="*/ 509 h 1004"/>
                <a:gd name="T38" fmla="*/ 147 w 866"/>
                <a:gd name="T39" fmla="*/ 420 h 1004"/>
                <a:gd name="T40" fmla="*/ 178 w 866"/>
                <a:gd name="T41" fmla="*/ 326 h 1004"/>
                <a:gd name="T42" fmla="*/ 272 w 866"/>
                <a:gd name="T43" fmla="*/ 274 h 1004"/>
                <a:gd name="T44" fmla="*/ 293 w 866"/>
                <a:gd name="T45" fmla="*/ 206 h 1004"/>
                <a:gd name="T46" fmla="*/ 349 w 866"/>
                <a:gd name="T47" fmla="*/ 164 h 1004"/>
                <a:gd name="T48" fmla="*/ 444 w 866"/>
                <a:gd name="T49" fmla="*/ 233 h 1004"/>
                <a:gd name="T50" fmla="*/ 480 w 866"/>
                <a:gd name="T51" fmla="*/ 347 h 1004"/>
                <a:gd name="T52" fmla="*/ 548 w 866"/>
                <a:gd name="T53" fmla="*/ 394 h 1004"/>
                <a:gd name="T54" fmla="*/ 684 w 866"/>
                <a:gd name="T55" fmla="*/ 368 h 1004"/>
                <a:gd name="T56" fmla="*/ 752 w 866"/>
                <a:gd name="T57" fmla="*/ 352 h 1004"/>
                <a:gd name="T58" fmla="*/ 772 w 866"/>
                <a:gd name="T59" fmla="*/ 159 h 1004"/>
                <a:gd name="T60" fmla="*/ 804 w 866"/>
                <a:gd name="T61" fmla="*/ 24 h 1004"/>
                <a:gd name="T62" fmla="*/ 845 w 866"/>
                <a:gd name="T63" fmla="*/ 3 h 1004"/>
                <a:gd name="T64" fmla="*/ 819 w 866"/>
                <a:gd name="T65" fmla="*/ 165 h 1004"/>
                <a:gd name="T66" fmla="*/ 840 w 866"/>
                <a:gd name="T67" fmla="*/ 332 h 1004"/>
                <a:gd name="T68" fmla="*/ 851 w 866"/>
                <a:gd name="T69" fmla="*/ 399 h 1004"/>
                <a:gd name="T70" fmla="*/ 858 w 866"/>
                <a:gd name="T71" fmla="*/ 543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66" h="1004">
                  <a:moveTo>
                    <a:pt x="866" y="645"/>
                  </a:moveTo>
                  <a:cubicBezTo>
                    <a:pt x="830" y="645"/>
                    <a:pt x="830" y="645"/>
                    <a:pt x="830" y="645"/>
                  </a:cubicBezTo>
                  <a:cubicBezTo>
                    <a:pt x="825" y="681"/>
                    <a:pt x="825" y="681"/>
                    <a:pt x="825" y="681"/>
                  </a:cubicBezTo>
                  <a:cubicBezTo>
                    <a:pt x="804" y="707"/>
                    <a:pt x="804" y="707"/>
                    <a:pt x="804" y="707"/>
                  </a:cubicBezTo>
                  <a:cubicBezTo>
                    <a:pt x="757" y="718"/>
                    <a:pt x="757" y="718"/>
                    <a:pt x="757" y="718"/>
                  </a:cubicBezTo>
                  <a:cubicBezTo>
                    <a:pt x="746" y="764"/>
                    <a:pt x="746" y="764"/>
                    <a:pt x="746" y="764"/>
                  </a:cubicBezTo>
                  <a:cubicBezTo>
                    <a:pt x="668" y="759"/>
                    <a:pt x="668" y="759"/>
                    <a:pt x="668" y="759"/>
                  </a:cubicBezTo>
                  <a:cubicBezTo>
                    <a:pt x="637" y="780"/>
                    <a:pt x="637" y="780"/>
                    <a:pt x="637" y="780"/>
                  </a:cubicBezTo>
                  <a:cubicBezTo>
                    <a:pt x="595" y="770"/>
                    <a:pt x="595" y="770"/>
                    <a:pt x="595" y="770"/>
                  </a:cubicBezTo>
                  <a:cubicBezTo>
                    <a:pt x="574" y="791"/>
                    <a:pt x="574" y="791"/>
                    <a:pt x="574" y="791"/>
                  </a:cubicBezTo>
                  <a:cubicBezTo>
                    <a:pt x="585" y="827"/>
                    <a:pt x="585" y="827"/>
                    <a:pt x="585" y="827"/>
                  </a:cubicBezTo>
                  <a:cubicBezTo>
                    <a:pt x="564" y="895"/>
                    <a:pt x="564" y="895"/>
                    <a:pt x="564" y="895"/>
                  </a:cubicBezTo>
                  <a:cubicBezTo>
                    <a:pt x="522" y="874"/>
                    <a:pt x="522" y="874"/>
                    <a:pt x="522" y="874"/>
                  </a:cubicBezTo>
                  <a:cubicBezTo>
                    <a:pt x="454" y="916"/>
                    <a:pt x="454" y="916"/>
                    <a:pt x="454" y="916"/>
                  </a:cubicBezTo>
                  <a:cubicBezTo>
                    <a:pt x="418" y="895"/>
                    <a:pt x="418" y="895"/>
                    <a:pt x="418" y="895"/>
                  </a:cubicBezTo>
                  <a:cubicBezTo>
                    <a:pt x="386" y="895"/>
                    <a:pt x="386" y="895"/>
                    <a:pt x="386" y="895"/>
                  </a:cubicBezTo>
                  <a:cubicBezTo>
                    <a:pt x="360" y="864"/>
                    <a:pt x="360" y="864"/>
                    <a:pt x="360" y="864"/>
                  </a:cubicBezTo>
                  <a:cubicBezTo>
                    <a:pt x="313" y="864"/>
                    <a:pt x="313" y="864"/>
                    <a:pt x="313" y="864"/>
                  </a:cubicBezTo>
                  <a:cubicBezTo>
                    <a:pt x="308" y="864"/>
                    <a:pt x="287" y="853"/>
                    <a:pt x="287" y="853"/>
                  </a:cubicBezTo>
                  <a:cubicBezTo>
                    <a:pt x="230" y="884"/>
                    <a:pt x="230" y="884"/>
                    <a:pt x="230" y="884"/>
                  </a:cubicBezTo>
                  <a:cubicBezTo>
                    <a:pt x="214" y="937"/>
                    <a:pt x="214" y="937"/>
                    <a:pt x="214" y="937"/>
                  </a:cubicBezTo>
                  <a:cubicBezTo>
                    <a:pt x="190" y="966"/>
                    <a:pt x="190" y="966"/>
                    <a:pt x="190" y="966"/>
                  </a:cubicBezTo>
                  <a:cubicBezTo>
                    <a:pt x="157" y="1004"/>
                    <a:pt x="157" y="1004"/>
                    <a:pt x="157" y="1004"/>
                  </a:cubicBezTo>
                  <a:cubicBezTo>
                    <a:pt x="145" y="1003"/>
                    <a:pt x="145" y="1003"/>
                    <a:pt x="145" y="1003"/>
                  </a:cubicBezTo>
                  <a:cubicBezTo>
                    <a:pt x="84" y="995"/>
                    <a:pt x="84" y="995"/>
                    <a:pt x="84" y="995"/>
                  </a:cubicBezTo>
                  <a:cubicBezTo>
                    <a:pt x="79" y="994"/>
                    <a:pt x="79" y="994"/>
                    <a:pt x="79" y="994"/>
                  </a:cubicBezTo>
                  <a:cubicBezTo>
                    <a:pt x="42" y="957"/>
                    <a:pt x="42" y="957"/>
                    <a:pt x="42" y="957"/>
                  </a:cubicBezTo>
                  <a:cubicBezTo>
                    <a:pt x="42" y="848"/>
                    <a:pt x="42" y="848"/>
                    <a:pt x="42" y="848"/>
                  </a:cubicBezTo>
                  <a:cubicBezTo>
                    <a:pt x="11" y="793"/>
                    <a:pt x="11" y="793"/>
                    <a:pt x="11" y="793"/>
                  </a:cubicBezTo>
                  <a:cubicBezTo>
                    <a:pt x="0" y="775"/>
                    <a:pt x="0" y="775"/>
                    <a:pt x="0" y="775"/>
                  </a:cubicBezTo>
                  <a:cubicBezTo>
                    <a:pt x="21" y="728"/>
                    <a:pt x="21" y="728"/>
                    <a:pt x="21" y="728"/>
                  </a:cubicBezTo>
                  <a:cubicBezTo>
                    <a:pt x="11" y="697"/>
                    <a:pt x="11" y="697"/>
                    <a:pt x="11" y="697"/>
                  </a:cubicBezTo>
                  <a:cubicBezTo>
                    <a:pt x="32" y="650"/>
                    <a:pt x="32" y="650"/>
                    <a:pt x="32" y="650"/>
                  </a:cubicBezTo>
                  <a:cubicBezTo>
                    <a:pt x="6" y="616"/>
                    <a:pt x="6" y="616"/>
                    <a:pt x="6" y="616"/>
                  </a:cubicBezTo>
                  <a:cubicBezTo>
                    <a:pt x="27" y="592"/>
                    <a:pt x="27" y="592"/>
                    <a:pt x="27" y="592"/>
                  </a:cubicBezTo>
                  <a:cubicBezTo>
                    <a:pt x="27" y="592"/>
                    <a:pt x="63" y="572"/>
                    <a:pt x="68" y="566"/>
                  </a:cubicBezTo>
                  <a:cubicBezTo>
                    <a:pt x="71" y="563"/>
                    <a:pt x="77" y="547"/>
                    <a:pt x="82" y="533"/>
                  </a:cubicBezTo>
                  <a:cubicBezTo>
                    <a:pt x="86" y="520"/>
                    <a:pt x="89" y="509"/>
                    <a:pt x="89" y="509"/>
                  </a:cubicBezTo>
                  <a:cubicBezTo>
                    <a:pt x="152" y="462"/>
                    <a:pt x="152" y="462"/>
                    <a:pt x="152" y="462"/>
                  </a:cubicBezTo>
                  <a:cubicBezTo>
                    <a:pt x="147" y="420"/>
                    <a:pt x="147" y="420"/>
                    <a:pt x="147" y="420"/>
                  </a:cubicBezTo>
                  <a:cubicBezTo>
                    <a:pt x="183" y="389"/>
                    <a:pt x="183" y="389"/>
                    <a:pt x="183" y="389"/>
                  </a:cubicBezTo>
                  <a:cubicBezTo>
                    <a:pt x="178" y="326"/>
                    <a:pt x="178" y="326"/>
                    <a:pt x="178" y="326"/>
                  </a:cubicBezTo>
                  <a:cubicBezTo>
                    <a:pt x="220" y="274"/>
                    <a:pt x="220" y="274"/>
                    <a:pt x="220" y="274"/>
                  </a:cubicBezTo>
                  <a:cubicBezTo>
                    <a:pt x="272" y="274"/>
                    <a:pt x="272" y="274"/>
                    <a:pt x="272" y="274"/>
                  </a:cubicBezTo>
                  <a:cubicBezTo>
                    <a:pt x="303" y="253"/>
                    <a:pt x="303" y="253"/>
                    <a:pt x="303" y="253"/>
                  </a:cubicBezTo>
                  <a:cubicBezTo>
                    <a:pt x="293" y="206"/>
                    <a:pt x="293" y="206"/>
                    <a:pt x="293" y="206"/>
                  </a:cubicBezTo>
                  <a:cubicBezTo>
                    <a:pt x="313" y="180"/>
                    <a:pt x="313" y="180"/>
                    <a:pt x="313" y="180"/>
                  </a:cubicBezTo>
                  <a:cubicBezTo>
                    <a:pt x="349" y="164"/>
                    <a:pt x="349" y="164"/>
                    <a:pt x="349" y="164"/>
                  </a:cubicBezTo>
                  <a:cubicBezTo>
                    <a:pt x="381" y="206"/>
                    <a:pt x="381" y="206"/>
                    <a:pt x="381" y="206"/>
                  </a:cubicBezTo>
                  <a:cubicBezTo>
                    <a:pt x="444" y="233"/>
                    <a:pt x="444" y="233"/>
                    <a:pt x="444" y="233"/>
                  </a:cubicBezTo>
                  <a:cubicBezTo>
                    <a:pt x="444" y="316"/>
                    <a:pt x="444" y="316"/>
                    <a:pt x="444" y="316"/>
                  </a:cubicBezTo>
                  <a:cubicBezTo>
                    <a:pt x="480" y="347"/>
                    <a:pt x="480" y="347"/>
                    <a:pt x="480" y="347"/>
                  </a:cubicBezTo>
                  <a:cubicBezTo>
                    <a:pt x="491" y="394"/>
                    <a:pt x="491" y="394"/>
                    <a:pt x="491" y="394"/>
                  </a:cubicBezTo>
                  <a:cubicBezTo>
                    <a:pt x="548" y="394"/>
                    <a:pt x="548" y="394"/>
                    <a:pt x="548" y="394"/>
                  </a:cubicBezTo>
                  <a:cubicBezTo>
                    <a:pt x="652" y="347"/>
                    <a:pt x="652" y="347"/>
                    <a:pt x="652" y="347"/>
                  </a:cubicBezTo>
                  <a:cubicBezTo>
                    <a:pt x="684" y="368"/>
                    <a:pt x="684" y="368"/>
                    <a:pt x="684" y="368"/>
                  </a:cubicBezTo>
                  <a:cubicBezTo>
                    <a:pt x="720" y="373"/>
                    <a:pt x="720" y="373"/>
                    <a:pt x="720" y="373"/>
                  </a:cubicBezTo>
                  <a:cubicBezTo>
                    <a:pt x="752" y="352"/>
                    <a:pt x="752" y="352"/>
                    <a:pt x="752" y="352"/>
                  </a:cubicBezTo>
                  <a:cubicBezTo>
                    <a:pt x="752" y="238"/>
                    <a:pt x="752" y="238"/>
                    <a:pt x="752" y="238"/>
                  </a:cubicBezTo>
                  <a:cubicBezTo>
                    <a:pt x="772" y="159"/>
                    <a:pt x="772" y="159"/>
                    <a:pt x="772" y="159"/>
                  </a:cubicBezTo>
                  <a:cubicBezTo>
                    <a:pt x="819" y="55"/>
                    <a:pt x="819" y="55"/>
                    <a:pt x="819" y="55"/>
                  </a:cubicBezTo>
                  <a:cubicBezTo>
                    <a:pt x="804" y="24"/>
                    <a:pt x="804" y="24"/>
                    <a:pt x="804" y="24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45" y="3"/>
                    <a:pt x="845" y="3"/>
                    <a:pt x="845" y="3"/>
                  </a:cubicBezTo>
                  <a:cubicBezTo>
                    <a:pt x="856" y="60"/>
                    <a:pt x="856" y="60"/>
                    <a:pt x="856" y="60"/>
                  </a:cubicBezTo>
                  <a:cubicBezTo>
                    <a:pt x="819" y="165"/>
                    <a:pt x="819" y="165"/>
                    <a:pt x="819" y="165"/>
                  </a:cubicBezTo>
                  <a:cubicBezTo>
                    <a:pt x="840" y="227"/>
                    <a:pt x="840" y="227"/>
                    <a:pt x="840" y="227"/>
                  </a:cubicBezTo>
                  <a:cubicBezTo>
                    <a:pt x="840" y="332"/>
                    <a:pt x="840" y="332"/>
                    <a:pt x="840" y="332"/>
                  </a:cubicBezTo>
                  <a:cubicBezTo>
                    <a:pt x="858" y="337"/>
                    <a:pt x="858" y="337"/>
                    <a:pt x="858" y="337"/>
                  </a:cubicBezTo>
                  <a:cubicBezTo>
                    <a:pt x="851" y="399"/>
                    <a:pt x="851" y="399"/>
                    <a:pt x="851" y="399"/>
                  </a:cubicBezTo>
                  <a:cubicBezTo>
                    <a:pt x="856" y="514"/>
                    <a:pt x="856" y="514"/>
                    <a:pt x="856" y="514"/>
                  </a:cubicBezTo>
                  <a:cubicBezTo>
                    <a:pt x="858" y="543"/>
                    <a:pt x="858" y="543"/>
                    <a:pt x="858" y="543"/>
                  </a:cubicBezTo>
                  <a:lnTo>
                    <a:pt x="866" y="64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7" name="เพชรบูรณ์">
              <a:extLst>
                <a:ext uri="{FF2B5EF4-FFF2-40B4-BE49-F238E27FC236}">
                  <a16:creationId xmlns:a16="http://schemas.microsoft.com/office/drawing/2014/main" id="{354346CE-74B1-4F02-8BF5-188FBACF3F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9205" y="2242495"/>
              <a:ext cx="413321" cy="698622"/>
            </a:xfrm>
            <a:custGeom>
              <a:avLst/>
              <a:gdLst>
                <a:gd name="T0" fmla="*/ 1007 w 1010"/>
                <a:gd name="T1" fmla="*/ 423 h 1711"/>
                <a:gd name="T2" fmla="*/ 979 w 1010"/>
                <a:gd name="T3" fmla="*/ 465 h 1711"/>
                <a:gd name="T4" fmla="*/ 918 w 1010"/>
                <a:gd name="T5" fmla="*/ 454 h 1711"/>
                <a:gd name="T6" fmla="*/ 845 w 1010"/>
                <a:gd name="T7" fmla="*/ 444 h 1711"/>
                <a:gd name="T8" fmla="*/ 767 w 1010"/>
                <a:gd name="T9" fmla="*/ 517 h 1711"/>
                <a:gd name="T10" fmla="*/ 762 w 1010"/>
                <a:gd name="T11" fmla="*/ 579 h 1711"/>
                <a:gd name="T12" fmla="*/ 736 w 1010"/>
                <a:gd name="T13" fmla="*/ 642 h 1711"/>
                <a:gd name="T14" fmla="*/ 621 w 1010"/>
                <a:gd name="T15" fmla="*/ 840 h 1711"/>
                <a:gd name="T16" fmla="*/ 600 w 1010"/>
                <a:gd name="T17" fmla="*/ 1064 h 1711"/>
                <a:gd name="T18" fmla="*/ 647 w 1010"/>
                <a:gd name="T19" fmla="*/ 1143 h 1711"/>
                <a:gd name="T20" fmla="*/ 616 w 1010"/>
                <a:gd name="T21" fmla="*/ 1205 h 1711"/>
                <a:gd name="T22" fmla="*/ 600 w 1010"/>
                <a:gd name="T23" fmla="*/ 1252 h 1711"/>
                <a:gd name="T24" fmla="*/ 614 w 1010"/>
                <a:gd name="T25" fmla="*/ 1317 h 1711"/>
                <a:gd name="T26" fmla="*/ 626 w 1010"/>
                <a:gd name="T27" fmla="*/ 1372 h 1711"/>
                <a:gd name="T28" fmla="*/ 559 w 1010"/>
                <a:gd name="T29" fmla="*/ 1555 h 1711"/>
                <a:gd name="T30" fmla="*/ 527 w 1010"/>
                <a:gd name="T31" fmla="*/ 1690 h 1711"/>
                <a:gd name="T32" fmla="*/ 459 w 1010"/>
                <a:gd name="T33" fmla="*/ 1664 h 1711"/>
                <a:gd name="T34" fmla="*/ 298 w 1010"/>
                <a:gd name="T35" fmla="*/ 1711 h 1711"/>
                <a:gd name="T36" fmla="*/ 251 w 1010"/>
                <a:gd name="T37" fmla="*/ 1633 h 1711"/>
                <a:gd name="T38" fmla="*/ 188 w 1010"/>
                <a:gd name="T39" fmla="*/ 1523 h 1711"/>
                <a:gd name="T40" fmla="*/ 141 w 1010"/>
                <a:gd name="T41" fmla="*/ 1461 h 1711"/>
                <a:gd name="T42" fmla="*/ 156 w 1010"/>
                <a:gd name="T43" fmla="*/ 1319 h 1711"/>
                <a:gd name="T44" fmla="*/ 152 w 1010"/>
                <a:gd name="T45" fmla="*/ 1195 h 1711"/>
                <a:gd name="T46" fmla="*/ 105 w 1010"/>
                <a:gd name="T47" fmla="*/ 1148 h 1711"/>
                <a:gd name="T48" fmla="*/ 131 w 1010"/>
                <a:gd name="T49" fmla="*/ 1122 h 1711"/>
                <a:gd name="T50" fmla="*/ 32 w 1010"/>
                <a:gd name="T51" fmla="*/ 1054 h 1711"/>
                <a:gd name="T52" fmla="*/ 0 w 1010"/>
                <a:gd name="T53" fmla="*/ 934 h 1711"/>
                <a:gd name="T54" fmla="*/ 0 w 1010"/>
                <a:gd name="T55" fmla="*/ 798 h 1711"/>
                <a:gd name="T56" fmla="*/ 47 w 1010"/>
                <a:gd name="T57" fmla="*/ 757 h 1711"/>
                <a:gd name="T58" fmla="*/ 68 w 1010"/>
                <a:gd name="T59" fmla="*/ 699 h 1711"/>
                <a:gd name="T60" fmla="*/ 136 w 1010"/>
                <a:gd name="T61" fmla="*/ 652 h 1711"/>
                <a:gd name="T62" fmla="*/ 178 w 1010"/>
                <a:gd name="T63" fmla="*/ 564 h 1711"/>
                <a:gd name="T64" fmla="*/ 204 w 1010"/>
                <a:gd name="T65" fmla="*/ 480 h 1711"/>
                <a:gd name="T66" fmla="*/ 230 w 1010"/>
                <a:gd name="T67" fmla="*/ 392 h 1711"/>
                <a:gd name="T68" fmla="*/ 293 w 1010"/>
                <a:gd name="T69" fmla="*/ 329 h 1711"/>
                <a:gd name="T70" fmla="*/ 339 w 1010"/>
                <a:gd name="T71" fmla="*/ 277 h 1711"/>
                <a:gd name="T72" fmla="*/ 371 w 1010"/>
                <a:gd name="T73" fmla="*/ 261 h 1711"/>
                <a:gd name="T74" fmla="*/ 418 w 1010"/>
                <a:gd name="T75" fmla="*/ 141 h 1711"/>
                <a:gd name="T76" fmla="*/ 522 w 1010"/>
                <a:gd name="T77" fmla="*/ 105 h 1711"/>
                <a:gd name="T78" fmla="*/ 553 w 1010"/>
                <a:gd name="T79" fmla="*/ 73 h 1711"/>
                <a:gd name="T80" fmla="*/ 668 w 1010"/>
                <a:gd name="T81" fmla="*/ 0 h 1711"/>
                <a:gd name="T82" fmla="*/ 725 w 1010"/>
                <a:gd name="T83" fmla="*/ 58 h 1711"/>
                <a:gd name="T84" fmla="*/ 772 w 1010"/>
                <a:gd name="T85" fmla="*/ 115 h 1711"/>
                <a:gd name="T86" fmla="*/ 809 w 1010"/>
                <a:gd name="T87" fmla="*/ 183 h 1711"/>
                <a:gd name="T88" fmla="*/ 856 w 1010"/>
                <a:gd name="T89" fmla="*/ 131 h 1711"/>
                <a:gd name="T90" fmla="*/ 898 w 1010"/>
                <a:gd name="T91" fmla="*/ 162 h 1711"/>
                <a:gd name="T92" fmla="*/ 918 w 1010"/>
                <a:gd name="T93" fmla="*/ 225 h 1711"/>
                <a:gd name="T94" fmla="*/ 913 w 1010"/>
                <a:gd name="T95" fmla="*/ 277 h 1711"/>
                <a:gd name="T96" fmla="*/ 939 w 1010"/>
                <a:gd name="T97" fmla="*/ 329 h 1711"/>
                <a:gd name="T98" fmla="*/ 955 w 1010"/>
                <a:gd name="T99" fmla="*/ 392 h 1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10" h="1711">
                  <a:moveTo>
                    <a:pt x="1010" y="381"/>
                  </a:moveTo>
                  <a:cubicBezTo>
                    <a:pt x="1007" y="423"/>
                    <a:pt x="1007" y="423"/>
                    <a:pt x="1007" y="423"/>
                  </a:cubicBezTo>
                  <a:cubicBezTo>
                    <a:pt x="1002" y="430"/>
                    <a:pt x="1002" y="430"/>
                    <a:pt x="1002" y="430"/>
                  </a:cubicBezTo>
                  <a:cubicBezTo>
                    <a:pt x="979" y="465"/>
                    <a:pt x="979" y="465"/>
                    <a:pt x="979" y="465"/>
                  </a:cubicBezTo>
                  <a:cubicBezTo>
                    <a:pt x="950" y="475"/>
                    <a:pt x="950" y="475"/>
                    <a:pt x="950" y="475"/>
                  </a:cubicBezTo>
                  <a:cubicBezTo>
                    <a:pt x="918" y="454"/>
                    <a:pt x="918" y="454"/>
                    <a:pt x="918" y="454"/>
                  </a:cubicBezTo>
                  <a:cubicBezTo>
                    <a:pt x="866" y="465"/>
                    <a:pt x="866" y="465"/>
                    <a:pt x="866" y="465"/>
                  </a:cubicBezTo>
                  <a:cubicBezTo>
                    <a:pt x="845" y="444"/>
                    <a:pt x="845" y="444"/>
                    <a:pt x="845" y="444"/>
                  </a:cubicBezTo>
                  <a:cubicBezTo>
                    <a:pt x="788" y="465"/>
                    <a:pt x="788" y="465"/>
                    <a:pt x="788" y="465"/>
                  </a:cubicBezTo>
                  <a:cubicBezTo>
                    <a:pt x="767" y="517"/>
                    <a:pt x="767" y="517"/>
                    <a:pt x="767" y="517"/>
                  </a:cubicBezTo>
                  <a:cubicBezTo>
                    <a:pt x="751" y="543"/>
                    <a:pt x="751" y="543"/>
                    <a:pt x="751" y="543"/>
                  </a:cubicBezTo>
                  <a:cubicBezTo>
                    <a:pt x="762" y="579"/>
                    <a:pt x="762" y="579"/>
                    <a:pt x="762" y="579"/>
                  </a:cubicBezTo>
                  <a:cubicBezTo>
                    <a:pt x="731" y="595"/>
                    <a:pt x="731" y="595"/>
                    <a:pt x="731" y="595"/>
                  </a:cubicBezTo>
                  <a:cubicBezTo>
                    <a:pt x="736" y="642"/>
                    <a:pt x="736" y="642"/>
                    <a:pt x="736" y="642"/>
                  </a:cubicBezTo>
                  <a:cubicBezTo>
                    <a:pt x="647" y="762"/>
                    <a:pt x="647" y="762"/>
                    <a:pt x="647" y="762"/>
                  </a:cubicBezTo>
                  <a:cubicBezTo>
                    <a:pt x="621" y="840"/>
                    <a:pt x="621" y="840"/>
                    <a:pt x="621" y="840"/>
                  </a:cubicBezTo>
                  <a:cubicBezTo>
                    <a:pt x="626" y="924"/>
                    <a:pt x="626" y="924"/>
                    <a:pt x="626" y="924"/>
                  </a:cubicBezTo>
                  <a:cubicBezTo>
                    <a:pt x="600" y="1064"/>
                    <a:pt x="600" y="1064"/>
                    <a:pt x="600" y="1064"/>
                  </a:cubicBezTo>
                  <a:cubicBezTo>
                    <a:pt x="658" y="1117"/>
                    <a:pt x="658" y="1117"/>
                    <a:pt x="658" y="1117"/>
                  </a:cubicBezTo>
                  <a:cubicBezTo>
                    <a:pt x="647" y="1143"/>
                    <a:pt x="647" y="1143"/>
                    <a:pt x="647" y="1143"/>
                  </a:cubicBezTo>
                  <a:cubicBezTo>
                    <a:pt x="647" y="1179"/>
                    <a:pt x="647" y="1179"/>
                    <a:pt x="647" y="1179"/>
                  </a:cubicBezTo>
                  <a:cubicBezTo>
                    <a:pt x="616" y="1205"/>
                    <a:pt x="616" y="1205"/>
                    <a:pt x="616" y="1205"/>
                  </a:cubicBezTo>
                  <a:cubicBezTo>
                    <a:pt x="613" y="1213"/>
                    <a:pt x="613" y="1213"/>
                    <a:pt x="613" y="1213"/>
                  </a:cubicBezTo>
                  <a:cubicBezTo>
                    <a:pt x="600" y="1252"/>
                    <a:pt x="600" y="1252"/>
                    <a:pt x="600" y="1252"/>
                  </a:cubicBezTo>
                  <a:cubicBezTo>
                    <a:pt x="616" y="1304"/>
                    <a:pt x="616" y="1304"/>
                    <a:pt x="616" y="1304"/>
                  </a:cubicBezTo>
                  <a:cubicBezTo>
                    <a:pt x="614" y="1317"/>
                    <a:pt x="614" y="1317"/>
                    <a:pt x="614" y="1317"/>
                  </a:cubicBezTo>
                  <a:cubicBezTo>
                    <a:pt x="611" y="1341"/>
                    <a:pt x="611" y="1341"/>
                    <a:pt x="611" y="1341"/>
                  </a:cubicBezTo>
                  <a:cubicBezTo>
                    <a:pt x="626" y="1372"/>
                    <a:pt x="626" y="1372"/>
                    <a:pt x="626" y="1372"/>
                  </a:cubicBezTo>
                  <a:cubicBezTo>
                    <a:pt x="579" y="1476"/>
                    <a:pt x="579" y="1476"/>
                    <a:pt x="579" y="1476"/>
                  </a:cubicBezTo>
                  <a:cubicBezTo>
                    <a:pt x="559" y="1555"/>
                    <a:pt x="559" y="1555"/>
                    <a:pt x="559" y="1555"/>
                  </a:cubicBezTo>
                  <a:cubicBezTo>
                    <a:pt x="559" y="1669"/>
                    <a:pt x="559" y="1669"/>
                    <a:pt x="559" y="1669"/>
                  </a:cubicBezTo>
                  <a:cubicBezTo>
                    <a:pt x="527" y="1690"/>
                    <a:pt x="527" y="1690"/>
                    <a:pt x="527" y="1690"/>
                  </a:cubicBezTo>
                  <a:cubicBezTo>
                    <a:pt x="491" y="1685"/>
                    <a:pt x="491" y="1685"/>
                    <a:pt x="491" y="1685"/>
                  </a:cubicBezTo>
                  <a:cubicBezTo>
                    <a:pt x="459" y="1664"/>
                    <a:pt x="459" y="1664"/>
                    <a:pt x="459" y="1664"/>
                  </a:cubicBezTo>
                  <a:cubicBezTo>
                    <a:pt x="355" y="1711"/>
                    <a:pt x="355" y="1711"/>
                    <a:pt x="355" y="1711"/>
                  </a:cubicBezTo>
                  <a:cubicBezTo>
                    <a:pt x="298" y="1711"/>
                    <a:pt x="298" y="1711"/>
                    <a:pt x="298" y="1711"/>
                  </a:cubicBezTo>
                  <a:cubicBezTo>
                    <a:pt x="287" y="1664"/>
                    <a:pt x="287" y="1664"/>
                    <a:pt x="287" y="1664"/>
                  </a:cubicBezTo>
                  <a:cubicBezTo>
                    <a:pt x="251" y="1633"/>
                    <a:pt x="251" y="1633"/>
                    <a:pt x="251" y="1633"/>
                  </a:cubicBezTo>
                  <a:cubicBezTo>
                    <a:pt x="251" y="1550"/>
                    <a:pt x="251" y="1550"/>
                    <a:pt x="251" y="1550"/>
                  </a:cubicBezTo>
                  <a:cubicBezTo>
                    <a:pt x="188" y="1523"/>
                    <a:pt x="188" y="1523"/>
                    <a:pt x="188" y="1523"/>
                  </a:cubicBezTo>
                  <a:cubicBezTo>
                    <a:pt x="156" y="1481"/>
                    <a:pt x="156" y="1481"/>
                    <a:pt x="156" y="1481"/>
                  </a:cubicBezTo>
                  <a:cubicBezTo>
                    <a:pt x="141" y="1461"/>
                    <a:pt x="141" y="1461"/>
                    <a:pt x="141" y="1461"/>
                  </a:cubicBezTo>
                  <a:cubicBezTo>
                    <a:pt x="167" y="1367"/>
                    <a:pt x="167" y="1367"/>
                    <a:pt x="167" y="1367"/>
                  </a:cubicBezTo>
                  <a:cubicBezTo>
                    <a:pt x="156" y="1319"/>
                    <a:pt x="156" y="1319"/>
                    <a:pt x="156" y="1319"/>
                  </a:cubicBezTo>
                  <a:cubicBezTo>
                    <a:pt x="136" y="1231"/>
                    <a:pt x="136" y="1231"/>
                    <a:pt x="136" y="1231"/>
                  </a:cubicBezTo>
                  <a:cubicBezTo>
                    <a:pt x="152" y="1195"/>
                    <a:pt x="152" y="1195"/>
                    <a:pt x="152" y="1195"/>
                  </a:cubicBezTo>
                  <a:cubicBezTo>
                    <a:pt x="105" y="1184"/>
                    <a:pt x="105" y="1184"/>
                    <a:pt x="105" y="1184"/>
                  </a:cubicBezTo>
                  <a:cubicBezTo>
                    <a:pt x="105" y="1148"/>
                    <a:pt x="105" y="1148"/>
                    <a:pt x="105" y="1148"/>
                  </a:cubicBezTo>
                  <a:cubicBezTo>
                    <a:pt x="108" y="1145"/>
                    <a:pt x="108" y="1145"/>
                    <a:pt x="108" y="1145"/>
                  </a:cubicBezTo>
                  <a:cubicBezTo>
                    <a:pt x="131" y="1122"/>
                    <a:pt x="131" y="1122"/>
                    <a:pt x="131" y="1122"/>
                  </a:cubicBezTo>
                  <a:cubicBezTo>
                    <a:pt x="115" y="1085"/>
                    <a:pt x="115" y="1085"/>
                    <a:pt x="115" y="1085"/>
                  </a:cubicBezTo>
                  <a:cubicBezTo>
                    <a:pt x="32" y="1054"/>
                    <a:pt x="32" y="1054"/>
                    <a:pt x="32" y="1054"/>
                  </a:cubicBezTo>
                  <a:cubicBezTo>
                    <a:pt x="0" y="1028"/>
                    <a:pt x="0" y="1028"/>
                    <a:pt x="0" y="1028"/>
                  </a:cubicBezTo>
                  <a:cubicBezTo>
                    <a:pt x="0" y="934"/>
                    <a:pt x="0" y="934"/>
                    <a:pt x="0" y="934"/>
                  </a:cubicBezTo>
                  <a:cubicBezTo>
                    <a:pt x="63" y="861"/>
                    <a:pt x="63" y="861"/>
                    <a:pt x="63" y="861"/>
                  </a:cubicBezTo>
                  <a:cubicBezTo>
                    <a:pt x="0" y="798"/>
                    <a:pt x="0" y="798"/>
                    <a:pt x="0" y="798"/>
                  </a:cubicBezTo>
                  <a:cubicBezTo>
                    <a:pt x="12" y="782"/>
                    <a:pt x="12" y="782"/>
                    <a:pt x="12" y="782"/>
                  </a:cubicBezTo>
                  <a:cubicBezTo>
                    <a:pt x="47" y="757"/>
                    <a:pt x="47" y="757"/>
                    <a:pt x="47" y="757"/>
                  </a:cubicBezTo>
                  <a:cubicBezTo>
                    <a:pt x="58" y="720"/>
                    <a:pt x="58" y="720"/>
                    <a:pt x="58" y="720"/>
                  </a:cubicBezTo>
                  <a:cubicBezTo>
                    <a:pt x="68" y="699"/>
                    <a:pt x="68" y="699"/>
                    <a:pt x="68" y="699"/>
                  </a:cubicBezTo>
                  <a:cubicBezTo>
                    <a:pt x="105" y="694"/>
                    <a:pt x="105" y="694"/>
                    <a:pt x="105" y="694"/>
                  </a:cubicBezTo>
                  <a:cubicBezTo>
                    <a:pt x="136" y="652"/>
                    <a:pt x="136" y="652"/>
                    <a:pt x="136" y="652"/>
                  </a:cubicBezTo>
                  <a:cubicBezTo>
                    <a:pt x="188" y="585"/>
                    <a:pt x="188" y="585"/>
                    <a:pt x="188" y="585"/>
                  </a:cubicBezTo>
                  <a:cubicBezTo>
                    <a:pt x="178" y="564"/>
                    <a:pt x="178" y="564"/>
                    <a:pt x="178" y="564"/>
                  </a:cubicBezTo>
                  <a:cubicBezTo>
                    <a:pt x="178" y="522"/>
                    <a:pt x="178" y="522"/>
                    <a:pt x="178" y="522"/>
                  </a:cubicBezTo>
                  <a:cubicBezTo>
                    <a:pt x="204" y="480"/>
                    <a:pt x="204" y="480"/>
                    <a:pt x="204" y="480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30" y="392"/>
                    <a:pt x="230" y="392"/>
                    <a:pt x="230" y="392"/>
                  </a:cubicBezTo>
                  <a:cubicBezTo>
                    <a:pt x="230" y="360"/>
                    <a:pt x="230" y="360"/>
                    <a:pt x="230" y="360"/>
                  </a:cubicBezTo>
                  <a:cubicBezTo>
                    <a:pt x="293" y="329"/>
                    <a:pt x="293" y="329"/>
                    <a:pt x="293" y="329"/>
                  </a:cubicBezTo>
                  <a:cubicBezTo>
                    <a:pt x="293" y="303"/>
                    <a:pt x="293" y="303"/>
                    <a:pt x="293" y="303"/>
                  </a:cubicBezTo>
                  <a:cubicBezTo>
                    <a:pt x="339" y="277"/>
                    <a:pt x="339" y="277"/>
                    <a:pt x="339" y="277"/>
                  </a:cubicBezTo>
                  <a:cubicBezTo>
                    <a:pt x="339" y="225"/>
                    <a:pt x="339" y="225"/>
                    <a:pt x="339" y="225"/>
                  </a:cubicBezTo>
                  <a:cubicBezTo>
                    <a:pt x="371" y="261"/>
                    <a:pt x="371" y="261"/>
                    <a:pt x="371" y="261"/>
                  </a:cubicBezTo>
                  <a:cubicBezTo>
                    <a:pt x="407" y="246"/>
                    <a:pt x="407" y="246"/>
                    <a:pt x="407" y="246"/>
                  </a:cubicBezTo>
                  <a:cubicBezTo>
                    <a:pt x="418" y="141"/>
                    <a:pt x="418" y="141"/>
                    <a:pt x="418" y="141"/>
                  </a:cubicBezTo>
                  <a:cubicBezTo>
                    <a:pt x="496" y="94"/>
                    <a:pt x="496" y="94"/>
                    <a:pt x="496" y="94"/>
                  </a:cubicBezTo>
                  <a:cubicBezTo>
                    <a:pt x="522" y="105"/>
                    <a:pt x="522" y="105"/>
                    <a:pt x="522" y="105"/>
                  </a:cubicBezTo>
                  <a:cubicBezTo>
                    <a:pt x="532" y="68"/>
                    <a:pt x="532" y="68"/>
                    <a:pt x="532" y="68"/>
                  </a:cubicBezTo>
                  <a:cubicBezTo>
                    <a:pt x="553" y="73"/>
                    <a:pt x="553" y="73"/>
                    <a:pt x="553" y="73"/>
                  </a:cubicBezTo>
                  <a:cubicBezTo>
                    <a:pt x="621" y="11"/>
                    <a:pt x="621" y="11"/>
                    <a:pt x="621" y="11"/>
                  </a:cubicBezTo>
                  <a:cubicBezTo>
                    <a:pt x="668" y="0"/>
                    <a:pt x="668" y="0"/>
                    <a:pt x="668" y="0"/>
                  </a:cubicBezTo>
                  <a:cubicBezTo>
                    <a:pt x="710" y="27"/>
                    <a:pt x="710" y="27"/>
                    <a:pt x="710" y="27"/>
                  </a:cubicBezTo>
                  <a:cubicBezTo>
                    <a:pt x="725" y="58"/>
                    <a:pt x="725" y="58"/>
                    <a:pt x="725" y="58"/>
                  </a:cubicBezTo>
                  <a:cubicBezTo>
                    <a:pt x="725" y="89"/>
                    <a:pt x="725" y="89"/>
                    <a:pt x="725" y="89"/>
                  </a:cubicBezTo>
                  <a:cubicBezTo>
                    <a:pt x="772" y="115"/>
                    <a:pt x="772" y="115"/>
                    <a:pt x="772" y="115"/>
                  </a:cubicBezTo>
                  <a:cubicBezTo>
                    <a:pt x="772" y="152"/>
                    <a:pt x="772" y="152"/>
                    <a:pt x="772" y="152"/>
                  </a:cubicBezTo>
                  <a:cubicBezTo>
                    <a:pt x="809" y="183"/>
                    <a:pt x="809" y="183"/>
                    <a:pt x="809" y="183"/>
                  </a:cubicBezTo>
                  <a:cubicBezTo>
                    <a:pt x="851" y="167"/>
                    <a:pt x="851" y="167"/>
                    <a:pt x="851" y="167"/>
                  </a:cubicBezTo>
                  <a:cubicBezTo>
                    <a:pt x="856" y="131"/>
                    <a:pt x="856" y="131"/>
                    <a:pt x="856" y="131"/>
                  </a:cubicBezTo>
                  <a:cubicBezTo>
                    <a:pt x="882" y="126"/>
                    <a:pt x="882" y="126"/>
                    <a:pt x="882" y="126"/>
                  </a:cubicBezTo>
                  <a:cubicBezTo>
                    <a:pt x="898" y="162"/>
                    <a:pt x="898" y="162"/>
                    <a:pt x="898" y="162"/>
                  </a:cubicBezTo>
                  <a:cubicBezTo>
                    <a:pt x="903" y="220"/>
                    <a:pt x="903" y="220"/>
                    <a:pt x="903" y="220"/>
                  </a:cubicBezTo>
                  <a:cubicBezTo>
                    <a:pt x="918" y="225"/>
                    <a:pt x="918" y="225"/>
                    <a:pt x="918" y="225"/>
                  </a:cubicBezTo>
                  <a:cubicBezTo>
                    <a:pt x="918" y="240"/>
                    <a:pt x="918" y="240"/>
                    <a:pt x="918" y="240"/>
                  </a:cubicBezTo>
                  <a:cubicBezTo>
                    <a:pt x="913" y="277"/>
                    <a:pt x="913" y="277"/>
                    <a:pt x="913" y="277"/>
                  </a:cubicBezTo>
                  <a:cubicBezTo>
                    <a:pt x="913" y="277"/>
                    <a:pt x="918" y="298"/>
                    <a:pt x="918" y="303"/>
                  </a:cubicBezTo>
                  <a:cubicBezTo>
                    <a:pt x="918" y="308"/>
                    <a:pt x="939" y="329"/>
                    <a:pt x="939" y="329"/>
                  </a:cubicBezTo>
                  <a:cubicBezTo>
                    <a:pt x="929" y="366"/>
                    <a:pt x="929" y="366"/>
                    <a:pt x="929" y="366"/>
                  </a:cubicBezTo>
                  <a:cubicBezTo>
                    <a:pt x="929" y="366"/>
                    <a:pt x="950" y="392"/>
                    <a:pt x="955" y="392"/>
                  </a:cubicBezTo>
                  <a:cubicBezTo>
                    <a:pt x="960" y="392"/>
                    <a:pt x="997" y="382"/>
                    <a:pt x="1010" y="381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8" name="พิษณุโลก">
              <a:extLst>
                <a:ext uri="{FF2B5EF4-FFF2-40B4-BE49-F238E27FC236}">
                  <a16:creationId xmlns:a16="http://schemas.microsoft.com/office/drawing/2014/main" id="{8D27D36A-4325-4802-9D22-90A370E43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7561" y="2030348"/>
              <a:ext cx="448070" cy="530368"/>
            </a:xfrm>
            <a:custGeom>
              <a:avLst/>
              <a:gdLst>
                <a:gd name="T0" fmla="*/ 1085 w 1095"/>
                <a:gd name="T1" fmla="*/ 493 h 1303"/>
                <a:gd name="T2" fmla="*/ 1064 w 1095"/>
                <a:gd name="T3" fmla="*/ 520 h 1303"/>
                <a:gd name="T4" fmla="*/ 1048 w 1095"/>
                <a:gd name="T5" fmla="*/ 583 h 1303"/>
                <a:gd name="T6" fmla="*/ 1027 w 1095"/>
                <a:gd name="T7" fmla="*/ 745 h 1303"/>
                <a:gd name="T8" fmla="*/ 981 w 1095"/>
                <a:gd name="T9" fmla="*/ 823 h 1303"/>
                <a:gd name="T10" fmla="*/ 918 w 1095"/>
                <a:gd name="T11" fmla="*/ 880 h 1303"/>
                <a:gd name="T12" fmla="*/ 954 w 1095"/>
                <a:gd name="T13" fmla="*/ 979 h 1303"/>
                <a:gd name="T14" fmla="*/ 866 w 1095"/>
                <a:gd name="T15" fmla="*/ 1042 h 1303"/>
                <a:gd name="T16" fmla="*/ 876 w 1095"/>
                <a:gd name="T17" fmla="*/ 1105 h 1303"/>
                <a:gd name="T18" fmla="*/ 793 w 1095"/>
                <a:gd name="T19" fmla="*/ 1214 h 1303"/>
                <a:gd name="T20" fmla="*/ 746 w 1095"/>
                <a:gd name="T21" fmla="*/ 1240 h 1303"/>
                <a:gd name="T22" fmla="*/ 700 w 1095"/>
                <a:gd name="T23" fmla="*/ 1302 h 1303"/>
                <a:gd name="T24" fmla="*/ 668 w 1095"/>
                <a:gd name="T25" fmla="*/ 1266 h 1303"/>
                <a:gd name="T26" fmla="*/ 621 w 1095"/>
                <a:gd name="T27" fmla="*/ 1188 h 1303"/>
                <a:gd name="T28" fmla="*/ 615 w 1095"/>
                <a:gd name="T29" fmla="*/ 1068 h 1303"/>
                <a:gd name="T30" fmla="*/ 568 w 1095"/>
                <a:gd name="T31" fmla="*/ 1073 h 1303"/>
                <a:gd name="T32" fmla="*/ 495 w 1095"/>
                <a:gd name="T33" fmla="*/ 1141 h 1303"/>
                <a:gd name="T34" fmla="*/ 454 w 1095"/>
                <a:gd name="T35" fmla="*/ 1094 h 1303"/>
                <a:gd name="T36" fmla="*/ 282 w 1095"/>
                <a:gd name="T37" fmla="*/ 1136 h 1303"/>
                <a:gd name="T38" fmla="*/ 318 w 1095"/>
                <a:gd name="T39" fmla="*/ 1073 h 1303"/>
                <a:gd name="T40" fmla="*/ 302 w 1095"/>
                <a:gd name="T41" fmla="*/ 1021 h 1303"/>
                <a:gd name="T42" fmla="*/ 266 w 1095"/>
                <a:gd name="T43" fmla="*/ 1068 h 1303"/>
                <a:gd name="T44" fmla="*/ 214 w 1095"/>
                <a:gd name="T45" fmla="*/ 1032 h 1303"/>
                <a:gd name="T46" fmla="*/ 119 w 1095"/>
                <a:gd name="T47" fmla="*/ 1080 h 1303"/>
                <a:gd name="T48" fmla="*/ 42 w 1095"/>
                <a:gd name="T49" fmla="*/ 1052 h 1303"/>
                <a:gd name="T50" fmla="*/ 0 w 1095"/>
                <a:gd name="T51" fmla="*/ 946 h 1303"/>
                <a:gd name="T52" fmla="*/ 31 w 1095"/>
                <a:gd name="T53" fmla="*/ 875 h 1303"/>
                <a:gd name="T54" fmla="*/ 73 w 1095"/>
                <a:gd name="T55" fmla="*/ 818 h 1303"/>
                <a:gd name="T56" fmla="*/ 125 w 1095"/>
                <a:gd name="T57" fmla="*/ 786 h 1303"/>
                <a:gd name="T58" fmla="*/ 214 w 1095"/>
                <a:gd name="T59" fmla="*/ 771 h 1303"/>
                <a:gd name="T60" fmla="*/ 136 w 1095"/>
                <a:gd name="T61" fmla="*/ 661 h 1303"/>
                <a:gd name="T62" fmla="*/ 104 w 1095"/>
                <a:gd name="T63" fmla="*/ 609 h 1303"/>
                <a:gd name="T64" fmla="*/ 73 w 1095"/>
                <a:gd name="T65" fmla="*/ 562 h 1303"/>
                <a:gd name="T66" fmla="*/ 99 w 1095"/>
                <a:gd name="T67" fmla="*/ 518 h 1303"/>
                <a:gd name="T68" fmla="*/ 151 w 1095"/>
                <a:gd name="T69" fmla="*/ 520 h 1303"/>
                <a:gd name="T70" fmla="*/ 323 w 1095"/>
                <a:gd name="T71" fmla="*/ 489 h 1303"/>
                <a:gd name="T72" fmla="*/ 381 w 1095"/>
                <a:gd name="T73" fmla="*/ 343 h 1303"/>
                <a:gd name="T74" fmla="*/ 433 w 1095"/>
                <a:gd name="T75" fmla="*/ 333 h 1303"/>
                <a:gd name="T76" fmla="*/ 516 w 1095"/>
                <a:gd name="T77" fmla="*/ 296 h 1303"/>
                <a:gd name="T78" fmla="*/ 574 w 1095"/>
                <a:gd name="T79" fmla="*/ 307 h 1303"/>
                <a:gd name="T80" fmla="*/ 673 w 1095"/>
                <a:gd name="T81" fmla="*/ 228 h 1303"/>
                <a:gd name="T82" fmla="*/ 819 w 1095"/>
                <a:gd name="T83" fmla="*/ 114 h 1303"/>
                <a:gd name="T84" fmla="*/ 876 w 1095"/>
                <a:gd name="T85" fmla="*/ 41 h 1303"/>
                <a:gd name="T86" fmla="*/ 923 w 1095"/>
                <a:gd name="T87" fmla="*/ 41 h 1303"/>
                <a:gd name="T88" fmla="*/ 990 w 1095"/>
                <a:gd name="T89" fmla="*/ 0 h 1303"/>
                <a:gd name="T90" fmla="*/ 1008 w 1095"/>
                <a:gd name="T91" fmla="*/ 40 h 1303"/>
                <a:gd name="T92" fmla="*/ 949 w 1095"/>
                <a:gd name="T93" fmla="*/ 166 h 1303"/>
                <a:gd name="T94" fmla="*/ 881 w 1095"/>
                <a:gd name="T95" fmla="*/ 171 h 1303"/>
                <a:gd name="T96" fmla="*/ 855 w 1095"/>
                <a:gd name="T97" fmla="*/ 244 h 1303"/>
                <a:gd name="T98" fmla="*/ 902 w 1095"/>
                <a:gd name="T99" fmla="*/ 260 h 1303"/>
                <a:gd name="T100" fmla="*/ 923 w 1095"/>
                <a:gd name="T101" fmla="*/ 369 h 1303"/>
                <a:gd name="T102" fmla="*/ 1017 w 1095"/>
                <a:gd name="T103" fmla="*/ 406 h 1303"/>
                <a:gd name="T104" fmla="*/ 1095 w 1095"/>
                <a:gd name="T105" fmla="*/ 463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95" h="1303">
                  <a:moveTo>
                    <a:pt x="1095" y="463"/>
                  </a:moveTo>
                  <a:cubicBezTo>
                    <a:pt x="1085" y="493"/>
                    <a:pt x="1085" y="493"/>
                    <a:pt x="1085" y="493"/>
                  </a:cubicBezTo>
                  <a:cubicBezTo>
                    <a:pt x="1085" y="494"/>
                    <a:pt x="1085" y="494"/>
                    <a:pt x="1085" y="494"/>
                  </a:cubicBezTo>
                  <a:cubicBezTo>
                    <a:pt x="1064" y="520"/>
                    <a:pt x="1064" y="520"/>
                    <a:pt x="1064" y="520"/>
                  </a:cubicBezTo>
                  <a:cubicBezTo>
                    <a:pt x="1069" y="562"/>
                    <a:pt x="1069" y="562"/>
                    <a:pt x="1069" y="562"/>
                  </a:cubicBezTo>
                  <a:cubicBezTo>
                    <a:pt x="1048" y="583"/>
                    <a:pt x="1048" y="583"/>
                    <a:pt x="1048" y="583"/>
                  </a:cubicBezTo>
                  <a:cubicBezTo>
                    <a:pt x="1043" y="729"/>
                    <a:pt x="1043" y="729"/>
                    <a:pt x="1043" y="729"/>
                  </a:cubicBezTo>
                  <a:cubicBezTo>
                    <a:pt x="1027" y="745"/>
                    <a:pt x="1027" y="745"/>
                    <a:pt x="1027" y="745"/>
                  </a:cubicBezTo>
                  <a:cubicBezTo>
                    <a:pt x="1027" y="797"/>
                    <a:pt x="1027" y="797"/>
                    <a:pt x="1027" y="797"/>
                  </a:cubicBezTo>
                  <a:cubicBezTo>
                    <a:pt x="981" y="823"/>
                    <a:pt x="981" y="823"/>
                    <a:pt x="981" y="823"/>
                  </a:cubicBezTo>
                  <a:cubicBezTo>
                    <a:pt x="981" y="849"/>
                    <a:pt x="981" y="849"/>
                    <a:pt x="981" y="849"/>
                  </a:cubicBezTo>
                  <a:cubicBezTo>
                    <a:pt x="918" y="880"/>
                    <a:pt x="918" y="880"/>
                    <a:pt x="918" y="880"/>
                  </a:cubicBezTo>
                  <a:cubicBezTo>
                    <a:pt x="918" y="912"/>
                    <a:pt x="918" y="912"/>
                    <a:pt x="918" y="912"/>
                  </a:cubicBezTo>
                  <a:cubicBezTo>
                    <a:pt x="954" y="979"/>
                    <a:pt x="954" y="979"/>
                    <a:pt x="954" y="979"/>
                  </a:cubicBezTo>
                  <a:cubicBezTo>
                    <a:pt x="892" y="1000"/>
                    <a:pt x="892" y="1000"/>
                    <a:pt x="892" y="1000"/>
                  </a:cubicBezTo>
                  <a:cubicBezTo>
                    <a:pt x="866" y="1042"/>
                    <a:pt x="866" y="1042"/>
                    <a:pt x="866" y="1042"/>
                  </a:cubicBezTo>
                  <a:cubicBezTo>
                    <a:pt x="866" y="1084"/>
                    <a:pt x="866" y="1084"/>
                    <a:pt x="866" y="1084"/>
                  </a:cubicBezTo>
                  <a:cubicBezTo>
                    <a:pt x="876" y="1105"/>
                    <a:pt x="876" y="1105"/>
                    <a:pt x="876" y="1105"/>
                  </a:cubicBezTo>
                  <a:cubicBezTo>
                    <a:pt x="824" y="1172"/>
                    <a:pt x="824" y="1172"/>
                    <a:pt x="824" y="1172"/>
                  </a:cubicBezTo>
                  <a:cubicBezTo>
                    <a:pt x="793" y="1214"/>
                    <a:pt x="793" y="1214"/>
                    <a:pt x="793" y="1214"/>
                  </a:cubicBezTo>
                  <a:cubicBezTo>
                    <a:pt x="756" y="1219"/>
                    <a:pt x="756" y="1219"/>
                    <a:pt x="756" y="1219"/>
                  </a:cubicBezTo>
                  <a:cubicBezTo>
                    <a:pt x="746" y="1240"/>
                    <a:pt x="746" y="1240"/>
                    <a:pt x="746" y="1240"/>
                  </a:cubicBezTo>
                  <a:cubicBezTo>
                    <a:pt x="735" y="1277"/>
                    <a:pt x="735" y="1277"/>
                    <a:pt x="735" y="1277"/>
                  </a:cubicBezTo>
                  <a:cubicBezTo>
                    <a:pt x="700" y="1302"/>
                    <a:pt x="700" y="1302"/>
                    <a:pt x="700" y="1302"/>
                  </a:cubicBezTo>
                  <a:cubicBezTo>
                    <a:pt x="699" y="1303"/>
                    <a:pt x="699" y="1303"/>
                    <a:pt x="699" y="1303"/>
                  </a:cubicBezTo>
                  <a:cubicBezTo>
                    <a:pt x="668" y="1266"/>
                    <a:pt x="668" y="1266"/>
                    <a:pt x="668" y="1266"/>
                  </a:cubicBezTo>
                  <a:cubicBezTo>
                    <a:pt x="662" y="1235"/>
                    <a:pt x="662" y="1235"/>
                    <a:pt x="662" y="1235"/>
                  </a:cubicBezTo>
                  <a:cubicBezTo>
                    <a:pt x="621" y="1188"/>
                    <a:pt x="621" y="1188"/>
                    <a:pt x="621" y="1188"/>
                  </a:cubicBezTo>
                  <a:cubicBezTo>
                    <a:pt x="631" y="1089"/>
                    <a:pt x="631" y="1089"/>
                    <a:pt x="631" y="1089"/>
                  </a:cubicBezTo>
                  <a:cubicBezTo>
                    <a:pt x="615" y="1068"/>
                    <a:pt x="615" y="1068"/>
                    <a:pt x="615" y="1068"/>
                  </a:cubicBezTo>
                  <a:cubicBezTo>
                    <a:pt x="595" y="1079"/>
                    <a:pt x="595" y="1079"/>
                    <a:pt x="595" y="1079"/>
                  </a:cubicBezTo>
                  <a:cubicBezTo>
                    <a:pt x="568" y="1073"/>
                    <a:pt x="568" y="1073"/>
                    <a:pt x="568" y="1073"/>
                  </a:cubicBezTo>
                  <a:cubicBezTo>
                    <a:pt x="553" y="1110"/>
                    <a:pt x="553" y="1110"/>
                    <a:pt x="553" y="1110"/>
                  </a:cubicBezTo>
                  <a:cubicBezTo>
                    <a:pt x="553" y="1110"/>
                    <a:pt x="501" y="1141"/>
                    <a:pt x="495" y="1141"/>
                  </a:cubicBezTo>
                  <a:cubicBezTo>
                    <a:pt x="490" y="1141"/>
                    <a:pt x="480" y="1105"/>
                    <a:pt x="480" y="1105"/>
                  </a:cubicBezTo>
                  <a:cubicBezTo>
                    <a:pt x="454" y="1094"/>
                    <a:pt x="454" y="1094"/>
                    <a:pt x="454" y="1094"/>
                  </a:cubicBezTo>
                  <a:cubicBezTo>
                    <a:pt x="417" y="1120"/>
                    <a:pt x="417" y="1120"/>
                    <a:pt x="417" y="1120"/>
                  </a:cubicBezTo>
                  <a:cubicBezTo>
                    <a:pt x="282" y="1136"/>
                    <a:pt x="282" y="1136"/>
                    <a:pt x="282" y="1136"/>
                  </a:cubicBezTo>
                  <a:cubicBezTo>
                    <a:pt x="276" y="1125"/>
                    <a:pt x="276" y="1125"/>
                    <a:pt x="276" y="1125"/>
                  </a:cubicBezTo>
                  <a:cubicBezTo>
                    <a:pt x="318" y="1073"/>
                    <a:pt x="318" y="1073"/>
                    <a:pt x="318" y="1073"/>
                  </a:cubicBezTo>
                  <a:cubicBezTo>
                    <a:pt x="318" y="1042"/>
                    <a:pt x="318" y="1042"/>
                    <a:pt x="318" y="1042"/>
                  </a:cubicBezTo>
                  <a:cubicBezTo>
                    <a:pt x="302" y="1021"/>
                    <a:pt x="302" y="1021"/>
                    <a:pt x="302" y="1021"/>
                  </a:cubicBezTo>
                  <a:cubicBezTo>
                    <a:pt x="287" y="1047"/>
                    <a:pt x="287" y="1047"/>
                    <a:pt x="287" y="1047"/>
                  </a:cubicBezTo>
                  <a:cubicBezTo>
                    <a:pt x="266" y="1068"/>
                    <a:pt x="266" y="1068"/>
                    <a:pt x="266" y="1068"/>
                  </a:cubicBezTo>
                  <a:cubicBezTo>
                    <a:pt x="240" y="1037"/>
                    <a:pt x="240" y="1037"/>
                    <a:pt x="240" y="1037"/>
                  </a:cubicBezTo>
                  <a:cubicBezTo>
                    <a:pt x="214" y="1032"/>
                    <a:pt x="214" y="1032"/>
                    <a:pt x="214" y="1032"/>
                  </a:cubicBezTo>
                  <a:cubicBezTo>
                    <a:pt x="214" y="1032"/>
                    <a:pt x="172" y="1073"/>
                    <a:pt x="172" y="1079"/>
                  </a:cubicBezTo>
                  <a:cubicBezTo>
                    <a:pt x="172" y="1082"/>
                    <a:pt x="141" y="1081"/>
                    <a:pt x="119" y="1080"/>
                  </a:cubicBezTo>
                  <a:cubicBezTo>
                    <a:pt x="108" y="1079"/>
                    <a:pt x="99" y="1079"/>
                    <a:pt x="99" y="1079"/>
                  </a:cubicBezTo>
                  <a:cubicBezTo>
                    <a:pt x="42" y="1052"/>
                    <a:pt x="42" y="1052"/>
                    <a:pt x="42" y="1052"/>
                  </a:cubicBezTo>
                  <a:cubicBezTo>
                    <a:pt x="29" y="1020"/>
                    <a:pt x="29" y="1020"/>
                    <a:pt x="29" y="1020"/>
                  </a:cubicBezTo>
                  <a:cubicBezTo>
                    <a:pt x="0" y="946"/>
                    <a:pt x="0" y="946"/>
                    <a:pt x="0" y="946"/>
                  </a:cubicBezTo>
                  <a:cubicBezTo>
                    <a:pt x="10" y="886"/>
                    <a:pt x="10" y="886"/>
                    <a:pt x="10" y="886"/>
                  </a:cubicBezTo>
                  <a:cubicBezTo>
                    <a:pt x="31" y="875"/>
                    <a:pt x="31" y="875"/>
                    <a:pt x="31" y="875"/>
                  </a:cubicBezTo>
                  <a:cubicBezTo>
                    <a:pt x="73" y="854"/>
                    <a:pt x="73" y="854"/>
                    <a:pt x="73" y="854"/>
                  </a:cubicBezTo>
                  <a:cubicBezTo>
                    <a:pt x="73" y="818"/>
                    <a:pt x="73" y="818"/>
                    <a:pt x="73" y="818"/>
                  </a:cubicBezTo>
                  <a:cubicBezTo>
                    <a:pt x="120" y="807"/>
                    <a:pt x="120" y="807"/>
                    <a:pt x="120" y="807"/>
                  </a:cubicBezTo>
                  <a:cubicBezTo>
                    <a:pt x="125" y="786"/>
                    <a:pt x="125" y="786"/>
                    <a:pt x="125" y="786"/>
                  </a:cubicBezTo>
                  <a:cubicBezTo>
                    <a:pt x="125" y="786"/>
                    <a:pt x="167" y="786"/>
                    <a:pt x="177" y="792"/>
                  </a:cubicBezTo>
                  <a:cubicBezTo>
                    <a:pt x="188" y="797"/>
                    <a:pt x="214" y="771"/>
                    <a:pt x="214" y="771"/>
                  </a:cubicBezTo>
                  <a:cubicBezTo>
                    <a:pt x="214" y="708"/>
                    <a:pt x="214" y="708"/>
                    <a:pt x="214" y="708"/>
                  </a:cubicBezTo>
                  <a:cubicBezTo>
                    <a:pt x="214" y="708"/>
                    <a:pt x="136" y="667"/>
                    <a:pt x="136" y="661"/>
                  </a:cubicBezTo>
                  <a:cubicBezTo>
                    <a:pt x="136" y="635"/>
                    <a:pt x="136" y="635"/>
                    <a:pt x="136" y="635"/>
                  </a:cubicBezTo>
                  <a:cubicBezTo>
                    <a:pt x="104" y="609"/>
                    <a:pt x="104" y="609"/>
                    <a:pt x="104" y="609"/>
                  </a:cubicBezTo>
                  <a:cubicBezTo>
                    <a:pt x="94" y="588"/>
                    <a:pt x="94" y="588"/>
                    <a:pt x="94" y="588"/>
                  </a:cubicBezTo>
                  <a:cubicBezTo>
                    <a:pt x="73" y="562"/>
                    <a:pt x="73" y="562"/>
                    <a:pt x="73" y="562"/>
                  </a:cubicBezTo>
                  <a:cubicBezTo>
                    <a:pt x="73" y="531"/>
                    <a:pt x="73" y="531"/>
                    <a:pt x="73" y="531"/>
                  </a:cubicBezTo>
                  <a:cubicBezTo>
                    <a:pt x="99" y="518"/>
                    <a:pt x="99" y="518"/>
                    <a:pt x="99" y="518"/>
                  </a:cubicBezTo>
                  <a:cubicBezTo>
                    <a:pt x="99" y="520"/>
                    <a:pt x="99" y="520"/>
                    <a:pt x="99" y="520"/>
                  </a:cubicBezTo>
                  <a:cubicBezTo>
                    <a:pt x="151" y="520"/>
                    <a:pt x="151" y="520"/>
                    <a:pt x="151" y="520"/>
                  </a:cubicBezTo>
                  <a:cubicBezTo>
                    <a:pt x="250" y="510"/>
                    <a:pt x="250" y="510"/>
                    <a:pt x="250" y="510"/>
                  </a:cubicBezTo>
                  <a:cubicBezTo>
                    <a:pt x="323" y="489"/>
                    <a:pt x="323" y="489"/>
                    <a:pt x="323" y="489"/>
                  </a:cubicBezTo>
                  <a:cubicBezTo>
                    <a:pt x="360" y="442"/>
                    <a:pt x="360" y="442"/>
                    <a:pt x="360" y="442"/>
                  </a:cubicBezTo>
                  <a:cubicBezTo>
                    <a:pt x="381" y="343"/>
                    <a:pt x="381" y="343"/>
                    <a:pt x="381" y="343"/>
                  </a:cubicBezTo>
                  <a:cubicBezTo>
                    <a:pt x="412" y="333"/>
                    <a:pt x="412" y="333"/>
                    <a:pt x="412" y="333"/>
                  </a:cubicBezTo>
                  <a:cubicBezTo>
                    <a:pt x="433" y="333"/>
                    <a:pt x="433" y="333"/>
                    <a:pt x="433" y="333"/>
                  </a:cubicBezTo>
                  <a:cubicBezTo>
                    <a:pt x="480" y="296"/>
                    <a:pt x="480" y="296"/>
                    <a:pt x="480" y="296"/>
                  </a:cubicBezTo>
                  <a:cubicBezTo>
                    <a:pt x="516" y="296"/>
                    <a:pt x="516" y="296"/>
                    <a:pt x="516" y="296"/>
                  </a:cubicBezTo>
                  <a:cubicBezTo>
                    <a:pt x="548" y="291"/>
                    <a:pt x="548" y="291"/>
                    <a:pt x="548" y="291"/>
                  </a:cubicBezTo>
                  <a:cubicBezTo>
                    <a:pt x="574" y="307"/>
                    <a:pt x="574" y="307"/>
                    <a:pt x="574" y="307"/>
                  </a:cubicBezTo>
                  <a:cubicBezTo>
                    <a:pt x="652" y="291"/>
                    <a:pt x="652" y="291"/>
                    <a:pt x="652" y="291"/>
                  </a:cubicBezTo>
                  <a:cubicBezTo>
                    <a:pt x="673" y="228"/>
                    <a:pt x="673" y="228"/>
                    <a:pt x="673" y="228"/>
                  </a:cubicBezTo>
                  <a:cubicBezTo>
                    <a:pt x="803" y="155"/>
                    <a:pt x="803" y="155"/>
                    <a:pt x="803" y="155"/>
                  </a:cubicBezTo>
                  <a:cubicBezTo>
                    <a:pt x="819" y="114"/>
                    <a:pt x="819" y="114"/>
                    <a:pt x="819" y="114"/>
                  </a:cubicBezTo>
                  <a:cubicBezTo>
                    <a:pt x="876" y="72"/>
                    <a:pt x="876" y="72"/>
                    <a:pt x="876" y="72"/>
                  </a:cubicBezTo>
                  <a:cubicBezTo>
                    <a:pt x="876" y="41"/>
                    <a:pt x="876" y="41"/>
                    <a:pt x="876" y="41"/>
                  </a:cubicBezTo>
                  <a:cubicBezTo>
                    <a:pt x="908" y="30"/>
                    <a:pt x="908" y="30"/>
                    <a:pt x="908" y="30"/>
                  </a:cubicBezTo>
                  <a:cubicBezTo>
                    <a:pt x="923" y="41"/>
                    <a:pt x="923" y="41"/>
                    <a:pt x="923" y="41"/>
                  </a:cubicBezTo>
                  <a:cubicBezTo>
                    <a:pt x="970" y="41"/>
                    <a:pt x="970" y="41"/>
                    <a:pt x="970" y="41"/>
                  </a:cubicBezTo>
                  <a:cubicBezTo>
                    <a:pt x="990" y="0"/>
                    <a:pt x="990" y="0"/>
                    <a:pt x="990" y="0"/>
                  </a:cubicBezTo>
                  <a:cubicBezTo>
                    <a:pt x="1008" y="4"/>
                    <a:pt x="1008" y="4"/>
                    <a:pt x="1008" y="4"/>
                  </a:cubicBezTo>
                  <a:cubicBezTo>
                    <a:pt x="1008" y="40"/>
                    <a:pt x="1008" y="40"/>
                    <a:pt x="1008" y="40"/>
                  </a:cubicBezTo>
                  <a:cubicBezTo>
                    <a:pt x="972" y="154"/>
                    <a:pt x="972" y="154"/>
                    <a:pt x="972" y="154"/>
                  </a:cubicBezTo>
                  <a:cubicBezTo>
                    <a:pt x="949" y="166"/>
                    <a:pt x="949" y="166"/>
                    <a:pt x="949" y="166"/>
                  </a:cubicBezTo>
                  <a:cubicBezTo>
                    <a:pt x="913" y="145"/>
                    <a:pt x="913" y="145"/>
                    <a:pt x="913" y="145"/>
                  </a:cubicBezTo>
                  <a:cubicBezTo>
                    <a:pt x="881" y="171"/>
                    <a:pt x="881" y="171"/>
                    <a:pt x="881" y="171"/>
                  </a:cubicBezTo>
                  <a:cubicBezTo>
                    <a:pt x="892" y="208"/>
                    <a:pt x="892" y="208"/>
                    <a:pt x="892" y="208"/>
                  </a:cubicBezTo>
                  <a:cubicBezTo>
                    <a:pt x="855" y="244"/>
                    <a:pt x="855" y="244"/>
                    <a:pt x="855" y="244"/>
                  </a:cubicBezTo>
                  <a:cubicBezTo>
                    <a:pt x="866" y="270"/>
                    <a:pt x="866" y="270"/>
                    <a:pt x="866" y="270"/>
                  </a:cubicBezTo>
                  <a:cubicBezTo>
                    <a:pt x="902" y="260"/>
                    <a:pt x="902" y="260"/>
                    <a:pt x="902" y="260"/>
                  </a:cubicBezTo>
                  <a:cubicBezTo>
                    <a:pt x="923" y="270"/>
                    <a:pt x="923" y="270"/>
                    <a:pt x="923" y="270"/>
                  </a:cubicBezTo>
                  <a:cubicBezTo>
                    <a:pt x="923" y="369"/>
                    <a:pt x="923" y="369"/>
                    <a:pt x="923" y="369"/>
                  </a:cubicBezTo>
                  <a:cubicBezTo>
                    <a:pt x="991" y="369"/>
                    <a:pt x="991" y="369"/>
                    <a:pt x="991" y="369"/>
                  </a:cubicBezTo>
                  <a:cubicBezTo>
                    <a:pt x="991" y="369"/>
                    <a:pt x="1001" y="395"/>
                    <a:pt x="1017" y="406"/>
                  </a:cubicBezTo>
                  <a:cubicBezTo>
                    <a:pt x="1033" y="416"/>
                    <a:pt x="1074" y="421"/>
                    <a:pt x="1074" y="421"/>
                  </a:cubicBezTo>
                  <a:lnTo>
                    <a:pt x="1095" y="46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9" name="พิจิตร">
              <a:extLst>
                <a:ext uri="{FF2B5EF4-FFF2-40B4-BE49-F238E27FC236}">
                  <a16:creationId xmlns:a16="http://schemas.microsoft.com/office/drawing/2014/main" id="{0134BA9B-8EF5-4AA8-AEC2-293AD71B3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967" y="2447327"/>
              <a:ext cx="298104" cy="267013"/>
            </a:xfrm>
            <a:custGeom>
              <a:avLst/>
              <a:gdLst>
                <a:gd name="T0" fmla="*/ 725 w 725"/>
                <a:gd name="T1" fmla="*/ 621 h 657"/>
                <a:gd name="T2" fmla="*/ 702 w 725"/>
                <a:gd name="T3" fmla="*/ 644 h 657"/>
                <a:gd name="T4" fmla="*/ 673 w 725"/>
                <a:gd name="T5" fmla="*/ 590 h 657"/>
                <a:gd name="T6" fmla="*/ 631 w 725"/>
                <a:gd name="T7" fmla="*/ 595 h 657"/>
                <a:gd name="T8" fmla="*/ 605 w 725"/>
                <a:gd name="T9" fmla="*/ 579 h 657"/>
                <a:gd name="T10" fmla="*/ 579 w 725"/>
                <a:gd name="T11" fmla="*/ 579 h 657"/>
                <a:gd name="T12" fmla="*/ 511 w 725"/>
                <a:gd name="T13" fmla="*/ 642 h 657"/>
                <a:gd name="T14" fmla="*/ 339 w 725"/>
                <a:gd name="T15" fmla="*/ 642 h 657"/>
                <a:gd name="T16" fmla="*/ 323 w 725"/>
                <a:gd name="T17" fmla="*/ 610 h 657"/>
                <a:gd name="T18" fmla="*/ 302 w 725"/>
                <a:gd name="T19" fmla="*/ 600 h 657"/>
                <a:gd name="T20" fmla="*/ 282 w 725"/>
                <a:gd name="T21" fmla="*/ 631 h 657"/>
                <a:gd name="T22" fmla="*/ 214 w 725"/>
                <a:gd name="T23" fmla="*/ 657 h 657"/>
                <a:gd name="T24" fmla="*/ 177 w 725"/>
                <a:gd name="T25" fmla="*/ 642 h 657"/>
                <a:gd name="T26" fmla="*/ 120 w 725"/>
                <a:gd name="T27" fmla="*/ 522 h 657"/>
                <a:gd name="T28" fmla="*/ 89 w 725"/>
                <a:gd name="T29" fmla="*/ 443 h 657"/>
                <a:gd name="T30" fmla="*/ 49 w 725"/>
                <a:gd name="T31" fmla="*/ 422 h 657"/>
                <a:gd name="T32" fmla="*/ 57 w 725"/>
                <a:gd name="T33" fmla="*/ 407 h 657"/>
                <a:gd name="T34" fmla="*/ 48 w 725"/>
                <a:gd name="T35" fmla="*/ 386 h 657"/>
                <a:gd name="T36" fmla="*/ 26 w 725"/>
                <a:gd name="T37" fmla="*/ 334 h 657"/>
                <a:gd name="T38" fmla="*/ 36 w 725"/>
                <a:gd name="T39" fmla="*/ 282 h 657"/>
                <a:gd name="T40" fmla="*/ 0 w 725"/>
                <a:gd name="T41" fmla="*/ 209 h 657"/>
                <a:gd name="T42" fmla="*/ 57 w 725"/>
                <a:gd name="T43" fmla="*/ 115 h 657"/>
                <a:gd name="T44" fmla="*/ 25 w 725"/>
                <a:gd name="T45" fmla="*/ 59 h 657"/>
                <a:gd name="T46" fmla="*/ 78 w 725"/>
                <a:gd name="T47" fmla="*/ 58 h 657"/>
                <a:gd name="T48" fmla="*/ 120 w 725"/>
                <a:gd name="T49" fmla="*/ 11 h 657"/>
                <a:gd name="T50" fmla="*/ 146 w 725"/>
                <a:gd name="T51" fmla="*/ 16 h 657"/>
                <a:gd name="T52" fmla="*/ 172 w 725"/>
                <a:gd name="T53" fmla="*/ 47 h 657"/>
                <a:gd name="T54" fmla="*/ 193 w 725"/>
                <a:gd name="T55" fmla="*/ 26 h 657"/>
                <a:gd name="T56" fmla="*/ 208 w 725"/>
                <a:gd name="T57" fmla="*/ 0 h 657"/>
                <a:gd name="T58" fmla="*/ 224 w 725"/>
                <a:gd name="T59" fmla="*/ 21 h 657"/>
                <a:gd name="T60" fmla="*/ 224 w 725"/>
                <a:gd name="T61" fmla="*/ 52 h 657"/>
                <a:gd name="T62" fmla="*/ 182 w 725"/>
                <a:gd name="T63" fmla="*/ 104 h 657"/>
                <a:gd name="T64" fmla="*/ 188 w 725"/>
                <a:gd name="T65" fmla="*/ 115 h 657"/>
                <a:gd name="T66" fmla="*/ 323 w 725"/>
                <a:gd name="T67" fmla="*/ 99 h 657"/>
                <a:gd name="T68" fmla="*/ 360 w 725"/>
                <a:gd name="T69" fmla="*/ 73 h 657"/>
                <a:gd name="T70" fmla="*/ 386 w 725"/>
                <a:gd name="T71" fmla="*/ 84 h 657"/>
                <a:gd name="T72" fmla="*/ 401 w 725"/>
                <a:gd name="T73" fmla="*/ 120 h 657"/>
                <a:gd name="T74" fmla="*/ 459 w 725"/>
                <a:gd name="T75" fmla="*/ 89 h 657"/>
                <a:gd name="T76" fmla="*/ 474 w 725"/>
                <a:gd name="T77" fmla="*/ 52 h 657"/>
                <a:gd name="T78" fmla="*/ 501 w 725"/>
                <a:gd name="T79" fmla="*/ 58 h 657"/>
                <a:gd name="T80" fmla="*/ 521 w 725"/>
                <a:gd name="T81" fmla="*/ 47 h 657"/>
                <a:gd name="T82" fmla="*/ 537 w 725"/>
                <a:gd name="T83" fmla="*/ 68 h 657"/>
                <a:gd name="T84" fmla="*/ 527 w 725"/>
                <a:gd name="T85" fmla="*/ 167 h 657"/>
                <a:gd name="T86" fmla="*/ 568 w 725"/>
                <a:gd name="T87" fmla="*/ 214 h 657"/>
                <a:gd name="T88" fmla="*/ 574 w 725"/>
                <a:gd name="T89" fmla="*/ 245 h 657"/>
                <a:gd name="T90" fmla="*/ 605 w 725"/>
                <a:gd name="T91" fmla="*/ 282 h 657"/>
                <a:gd name="T92" fmla="*/ 606 w 725"/>
                <a:gd name="T93" fmla="*/ 281 h 657"/>
                <a:gd name="T94" fmla="*/ 594 w 725"/>
                <a:gd name="T95" fmla="*/ 297 h 657"/>
                <a:gd name="T96" fmla="*/ 657 w 725"/>
                <a:gd name="T97" fmla="*/ 360 h 657"/>
                <a:gd name="T98" fmla="*/ 594 w 725"/>
                <a:gd name="T99" fmla="*/ 433 h 657"/>
                <a:gd name="T100" fmla="*/ 594 w 725"/>
                <a:gd name="T101" fmla="*/ 527 h 657"/>
                <a:gd name="T102" fmla="*/ 626 w 725"/>
                <a:gd name="T103" fmla="*/ 553 h 657"/>
                <a:gd name="T104" fmla="*/ 709 w 725"/>
                <a:gd name="T105" fmla="*/ 584 h 657"/>
                <a:gd name="T106" fmla="*/ 725 w 725"/>
                <a:gd name="T107" fmla="*/ 621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25" h="657">
                  <a:moveTo>
                    <a:pt x="725" y="621"/>
                  </a:moveTo>
                  <a:cubicBezTo>
                    <a:pt x="702" y="644"/>
                    <a:pt x="702" y="644"/>
                    <a:pt x="702" y="644"/>
                  </a:cubicBezTo>
                  <a:cubicBezTo>
                    <a:pt x="673" y="590"/>
                    <a:pt x="673" y="590"/>
                    <a:pt x="673" y="590"/>
                  </a:cubicBezTo>
                  <a:cubicBezTo>
                    <a:pt x="631" y="595"/>
                    <a:pt x="631" y="595"/>
                    <a:pt x="631" y="595"/>
                  </a:cubicBezTo>
                  <a:cubicBezTo>
                    <a:pt x="605" y="579"/>
                    <a:pt x="605" y="579"/>
                    <a:pt x="605" y="579"/>
                  </a:cubicBezTo>
                  <a:cubicBezTo>
                    <a:pt x="579" y="579"/>
                    <a:pt x="579" y="579"/>
                    <a:pt x="579" y="579"/>
                  </a:cubicBezTo>
                  <a:cubicBezTo>
                    <a:pt x="511" y="642"/>
                    <a:pt x="511" y="642"/>
                    <a:pt x="511" y="642"/>
                  </a:cubicBezTo>
                  <a:cubicBezTo>
                    <a:pt x="339" y="642"/>
                    <a:pt x="339" y="642"/>
                    <a:pt x="339" y="642"/>
                  </a:cubicBezTo>
                  <a:cubicBezTo>
                    <a:pt x="323" y="610"/>
                    <a:pt x="323" y="610"/>
                    <a:pt x="323" y="610"/>
                  </a:cubicBezTo>
                  <a:cubicBezTo>
                    <a:pt x="302" y="600"/>
                    <a:pt x="302" y="600"/>
                    <a:pt x="302" y="600"/>
                  </a:cubicBezTo>
                  <a:cubicBezTo>
                    <a:pt x="282" y="631"/>
                    <a:pt x="282" y="631"/>
                    <a:pt x="282" y="631"/>
                  </a:cubicBezTo>
                  <a:cubicBezTo>
                    <a:pt x="214" y="657"/>
                    <a:pt x="214" y="657"/>
                    <a:pt x="214" y="657"/>
                  </a:cubicBezTo>
                  <a:cubicBezTo>
                    <a:pt x="177" y="642"/>
                    <a:pt x="177" y="642"/>
                    <a:pt x="177" y="642"/>
                  </a:cubicBezTo>
                  <a:cubicBezTo>
                    <a:pt x="120" y="522"/>
                    <a:pt x="120" y="522"/>
                    <a:pt x="120" y="522"/>
                  </a:cubicBezTo>
                  <a:cubicBezTo>
                    <a:pt x="89" y="443"/>
                    <a:pt x="89" y="443"/>
                    <a:pt x="89" y="443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57" y="407"/>
                    <a:pt x="57" y="407"/>
                    <a:pt x="57" y="407"/>
                  </a:cubicBezTo>
                  <a:cubicBezTo>
                    <a:pt x="48" y="386"/>
                    <a:pt x="48" y="386"/>
                    <a:pt x="48" y="386"/>
                  </a:cubicBezTo>
                  <a:cubicBezTo>
                    <a:pt x="26" y="334"/>
                    <a:pt x="26" y="334"/>
                    <a:pt x="26" y="334"/>
                  </a:cubicBezTo>
                  <a:cubicBezTo>
                    <a:pt x="36" y="282"/>
                    <a:pt x="36" y="282"/>
                    <a:pt x="36" y="282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57" y="115"/>
                    <a:pt x="57" y="115"/>
                    <a:pt x="57" y="115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47" y="60"/>
                    <a:pt x="78" y="61"/>
                    <a:pt x="78" y="58"/>
                  </a:cubicBezTo>
                  <a:cubicBezTo>
                    <a:pt x="78" y="52"/>
                    <a:pt x="120" y="11"/>
                    <a:pt x="120" y="11"/>
                  </a:cubicBezTo>
                  <a:cubicBezTo>
                    <a:pt x="146" y="16"/>
                    <a:pt x="146" y="16"/>
                    <a:pt x="146" y="16"/>
                  </a:cubicBezTo>
                  <a:cubicBezTo>
                    <a:pt x="172" y="47"/>
                    <a:pt x="172" y="47"/>
                    <a:pt x="172" y="47"/>
                  </a:cubicBezTo>
                  <a:cubicBezTo>
                    <a:pt x="193" y="26"/>
                    <a:pt x="193" y="26"/>
                    <a:pt x="193" y="26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24" y="21"/>
                    <a:pt x="224" y="21"/>
                    <a:pt x="224" y="21"/>
                  </a:cubicBezTo>
                  <a:cubicBezTo>
                    <a:pt x="224" y="52"/>
                    <a:pt x="224" y="52"/>
                    <a:pt x="224" y="52"/>
                  </a:cubicBezTo>
                  <a:cubicBezTo>
                    <a:pt x="182" y="104"/>
                    <a:pt x="182" y="104"/>
                    <a:pt x="182" y="104"/>
                  </a:cubicBezTo>
                  <a:cubicBezTo>
                    <a:pt x="188" y="115"/>
                    <a:pt x="188" y="115"/>
                    <a:pt x="188" y="115"/>
                  </a:cubicBezTo>
                  <a:cubicBezTo>
                    <a:pt x="323" y="99"/>
                    <a:pt x="323" y="99"/>
                    <a:pt x="323" y="99"/>
                  </a:cubicBezTo>
                  <a:cubicBezTo>
                    <a:pt x="360" y="73"/>
                    <a:pt x="360" y="73"/>
                    <a:pt x="360" y="73"/>
                  </a:cubicBezTo>
                  <a:cubicBezTo>
                    <a:pt x="386" y="84"/>
                    <a:pt x="386" y="84"/>
                    <a:pt x="386" y="84"/>
                  </a:cubicBezTo>
                  <a:cubicBezTo>
                    <a:pt x="386" y="84"/>
                    <a:pt x="396" y="120"/>
                    <a:pt x="401" y="120"/>
                  </a:cubicBezTo>
                  <a:cubicBezTo>
                    <a:pt x="407" y="120"/>
                    <a:pt x="459" y="89"/>
                    <a:pt x="459" y="89"/>
                  </a:cubicBezTo>
                  <a:cubicBezTo>
                    <a:pt x="474" y="52"/>
                    <a:pt x="474" y="52"/>
                    <a:pt x="474" y="52"/>
                  </a:cubicBezTo>
                  <a:cubicBezTo>
                    <a:pt x="501" y="58"/>
                    <a:pt x="501" y="58"/>
                    <a:pt x="501" y="58"/>
                  </a:cubicBezTo>
                  <a:cubicBezTo>
                    <a:pt x="521" y="47"/>
                    <a:pt x="521" y="47"/>
                    <a:pt x="521" y="47"/>
                  </a:cubicBezTo>
                  <a:cubicBezTo>
                    <a:pt x="537" y="68"/>
                    <a:pt x="537" y="68"/>
                    <a:pt x="537" y="68"/>
                  </a:cubicBezTo>
                  <a:cubicBezTo>
                    <a:pt x="527" y="167"/>
                    <a:pt x="527" y="167"/>
                    <a:pt x="527" y="167"/>
                  </a:cubicBezTo>
                  <a:cubicBezTo>
                    <a:pt x="568" y="214"/>
                    <a:pt x="568" y="214"/>
                    <a:pt x="568" y="214"/>
                  </a:cubicBezTo>
                  <a:cubicBezTo>
                    <a:pt x="574" y="245"/>
                    <a:pt x="574" y="245"/>
                    <a:pt x="574" y="245"/>
                  </a:cubicBezTo>
                  <a:cubicBezTo>
                    <a:pt x="605" y="282"/>
                    <a:pt x="605" y="282"/>
                    <a:pt x="605" y="282"/>
                  </a:cubicBezTo>
                  <a:cubicBezTo>
                    <a:pt x="606" y="281"/>
                    <a:pt x="606" y="281"/>
                    <a:pt x="606" y="281"/>
                  </a:cubicBezTo>
                  <a:cubicBezTo>
                    <a:pt x="594" y="297"/>
                    <a:pt x="594" y="297"/>
                    <a:pt x="594" y="297"/>
                  </a:cubicBezTo>
                  <a:cubicBezTo>
                    <a:pt x="657" y="360"/>
                    <a:pt x="657" y="360"/>
                    <a:pt x="657" y="360"/>
                  </a:cubicBezTo>
                  <a:cubicBezTo>
                    <a:pt x="594" y="433"/>
                    <a:pt x="594" y="433"/>
                    <a:pt x="594" y="433"/>
                  </a:cubicBezTo>
                  <a:cubicBezTo>
                    <a:pt x="594" y="527"/>
                    <a:pt x="594" y="527"/>
                    <a:pt x="594" y="527"/>
                  </a:cubicBezTo>
                  <a:cubicBezTo>
                    <a:pt x="626" y="553"/>
                    <a:pt x="626" y="553"/>
                    <a:pt x="626" y="553"/>
                  </a:cubicBezTo>
                  <a:cubicBezTo>
                    <a:pt x="709" y="584"/>
                    <a:pt x="709" y="584"/>
                    <a:pt x="709" y="584"/>
                  </a:cubicBezTo>
                  <a:lnTo>
                    <a:pt x="725" y="62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0" name="พระนครศรีอยุธยา">
              <a:extLst>
                <a:ext uri="{FF2B5EF4-FFF2-40B4-BE49-F238E27FC236}">
                  <a16:creationId xmlns:a16="http://schemas.microsoft.com/office/drawing/2014/main" id="{8C1FC3C9-20D7-43F4-808E-6EC18A512A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1923" y="3186184"/>
              <a:ext cx="219462" cy="208489"/>
            </a:xfrm>
            <a:custGeom>
              <a:avLst/>
              <a:gdLst>
                <a:gd name="T0" fmla="*/ 538 w 538"/>
                <a:gd name="T1" fmla="*/ 312 h 510"/>
                <a:gd name="T2" fmla="*/ 538 w 538"/>
                <a:gd name="T3" fmla="*/ 380 h 510"/>
                <a:gd name="T4" fmla="*/ 371 w 538"/>
                <a:gd name="T5" fmla="*/ 474 h 510"/>
                <a:gd name="T6" fmla="*/ 345 w 538"/>
                <a:gd name="T7" fmla="*/ 479 h 510"/>
                <a:gd name="T8" fmla="*/ 313 w 538"/>
                <a:gd name="T9" fmla="*/ 500 h 510"/>
                <a:gd name="T10" fmla="*/ 271 w 538"/>
                <a:gd name="T11" fmla="*/ 491 h 510"/>
                <a:gd name="T12" fmla="*/ 261 w 538"/>
                <a:gd name="T13" fmla="*/ 489 h 510"/>
                <a:gd name="T14" fmla="*/ 235 w 538"/>
                <a:gd name="T15" fmla="*/ 510 h 510"/>
                <a:gd name="T16" fmla="*/ 121 w 538"/>
                <a:gd name="T17" fmla="*/ 505 h 510"/>
                <a:gd name="T18" fmla="*/ 120 w 538"/>
                <a:gd name="T19" fmla="*/ 505 h 510"/>
                <a:gd name="T20" fmla="*/ 110 w 538"/>
                <a:gd name="T21" fmla="*/ 489 h 510"/>
                <a:gd name="T22" fmla="*/ 93 w 538"/>
                <a:gd name="T23" fmla="*/ 484 h 510"/>
                <a:gd name="T24" fmla="*/ 79 w 538"/>
                <a:gd name="T25" fmla="*/ 479 h 510"/>
                <a:gd name="T26" fmla="*/ 68 w 538"/>
                <a:gd name="T27" fmla="*/ 489 h 510"/>
                <a:gd name="T28" fmla="*/ 58 w 538"/>
                <a:gd name="T29" fmla="*/ 489 h 510"/>
                <a:gd name="T30" fmla="*/ 58 w 538"/>
                <a:gd name="T31" fmla="*/ 442 h 510"/>
                <a:gd name="T32" fmla="*/ 0 w 538"/>
                <a:gd name="T33" fmla="*/ 435 h 510"/>
                <a:gd name="T34" fmla="*/ 21 w 538"/>
                <a:gd name="T35" fmla="*/ 421 h 510"/>
                <a:gd name="T36" fmla="*/ 24 w 538"/>
                <a:gd name="T37" fmla="*/ 411 h 510"/>
                <a:gd name="T38" fmla="*/ 37 w 538"/>
                <a:gd name="T39" fmla="*/ 369 h 510"/>
                <a:gd name="T40" fmla="*/ 37 w 538"/>
                <a:gd name="T41" fmla="*/ 333 h 510"/>
                <a:gd name="T42" fmla="*/ 63 w 538"/>
                <a:gd name="T43" fmla="*/ 307 h 510"/>
                <a:gd name="T44" fmla="*/ 63 w 538"/>
                <a:gd name="T45" fmla="*/ 239 h 510"/>
                <a:gd name="T46" fmla="*/ 27 w 538"/>
                <a:gd name="T47" fmla="*/ 197 h 510"/>
                <a:gd name="T48" fmla="*/ 23 w 538"/>
                <a:gd name="T49" fmla="*/ 166 h 510"/>
                <a:gd name="T50" fmla="*/ 53 w 538"/>
                <a:gd name="T51" fmla="*/ 150 h 510"/>
                <a:gd name="T52" fmla="*/ 100 w 538"/>
                <a:gd name="T53" fmla="*/ 161 h 510"/>
                <a:gd name="T54" fmla="*/ 136 w 538"/>
                <a:gd name="T55" fmla="*/ 145 h 510"/>
                <a:gd name="T56" fmla="*/ 162 w 538"/>
                <a:gd name="T57" fmla="*/ 140 h 510"/>
                <a:gd name="T58" fmla="*/ 193 w 538"/>
                <a:gd name="T59" fmla="*/ 155 h 510"/>
                <a:gd name="T60" fmla="*/ 188 w 538"/>
                <a:gd name="T61" fmla="*/ 197 h 510"/>
                <a:gd name="T62" fmla="*/ 235 w 538"/>
                <a:gd name="T63" fmla="*/ 202 h 510"/>
                <a:gd name="T64" fmla="*/ 256 w 538"/>
                <a:gd name="T65" fmla="*/ 171 h 510"/>
                <a:gd name="T66" fmla="*/ 256 w 538"/>
                <a:gd name="T67" fmla="*/ 109 h 510"/>
                <a:gd name="T68" fmla="*/ 240 w 538"/>
                <a:gd name="T69" fmla="*/ 67 h 510"/>
                <a:gd name="T70" fmla="*/ 256 w 538"/>
                <a:gd name="T71" fmla="*/ 15 h 510"/>
                <a:gd name="T72" fmla="*/ 277 w 538"/>
                <a:gd name="T73" fmla="*/ 0 h 510"/>
                <a:gd name="T74" fmla="*/ 338 w 538"/>
                <a:gd name="T75" fmla="*/ 8 h 510"/>
                <a:gd name="T76" fmla="*/ 313 w 538"/>
                <a:gd name="T77" fmla="*/ 51 h 510"/>
                <a:gd name="T78" fmla="*/ 350 w 538"/>
                <a:gd name="T79" fmla="*/ 88 h 510"/>
                <a:gd name="T80" fmla="*/ 407 w 538"/>
                <a:gd name="T81" fmla="*/ 93 h 510"/>
                <a:gd name="T82" fmla="*/ 423 w 538"/>
                <a:gd name="T83" fmla="*/ 72 h 510"/>
                <a:gd name="T84" fmla="*/ 449 w 538"/>
                <a:gd name="T85" fmla="*/ 82 h 510"/>
                <a:gd name="T86" fmla="*/ 506 w 538"/>
                <a:gd name="T87" fmla="*/ 82 h 510"/>
                <a:gd name="T88" fmla="*/ 506 w 538"/>
                <a:gd name="T89" fmla="*/ 103 h 510"/>
                <a:gd name="T90" fmla="*/ 475 w 538"/>
                <a:gd name="T91" fmla="*/ 129 h 510"/>
                <a:gd name="T92" fmla="*/ 496 w 538"/>
                <a:gd name="T93" fmla="*/ 155 h 510"/>
                <a:gd name="T94" fmla="*/ 486 w 538"/>
                <a:gd name="T95" fmla="*/ 223 h 510"/>
                <a:gd name="T96" fmla="*/ 512 w 538"/>
                <a:gd name="T97" fmla="*/ 239 h 510"/>
                <a:gd name="T98" fmla="*/ 509 w 538"/>
                <a:gd name="T99" fmla="*/ 250 h 510"/>
                <a:gd name="T100" fmla="*/ 501 w 538"/>
                <a:gd name="T101" fmla="*/ 286 h 510"/>
                <a:gd name="T102" fmla="*/ 538 w 538"/>
                <a:gd name="T103" fmla="*/ 312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38" h="510">
                  <a:moveTo>
                    <a:pt x="538" y="312"/>
                  </a:moveTo>
                  <a:cubicBezTo>
                    <a:pt x="538" y="380"/>
                    <a:pt x="538" y="380"/>
                    <a:pt x="538" y="380"/>
                  </a:cubicBezTo>
                  <a:cubicBezTo>
                    <a:pt x="371" y="474"/>
                    <a:pt x="371" y="474"/>
                    <a:pt x="371" y="474"/>
                  </a:cubicBezTo>
                  <a:cubicBezTo>
                    <a:pt x="345" y="479"/>
                    <a:pt x="345" y="479"/>
                    <a:pt x="345" y="479"/>
                  </a:cubicBezTo>
                  <a:cubicBezTo>
                    <a:pt x="313" y="500"/>
                    <a:pt x="313" y="500"/>
                    <a:pt x="313" y="500"/>
                  </a:cubicBezTo>
                  <a:cubicBezTo>
                    <a:pt x="271" y="491"/>
                    <a:pt x="271" y="491"/>
                    <a:pt x="271" y="491"/>
                  </a:cubicBezTo>
                  <a:cubicBezTo>
                    <a:pt x="261" y="489"/>
                    <a:pt x="261" y="489"/>
                    <a:pt x="261" y="489"/>
                  </a:cubicBezTo>
                  <a:cubicBezTo>
                    <a:pt x="261" y="489"/>
                    <a:pt x="240" y="510"/>
                    <a:pt x="235" y="510"/>
                  </a:cubicBezTo>
                  <a:cubicBezTo>
                    <a:pt x="230" y="510"/>
                    <a:pt x="130" y="505"/>
                    <a:pt x="121" y="505"/>
                  </a:cubicBezTo>
                  <a:cubicBezTo>
                    <a:pt x="120" y="505"/>
                    <a:pt x="120" y="505"/>
                    <a:pt x="120" y="505"/>
                  </a:cubicBezTo>
                  <a:cubicBezTo>
                    <a:pt x="110" y="489"/>
                    <a:pt x="110" y="489"/>
                    <a:pt x="110" y="489"/>
                  </a:cubicBezTo>
                  <a:cubicBezTo>
                    <a:pt x="93" y="484"/>
                    <a:pt x="93" y="484"/>
                    <a:pt x="93" y="484"/>
                  </a:cubicBezTo>
                  <a:cubicBezTo>
                    <a:pt x="79" y="479"/>
                    <a:pt x="79" y="479"/>
                    <a:pt x="79" y="479"/>
                  </a:cubicBezTo>
                  <a:cubicBezTo>
                    <a:pt x="68" y="489"/>
                    <a:pt x="68" y="489"/>
                    <a:pt x="68" y="489"/>
                  </a:cubicBezTo>
                  <a:cubicBezTo>
                    <a:pt x="58" y="489"/>
                    <a:pt x="58" y="489"/>
                    <a:pt x="58" y="489"/>
                  </a:cubicBezTo>
                  <a:cubicBezTo>
                    <a:pt x="58" y="442"/>
                    <a:pt x="58" y="442"/>
                    <a:pt x="58" y="442"/>
                  </a:cubicBezTo>
                  <a:cubicBezTo>
                    <a:pt x="0" y="435"/>
                    <a:pt x="0" y="435"/>
                    <a:pt x="0" y="435"/>
                  </a:cubicBezTo>
                  <a:cubicBezTo>
                    <a:pt x="21" y="421"/>
                    <a:pt x="21" y="421"/>
                    <a:pt x="21" y="421"/>
                  </a:cubicBezTo>
                  <a:cubicBezTo>
                    <a:pt x="24" y="411"/>
                    <a:pt x="24" y="411"/>
                    <a:pt x="24" y="411"/>
                  </a:cubicBezTo>
                  <a:cubicBezTo>
                    <a:pt x="37" y="369"/>
                    <a:pt x="37" y="369"/>
                    <a:pt x="37" y="369"/>
                  </a:cubicBezTo>
                  <a:cubicBezTo>
                    <a:pt x="37" y="333"/>
                    <a:pt x="37" y="333"/>
                    <a:pt x="37" y="333"/>
                  </a:cubicBezTo>
                  <a:cubicBezTo>
                    <a:pt x="63" y="307"/>
                    <a:pt x="63" y="307"/>
                    <a:pt x="63" y="307"/>
                  </a:cubicBezTo>
                  <a:cubicBezTo>
                    <a:pt x="63" y="239"/>
                    <a:pt x="63" y="239"/>
                    <a:pt x="63" y="239"/>
                  </a:cubicBezTo>
                  <a:cubicBezTo>
                    <a:pt x="27" y="197"/>
                    <a:pt x="27" y="197"/>
                    <a:pt x="27" y="197"/>
                  </a:cubicBezTo>
                  <a:cubicBezTo>
                    <a:pt x="23" y="166"/>
                    <a:pt x="23" y="166"/>
                    <a:pt x="23" y="166"/>
                  </a:cubicBezTo>
                  <a:cubicBezTo>
                    <a:pt x="53" y="150"/>
                    <a:pt x="53" y="150"/>
                    <a:pt x="53" y="150"/>
                  </a:cubicBezTo>
                  <a:cubicBezTo>
                    <a:pt x="100" y="161"/>
                    <a:pt x="100" y="161"/>
                    <a:pt x="100" y="161"/>
                  </a:cubicBezTo>
                  <a:cubicBezTo>
                    <a:pt x="136" y="145"/>
                    <a:pt x="136" y="145"/>
                    <a:pt x="136" y="145"/>
                  </a:cubicBezTo>
                  <a:cubicBezTo>
                    <a:pt x="162" y="140"/>
                    <a:pt x="162" y="140"/>
                    <a:pt x="162" y="140"/>
                  </a:cubicBezTo>
                  <a:cubicBezTo>
                    <a:pt x="193" y="155"/>
                    <a:pt x="193" y="155"/>
                    <a:pt x="193" y="155"/>
                  </a:cubicBezTo>
                  <a:cubicBezTo>
                    <a:pt x="193" y="155"/>
                    <a:pt x="183" y="192"/>
                    <a:pt x="188" y="197"/>
                  </a:cubicBezTo>
                  <a:cubicBezTo>
                    <a:pt x="193" y="202"/>
                    <a:pt x="235" y="202"/>
                    <a:pt x="235" y="202"/>
                  </a:cubicBezTo>
                  <a:cubicBezTo>
                    <a:pt x="256" y="171"/>
                    <a:pt x="256" y="171"/>
                    <a:pt x="256" y="171"/>
                  </a:cubicBezTo>
                  <a:cubicBezTo>
                    <a:pt x="256" y="109"/>
                    <a:pt x="256" y="109"/>
                    <a:pt x="256" y="109"/>
                  </a:cubicBezTo>
                  <a:cubicBezTo>
                    <a:pt x="256" y="109"/>
                    <a:pt x="240" y="72"/>
                    <a:pt x="240" y="67"/>
                  </a:cubicBezTo>
                  <a:cubicBezTo>
                    <a:pt x="240" y="62"/>
                    <a:pt x="256" y="15"/>
                    <a:pt x="256" y="15"/>
                  </a:cubicBezTo>
                  <a:cubicBezTo>
                    <a:pt x="277" y="0"/>
                    <a:pt x="277" y="0"/>
                    <a:pt x="277" y="0"/>
                  </a:cubicBezTo>
                  <a:cubicBezTo>
                    <a:pt x="338" y="8"/>
                    <a:pt x="338" y="8"/>
                    <a:pt x="338" y="8"/>
                  </a:cubicBezTo>
                  <a:cubicBezTo>
                    <a:pt x="313" y="51"/>
                    <a:pt x="313" y="51"/>
                    <a:pt x="313" y="51"/>
                  </a:cubicBezTo>
                  <a:cubicBezTo>
                    <a:pt x="350" y="88"/>
                    <a:pt x="350" y="88"/>
                    <a:pt x="350" y="88"/>
                  </a:cubicBezTo>
                  <a:cubicBezTo>
                    <a:pt x="407" y="93"/>
                    <a:pt x="407" y="93"/>
                    <a:pt x="407" y="93"/>
                  </a:cubicBezTo>
                  <a:cubicBezTo>
                    <a:pt x="423" y="72"/>
                    <a:pt x="423" y="72"/>
                    <a:pt x="423" y="72"/>
                  </a:cubicBezTo>
                  <a:cubicBezTo>
                    <a:pt x="449" y="82"/>
                    <a:pt x="449" y="82"/>
                    <a:pt x="449" y="82"/>
                  </a:cubicBezTo>
                  <a:cubicBezTo>
                    <a:pt x="506" y="82"/>
                    <a:pt x="506" y="82"/>
                    <a:pt x="506" y="82"/>
                  </a:cubicBezTo>
                  <a:cubicBezTo>
                    <a:pt x="506" y="103"/>
                    <a:pt x="506" y="103"/>
                    <a:pt x="506" y="103"/>
                  </a:cubicBezTo>
                  <a:cubicBezTo>
                    <a:pt x="475" y="129"/>
                    <a:pt x="475" y="129"/>
                    <a:pt x="475" y="129"/>
                  </a:cubicBezTo>
                  <a:cubicBezTo>
                    <a:pt x="496" y="155"/>
                    <a:pt x="496" y="155"/>
                    <a:pt x="496" y="155"/>
                  </a:cubicBezTo>
                  <a:cubicBezTo>
                    <a:pt x="486" y="223"/>
                    <a:pt x="486" y="223"/>
                    <a:pt x="486" y="223"/>
                  </a:cubicBezTo>
                  <a:cubicBezTo>
                    <a:pt x="512" y="239"/>
                    <a:pt x="512" y="239"/>
                    <a:pt x="512" y="239"/>
                  </a:cubicBezTo>
                  <a:cubicBezTo>
                    <a:pt x="509" y="250"/>
                    <a:pt x="509" y="250"/>
                    <a:pt x="509" y="250"/>
                  </a:cubicBezTo>
                  <a:cubicBezTo>
                    <a:pt x="501" y="286"/>
                    <a:pt x="501" y="286"/>
                    <a:pt x="501" y="286"/>
                  </a:cubicBezTo>
                  <a:lnTo>
                    <a:pt x="538" y="31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1" name="ปทุมธานี">
              <a:extLst>
                <a:ext uri="{FF2B5EF4-FFF2-40B4-BE49-F238E27FC236}">
                  <a16:creationId xmlns:a16="http://schemas.microsoft.com/office/drawing/2014/main" id="{4D161B58-0DF4-4865-8B1C-E09AFB1F8D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7644" y="3332492"/>
              <a:ext cx="223120" cy="133507"/>
            </a:xfrm>
            <a:custGeom>
              <a:avLst/>
              <a:gdLst>
                <a:gd name="T0" fmla="*/ 548 w 548"/>
                <a:gd name="T1" fmla="*/ 2 h 328"/>
                <a:gd name="T2" fmla="*/ 548 w 548"/>
                <a:gd name="T3" fmla="*/ 16 h 328"/>
                <a:gd name="T4" fmla="*/ 511 w 548"/>
                <a:gd name="T5" fmla="*/ 47 h 328"/>
                <a:gd name="T6" fmla="*/ 511 w 548"/>
                <a:gd name="T7" fmla="*/ 282 h 328"/>
                <a:gd name="T8" fmla="*/ 508 w 548"/>
                <a:gd name="T9" fmla="*/ 299 h 328"/>
                <a:gd name="T10" fmla="*/ 508 w 548"/>
                <a:gd name="T11" fmla="*/ 299 h 328"/>
                <a:gd name="T12" fmla="*/ 428 w 548"/>
                <a:gd name="T13" fmla="*/ 318 h 328"/>
                <a:gd name="T14" fmla="*/ 402 w 548"/>
                <a:gd name="T15" fmla="*/ 308 h 328"/>
                <a:gd name="T16" fmla="*/ 381 w 548"/>
                <a:gd name="T17" fmla="*/ 328 h 328"/>
                <a:gd name="T18" fmla="*/ 276 w 548"/>
                <a:gd name="T19" fmla="*/ 328 h 328"/>
                <a:gd name="T20" fmla="*/ 235 w 548"/>
                <a:gd name="T21" fmla="*/ 292 h 328"/>
                <a:gd name="T22" fmla="*/ 151 w 548"/>
                <a:gd name="T23" fmla="*/ 292 h 328"/>
                <a:gd name="T24" fmla="*/ 110 w 548"/>
                <a:gd name="T25" fmla="*/ 266 h 328"/>
                <a:gd name="T26" fmla="*/ 47 w 548"/>
                <a:gd name="T27" fmla="*/ 266 h 328"/>
                <a:gd name="T28" fmla="*/ 21 w 548"/>
                <a:gd name="T29" fmla="*/ 245 h 328"/>
                <a:gd name="T30" fmla="*/ 0 w 548"/>
                <a:gd name="T31" fmla="*/ 208 h 328"/>
                <a:gd name="T32" fmla="*/ 11 w 548"/>
                <a:gd name="T33" fmla="*/ 146 h 328"/>
                <a:gd name="T34" fmla="*/ 125 w 548"/>
                <a:gd name="T35" fmla="*/ 151 h 328"/>
                <a:gd name="T36" fmla="*/ 151 w 548"/>
                <a:gd name="T37" fmla="*/ 130 h 328"/>
                <a:gd name="T38" fmla="*/ 161 w 548"/>
                <a:gd name="T39" fmla="*/ 132 h 328"/>
                <a:gd name="T40" fmla="*/ 203 w 548"/>
                <a:gd name="T41" fmla="*/ 141 h 328"/>
                <a:gd name="T42" fmla="*/ 235 w 548"/>
                <a:gd name="T43" fmla="*/ 120 h 328"/>
                <a:gd name="T44" fmla="*/ 261 w 548"/>
                <a:gd name="T45" fmla="*/ 115 h 328"/>
                <a:gd name="T46" fmla="*/ 428 w 548"/>
                <a:gd name="T47" fmla="*/ 21 h 328"/>
                <a:gd name="T48" fmla="*/ 469 w 548"/>
                <a:gd name="T49" fmla="*/ 0 h 328"/>
                <a:gd name="T50" fmla="*/ 496 w 548"/>
                <a:gd name="T51" fmla="*/ 10 h 328"/>
                <a:gd name="T52" fmla="*/ 548 w 548"/>
                <a:gd name="T53" fmla="*/ 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48" h="328">
                  <a:moveTo>
                    <a:pt x="548" y="2"/>
                  </a:moveTo>
                  <a:cubicBezTo>
                    <a:pt x="548" y="16"/>
                    <a:pt x="548" y="16"/>
                    <a:pt x="548" y="16"/>
                  </a:cubicBezTo>
                  <a:cubicBezTo>
                    <a:pt x="511" y="47"/>
                    <a:pt x="511" y="47"/>
                    <a:pt x="511" y="47"/>
                  </a:cubicBezTo>
                  <a:cubicBezTo>
                    <a:pt x="511" y="282"/>
                    <a:pt x="511" y="282"/>
                    <a:pt x="511" y="282"/>
                  </a:cubicBezTo>
                  <a:cubicBezTo>
                    <a:pt x="508" y="299"/>
                    <a:pt x="508" y="299"/>
                    <a:pt x="508" y="299"/>
                  </a:cubicBezTo>
                  <a:cubicBezTo>
                    <a:pt x="508" y="299"/>
                    <a:pt x="508" y="299"/>
                    <a:pt x="508" y="299"/>
                  </a:cubicBezTo>
                  <a:cubicBezTo>
                    <a:pt x="494" y="303"/>
                    <a:pt x="432" y="318"/>
                    <a:pt x="428" y="318"/>
                  </a:cubicBezTo>
                  <a:cubicBezTo>
                    <a:pt x="422" y="318"/>
                    <a:pt x="402" y="308"/>
                    <a:pt x="402" y="308"/>
                  </a:cubicBezTo>
                  <a:cubicBezTo>
                    <a:pt x="381" y="328"/>
                    <a:pt x="381" y="328"/>
                    <a:pt x="381" y="328"/>
                  </a:cubicBezTo>
                  <a:cubicBezTo>
                    <a:pt x="276" y="328"/>
                    <a:pt x="276" y="328"/>
                    <a:pt x="276" y="328"/>
                  </a:cubicBezTo>
                  <a:cubicBezTo>
                    <a:pt x="235" y="292"/>
                    <a:pt x="235" y="292"/>
                    <a:pt x="235" y="292"/>
                  </a:cubicBezTo>
                  <a:cubicBezTo>
                    <a:pt x="151" y="292"/>
                    <a:pt x="151" y="292"/>
                    <a:pt x="151" y="292"/>
                  </a:cubicBezTo>
                  <a:cubicBezTo>
                    <a:pt x="110" y="266"/>
                    <a:pt x="110" y="266"/>
                    <a:pt x="110" y="266"/>
                  </a:cubicBezTo>
                  <a:cubicBezTo>
                    <a:pt x="47" y="266"/>
                    <a:pt x="47" y="266"/>
                    <a:pt x="47" y="266"/>
                  </a:cubicBezTo>
                  <a:cubicBezTo>
                    <a:pt x="21" y="245"/>
                    <a:pt x="21" y="245"/>
                    <a:pt x="21" y="245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11" y="146"/>
                    <a:pt x="11" y="146"/>
                    <a:pt x="11" y="146"/>
                  </a:cubicBezTo>
                  <a:cubicBezTo>
                    <a:pt x="20" y="146"/>
                    <a:pt x="120" y="151"/>
                    <a:pt x="125" y="151"/>
                  </a:cubicBezTo>
                  <a:cubicBezTo>
                    <a:pt x="130" y="151"/>
                    <a:pt x="151" y="130"/>
                    <a:pt x="151" y="130"/>
                  </a:cubicBezTo>
                  <a:cubicBezTo>
                    <a:pt x="161" y="132"/>
                    <a:pt x="161" y="132"/>
                    <a:pt x="161" y="132"/>
                  </a:cubicBezTo>
                  <a:cubicBezTo>
                    <a:pt x="203" y="141"/>
                    <a:pt x="203" y="141"/>
                    <a:pt x="203" y="141"/>
                  </a:cubicBezTo>
                  <a:cubicBezTo>
                    <a:pt x="235" y="120"/>
                    <a:pt x="235" y="120"/>
                    <a:pt x="235" y="120"/>
                  </a:cubicBezTo>
                  <a:cubicBezTo>
                    <a:pt x="261" y="115"/>
                    <a:pt x="261" y="115"/>
                    <a:pt x="261" y="115"/>
                  </a:cubicBezTo>
                  <a:cubicBezTo>
                    <a:pt x="428" y="21"/>
                    <a:pt x="428" y="21"/>
                    <a:pt x="428" y="21"/>
                  </a:cubicBezTo>
                  <a:cubicBezTo>
                    <a:pt x="469" y="0"/>
                    <a:pt x="469" y="0"/>
                    <a:pt x="469" y="0"/>
                  </a:cubicBezTo>
                  <a:cubicBezTo>
                    <a:pt x="496" y="10"/>
                    <a:pt x="496" y="10"/>
                    <a:pt x="496" y="10"/>
                  </a:cubicBezTo>
                  <a:lnTo>
                    <a:pt x="548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2" name="นนทบุรี">
              <a:extLst>
                <a:ext uri="{FF2B5EF4-FFF2-40B4-BE49-F238E27FC236}">
                  <a16:creationId xmlns:a16="http://schemas.microsoft.com/office/drawing/2014/main" id="{09CF6F8A-C189-4D1B-A38D-EB56E67C9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212" y="3381870"/>
              <a:ext cx="109731" cy="128020"/>
            </a:xfrm>
            <a:custGeom>
              <a:avLst/>
              <a:gdLst>
                <a:gd name="T0" fmla="*/ 268 w 268"/>
                <a:gd name="T1" fmla="*/ 172 h 313"/>
                <a:gd name="T2" fmla="*/ 230 w 268"/>
                <a:gd name="T3" fmla="*/ 281 h 313"/>
                <a:gd name="T4" fmla="*/ 209 w 268"/>
                <a:gd name="T5" fmla="*/ 313 h 313"/>
                <a:gd name="T6" fmla="*/ 178 w 268"/>
                <a:gd name="T7" fmla="*/ 302 h 313"/>
                <a:gd name="T8" fmla="*/ 144 w 268"/>
                <a:gd name="T9" fmla="*/ 302 h 313"/>
                <a:gd name="T10" fmla="*/ 140 w 268"/>
                <a:gd name="T11" fmla="*/ 302 h 313"/>
                <a:gd name="T12" fmla="*/ 95 w 268"/>
                <a:gd name="T13" fmla="*/ 301 h 313"/>
                <a:gd name="T14" fmla="*/ 87 w 268"/>
                <a:gd name="T15" fmla="*/ 301 h 313"/>
                <a:gd name="T16" fmla="*/ 85 w 268"/>
                <a:gd name="T17" fmla="*/ 301 h 313"/>
                <a:gd name="T18" fmla="*/ 81 w 268"/>
                <a:gd name="T19" fmla="*/ 300 h 313"/>
                <a:gd name="T20" fmla="*/ 73 w 268"/>
                <a:gd name="T21" fmla="*/ 300 h 313"/>
                <a:gd name="T22" fmla="*/ 70 w 268"/>
                <a:gd name="T23" fmla="*/ 300 h 313"/>
                <a:gd name="T24" fmla="*/ 64 w 268"/>
                <a:gd name="T25" fmla="*/ 299 h 313"/>
                <a:gd name="T26" fmla="*/ 58 w 268"/>
                <a:gd name="T27" fmla="*/ 297 h 313"/>
                <a:gd name="T28" fmla="*/ 0 w 268"/>
                <a:gd name="T29" fmla="*/ 193 h 313"/>
                <a:gd name="T30" fmla="*/ 27 w 268"/>
                <a:gd name="T31" fmla="*/ 146 h 313"/>
                <a:gd name="T32" fmla="*/ 0 w 268"/>
                <a:gd name="T33" fmla="*/ 130 h 313"/>
                <a:gd name="T34" fmla="*/ 11 w 268"/>
                <a:gd name="T35" fmla="*/ 10 h 313"/>
                <a:gd name="T36" fmla="*/ 21 w 268"/>
                <a:gd name="T37" fmla="*/ 10 h 313"/>
                <a:gd name="T38" fmla="*/ 32 w 268"/>
                <a:gd name="T39" fmla="*/ 0 h 313"/>
                <a:gd name="T40" fmla="*/ 46 w 268"/>
                <a:gd name="T41" fmla="*/ 5 h 313"/>
                <a:gd name="T42" fmla="*/ 63 w 268"/>
                <a:gd name="T43" fmla="*/ 10 h 313"/>
                <a:gd name="T44" fmla="*/ 73 w 268"/>
                <a:gd name="T45" fmla="*/ 26 h 313"/>
                <a:gd name="T46" fmla="*/ 74 w 268"/>
                <a:gd name="T47" fmla="*/ 26 h 313"/>
                <a:gd name="T48" fmla="*/ 63 w 268"/>
                <a:gd name="T49" fmla="*/ 88 h 313"/>
                <a:gd name="T50" fmla="*/ 84 w 268"/>
                <a:gd name="T51" fmla="*/ 125 h 313"/>
                <a:gd name="T52" fmla="*/ 110 w 268"/>
                <a:gd name="T53" fmla="*/ 146 h 313"/>
                <a:gd name="T54" fmla="*/ 173 w 268"/>
                <a:gd name="T55" fmla="*/ 146 h 313"/>
                <a:gd name="T56" fmla="*/ 214 w 268"/>
                <a:gd name="T57" fmla="*/ 172 h 313"/>
                <a:gd name="T58" fmla="*/ 268 w 268"/>
                <a:gd name="T59" fmla="*/ 17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8" h="313">
                  <a:moveTo>
                    <a:pt x="268" y="172"/>
                  </a:moveTo>
                  <a:cubicBezTo>
                    <a:pt x="230" y="281"/>
                    <a:pt x="230" y="281"/>
                    <a:pt x="230" y="281"/>
                  </a:cubicBezTo>
                  <a:cubicBezTo>
                    <a:pt x="209" y="313"/>
                    <a:pt x="209" y="313"/>
                    <a:pt x="209" y="313"/>
                  </a:cubicBezTo>
                  <a:cubicBezTo>
                    <a:pt x="209" y="313"/>
                    <a:pt x="183" y="302"/>
                    <a:pt x="178" y="302"/>
                  </a:cubicBezTo>
                  <a:cubicBezTo>
                    <a:pt x="176" y="302"/>
                    <a:pt x="162" y="302"/>
                    <a:pt x="144" y="302"/>
                  </a:cubicBezTo>
                  <a:cubicBezTo>
                    <a:pt x="143" y="302"/>
                    <a:pt x="141" y="302"/>
                    <a:pt x="140" y="302"/>
                  </a:cubicBezTo>
                  <a:cubicBezTo>
                    <a:pt x="125" y="302"/>
                    <a:pt x="109" y="302"/>
                    <a:pt x="95" y="301"/>
                  </a:cubicBezTo>
                  <a:cubicBezTo>
                    <a:pt x="92" y="301"/>
                    <a:pt x="90" y="301"/>
                    <a:pt x="87" y="301"/>
                  </a:cubicBezTo>
                  <a:cubicBezTo>
                    <a:pt x="87" y="301"/>
                    <a:pt x="86" y="301"/>
                    <a:pt x="85" y="301"/>
                  </a:cubicBezTo>
                  <a:cubicBezTo>
                    <a:pt x="84" y="300"/>
                    <a:pt x="83" y="300"/>
                    <a:pt x="81" y="300"/>
                  </a:cubicBezTo>
                  <a:cubicBezTo>
                    <a:pt x="78" y="300"/>
                    <a:pt x="76" y="300"/>
                    <a:pt x="73" y="300"/>
                  </a:cubicBezTo>
                  <a:cubicBezTo>
                    <a:pt x="72" y="300"/>
                    <a:pt x="71" y="300"/>
                    <a:pt x="70" y="300"/>
                  </a:cubicBezTo>
                  <a:cubicBezTo>
                    <a:pt x="68" y="299"/>
                    <a:pt x="66" y="299"/>
                    <a:pt x="64" y="299"/>
                  </a:cubicBezTo>
                  <a:cubicBezTo>
                    <a:pt x="61" y="298"/>
                    <a:pt x="58" y="298"/>
                    <a:pt x="58" y="297"/>
                  </a:cubicBezTo>
                  <a:cubicBezTo>
                    <a:pt x="53" y="292"/>
                    <a:pt x="0" y="193"/>
                    <a:pt x="0" y="193"/>
                  </a:cubicBezTo>
                  <a:cubicBezTo>
                    <a:pt x="27" y="146"/>
                    <a:pt x="27" y="146"/>
                    <a:pt x="27" y="146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63" y="10"/>
                    <a:pt x="63" y="10"/>
                    <a:pt x="63" y="10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84" y="125"/>
                    <a:pt x="84" y="125"/>
                    <a:pt x="84" y="125"/>
                  </a:cubicBezTo>
                  <a:cubicBezTo>
                    <a:pt x="110" y="146"/>
                    <a:pt x="110" y="146"/>
                    <a:pt x="110" y="146"/>
                  </a:cubicBezTo>
                  <a:cubicBezTo>
                    <a:pt x="173" y="146"/>
                    <a:pt x="173" y="146"/>
                    <a:pt x="173" y="146"/>
                  </a:cubicBezTo>
                  <a:cubicBezTo>
                    <a:pt x="214" y="172"/>
                    <a:pt x="214" y="172"/>
                    <a:pt x="214" y="172"/>
                  </a:cubicBezTo>
                  <a:lnTo>
                    <a:pt x="268" y="17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3" name="นครสวรรค์">
              <a:extLst>
                <a:ext uri="{FF2B5EF4-FFF2-40B4-BE49-F238E27FC236}">
                  <a16:creationId xmlns:a16="http://schemas.microsoft.com/office/drawing/2014/main" id="{E017E711-40B5-4EF2-B668-DE813775C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918" y="2619239"/>
              <a:ext cx="632783" cy="418808"/>
            </a:xfrm>
            <a:custGeom>
              <a:avLst/>
              <a:gdLst>
                <a:gd name="T0" fmla="*/ 1532 w 1543"/>
                <a:gd name="T1" fmla="*/ 558 h 1028"/>
                <a:gd name="T2" fmla="*/ 1476 w 1543"/>
                <a:gd name="T3" fmla="*/ 600 h 1028"/>
                <a:gd name="T4" fmla="*/ 1455 w 1543"/>
                <a:gd name="T5" fmla="*/ 668 h 1028"/>
                <a:gd name="T6" fmla="*/ 1361 w 1543"/>
                <a:gd name="T7" fmla="*/ 720 h 1028"/>
                <a:gd name="T8" fmla="*/ 1330 w 1543"/>
                <a:gd name="T9" fmla="*/ 814 h 1028"/>
                <a:gd name="T10" fmla="*/ 1272 w 1543"/>
                <a:gd name="T11" fmla="*/ 903 h 1028"/>
                <a:gd name="T12" fmla="*/ 1251 w 1543"/>
                <a:gd name="T13" fmla="*/ 960 h 1028"/>
                <a:gd name="T14" fmla="*/ 1189 w 1543"/>
                <a:gd name="T15" fmla="*/ 1010 h 1028"/>
                <a:gd name="T16" fmla="*/ 1121 w 1543"/>
                <a:gd name="T17" fmla="*/ 997 h 1028"/>
                <a:gd name="T18" fmla="*/ 1116 w 1543"/>
                <a:gd name="T19" fmla="*/ 971 h 1028"/>
                <a:gd name="T20" fmla="*/ 1048 w 1543"/>
                <a:gd name="T21" fmla="*/ 900 h 1028"/>
                <a:gd name="T22" fmla="*/ 1022 w 1543"/>
                <a:gd name="T23" fmla="*/ 830 h 1028"/>
                <a:gd name="T24" fmla="*/ 1006 w 1543"/>
                <a:gd name="T25" fmla="*/ 746 h 1028"/>
                <a:gd name="T26" fmla="*/ 912 w 1543"/>
                <a:gd name="T27" fmla="*/ 705 h 1028"/>
                <a:gd name="T28" fmla="*/ 855 w 1543"/>
                <a:gd name="T29" fmla="*/ 689 h 1028"/>
                <a:gd name="T30" fmla="*/ 813 w 1543"/>
                <a:gd name="T31" fmla="*/ 632 h 1028"/>
                <a:gd name="T32" fmla="*/ 753 w 1543"/>
                <a:gd name="T33" fmla="*/ 591 h 1028"/>
                <a:gd name="T34" fmla="*/ 751 w 1543"/>
                <a:gd name="T35" fmla="*/ 486 h 1028"/>
                <a:gd name="T36" fmla="*/ 688 w 1543"/>
                <a:gd name="T37" fmla="*/ 475 h 1028"/>
                <a:gd name="T38" fmla="*/ 589 w 1543"/>
                <a:gd name="T39" fmla="*/ 454 h 1028"/>
                <a:gd name="T40" fmla="*/ 391 w 1543"/>
                <a:gd name="T41" fmla="*/ 564 h 1028"/>
                <a:gd name="T42" fmla="*/ 250 w 1543"/>
                <a:gd name="T43" fmla="*/ 501 h 1028"/>
                <a:gd name="T44" fmla="*/ 135 w 1543"/>
                <a:gd name="T45" fmla="*/ 418 h 1028"/>
                <a:gd name="T46" fmla="*/ 46 w 1543"/>
                <a:gd name="T47" fmla="*/ 357 h 1028"/>
                <a:gd name="T48" fmla="*/ 0 w 1543"/>
                <a:gd name="T49" fmla="*/ 308 h 1028"/>
                <a:gd name="T50" fmla="*/ 3 w 1543"/>
                <a:gd name="T51" fmla="*/ 252 h 1028"/>
                <a:gd name="T52" fmla="*/ 114 w 1543"/>
                <a:gd name="T53" fmla="*/ 220 h 1028"/>
                <a:gd name="T54" fmla="*/ 323 w 1543"/>
                <a:gd name="T55" fmla="*/ 261 h 1028"/>
                <a:gd name="T56" fmla="*/ 505 w 1543"/>
                <a:gd name="T57" fmla="*/ 272 h 1028"/>
                <a:gd name="T58" fmla="*/ 625 w 1543"/>
                <a:gd name="T59" fmla="*/ 246 h 1028"/>
                <a:gd name="T60" fmla="*/ 730 w 1543"/>
                <a:gd name="T61" fmla="*/ 110 h 1028"/>
                <a:gd name="T62" fmla="*/ 831 w 1543"/>
                <a:gd name="T63" fmla="*/ 0 h 1028"/>
                <a:gd name="T64" fmla="*/ 902 w 1543"/>
                <a:gd name="T65" fmla="*/ 100 h 1028"/>
                <a:gd name="T66" fmla="*/ 996 w 1543"/>
                <a:gd name="T67" fmla="*/ 235 h 1028"/>
                <a:gd name="T68" fmla="*/ 1084 w 1543"/>
                <a:gd name="T69" fmla="*/ 178 h 1028"/>
                <a:gd name="T70" fmla="*/ 1121 w 1543"/>
                <a:gd name="T71" fmla="*/ 220 h 1028"/>
                <a:gd name="T72" fmla="*/ 1361 w 1543"/>
                <a:gd name="T73" fmla="*/ 157 h 1028"/>
                <a:gd name="T74" fmla="*/ 1413 w 1543"/>
                <a:gd name="T75" fmla="*/ 173 h 1028"/>
                <a:gd name="T76" fmla="*/ 1484 w 1543"/>
                <a:gd name="T77" fmla="*/ 222 h 1028"/>
                <a:gd name="T78" fmla="*/ 1481 w 1543"/>
                <a:gd name="T79" fmla="*/ 261 h 1028"/>
                <a:gd name="T80" fmla="*/ 1512 w 1543"/>
                <a:gd name="T81" fmla="*/ 308 h 1028"/>
                <a:gd name="T82" fmla="*/ 1543 w 1543"/>
                <a:gd name="T83" fmla="*/ 444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43" h="1028">
                  <a:moveTo>
                    <a:pt x="1517" y="538"/>
                  </a:moveTo>
                  <a:cubicBezTo>
                    <a:pt x="1532" y="558"/>
                    <a:pt x="1532" y="558"/>
                    <a:pt x="1532" y="558"/>
                  </a:cubicBezTo>
                  <a:cubicBezTo>
                    <a:pt x="1496" y="574"/>
                    <a:pt x="1496" y="574"/>
                    <a:pt x="1496" y="574"/>
                  </a:cubicBezTo>
                  <a:cubicBezTo>
                    <a:pt x="1476" y="600"/>
                    <a:pt x="1476" y="600"/>
                    <a:pt x="1476" y="600"/>
                  </a:cubicBezTo>
                  <a:cubicBezTo>
                    <a:pt x="1486" y="647"/>
                    <a:pt x="1486" y="647"/>
                    <a:pt x="1486" y="647"/>
                  </a:cubicBezTo>
                  <a:cubicBezTo>
                    <a:pt x="1455" y="668"/>
                    <a:pt x="1455" y="668"/>
                    <a:pt x="1455" y="668"/>
                  </a:cubicBezTo>
                  <a:cubicBezTo>
                    <a:pt x="1403" y="668"/>
                    <a:pt x="1403" y="668"/>
                    <a:pt x="1403" y="668"/>
                  </a:cubicBezTo>
                  <a:cubicBezTo>
                    <a:pt x="1361" y="720"/>
                    <a:pt x="1361" y="720"/>
                    <a:pt x="1361" y="720"/>
                  </a:cubicBezTo>
                  <a:cubicBezTo>
                    <a:pt x="1366" y="783"/>
                    <a:pt x="1366" y="783"/>
                    <a:pt x="1366" y="783"/>
                  </a:cubicBezTo>
                  <a:cubicBezTo>
                    <a:pt x="1330" y="814"/>
                    <a:pt x="1330" y="814"/>
                    <a:pt x="1330" y="814"/>
                  </a:cubicBezTo>
                  <a:cubicBezTo>
                    <a:pt x="1335" y="856"/>
                    <a:pt x="1335" y="856"/>
                    <a:pt x="1335" y="856"/>
                  </a:cubicBezTo>
                  <a:cubicBezTo>
                    <a:pt x="1272" y="903"/>
                    <a:pt x="1272" y="903"/>
                    <a:pt x="1272" y="903"/>
                  </a:cubicBezTo>
                  <a:cubicBezTo>
                    <a:pt x="1272" y="903"/>
                    <a:pt x="1269" y="914"/>
                    <a:pt x="1265" y="927"/>
                  </a:cubicBezTo>
                  <a:cubicBezTo>
                    <a:pt x="1260" y="941"/>
                    <a:pt x="1254" y="957"/>
                    <a:pt x="1251" y="960"/>
                  </a:cubicBezTo>
                  <a:cubicBezTo>
                    <a:pt x="1246" y="966"/>
                    <a:pt x="1210" y="986"/>
                    <a:pt x="1210" y="986"/>
                  </a:cubicBezTo>
                  <a:cubicBezTo>
                    <a:pt x="1189" y="1010"/>
                    <a:pt x="1189" y="1010"/>
                    <a:pt x="1189" y="1010"/>
                  </a:cubicBezTo>
                  <a:cubicBezTo>
                    <a:pt x="1173" y="1028"/>
                    <a:pt x="1173" y="1028"/>
                    <a:pt x="1173" y="1028"/>
                  </a:cubicBezTo>
                  <a:cubicBezTo>
                    <a:pt x="1121" y="997"/>
                    <a:pt x="1121" y="997"/>
                    <a:pt x="1121" y="997"/>
                  </a:cubicBezTo>
                  <a:cubicBezTo>
                    <a:pt x="1116" y="972"/>
                    <a:pt x="1116" y="972"/>
                    <a:pt x="1116" y="972"/>
                  </a:cubicBezTo>
                  <a:cubicBezTo>
                    <a:pt x="1116" y="971"/>
                    <a:pt x="1116" y="971"/>
                    <a:pt x="1116" y="971"/>
                  </a:cubicBezTo>
                  <a:cubicBezTo>
                    <a:pt x="1048" y="903"/>
                    <a:pt x="1048" y="903"/>
                    <a:pt x="1048" y="903"/>
                  </a:cubicBezTo>
                  <a:cubicBezTo>
                    <a:pt x="1048" y="900"/>
                    <a:pt x="1048" y="900"/>
                    <a:pt x="1048" y="900"/>
                  </a:cubicBezTo>
                  <a:cubicBezTo>
                    <a:pt x="1053" y="872"/>
                    <a:pt x="1053" y="872"/>
                    <a:pt x="1053" y="872"/>
                  </a:cubicBezTo>
                  <a:cubicBezTo>
                    <a:pt x="1022" y="830"/>
                    <a:pt x="1022" y="830"/>
                    <a:pt x="1022" y="830"/>
                  </a:cubicBezTo>
                  <a:cubicBezTo>
                    <a:pt x="1032" y="757"/>
                    <a:pt x="1032" y="757"/>
                    <a:pt x="1032" y="757"/>
                  </a:cubicBezTo>
                  <a:cubicBezTo>
                    <a:pt x="1006" y="746"/>
                    <a:pt x="1006" y="746"/>
                    <a:pt x="1006" y="746"/>
                  </a:cubicBezTo>
                  <a:cubicBezTo>
                    <a:pt x="975" y="757"/>
                    <a:pt x="975" y="757"/>
                    <a:pt x="975" y="757"/>
                  </a:cubicBezTo>
                  <a:cubicBezTo>
                    <a:pt x="912" y="705"/>
                    <a:pt x="912" y="705"/>
                    <a:pt x="912" y="705"/>
                  </a:cubicBezTo>
                  <a:cubicBezTo>
                    <a:pt x="912" y="705"/>
                    <a:pt x="910" y="704"/>
                    <a:pt x="905" y="703"/>
                  </a:cubicBezTo>
                  <a:cubicBezTo>
                    <a:pt x="891" y="700"/>
                    <a:pt x="859" y="693"/>
                    <a:pt x="855" y="689"/>
                  </a:cubicBezTo>
                  <a:cubicBezTo>
                    <a:pt x="850" y="684"/>
                    <a:pt x="855" y="653"/>
                    <a:pt x="855" y="653"/>
                  </a:cubicBezTo>
                  <a:cubicBezTo>
                    <a:pt x="813" y="632"/>
                    <a:pt x="813" y="632"/>
                    <a:pt x="813" y="632"/>
                  </a:cubicBezTo>
                  <a:cubicBezTo>
                    <a:pt x="756" y="621"/>
                    <a:pt x="756" y="621"/>
                    <a:pt x="756" y="621"/>
                  </a:cubicBezTo>
                  <a:cubicBezTo>
                    <a:pt x="753" y="591"/>
                    <a:pt x="753" y="591"/>
                    <a:pt x="753" y="591"/>
                  </a:cubicBezTo>
                  <a:cubicBezTo>
                    <a:pt x="751" y="564"/>
                    <a:pt x="751" y="564"/>
                    <a:pt x="751" y="564"/>
                  </a:cubicBezTo>
                  <a:cubicBezTo>
                    <a:pt x="751" y="486"/>
                    <a:pt x="751" y="486"/>
                    <a:pt x="751" y="486"/>
                  </a:cubicBezTo>
                  <a:cubicBezTo>
                    <a:pt x="724" y="454"/>
                    <a:pt x="724" y="454"/>
                    <a:pt x="724" y="454"/>
                  </a:cubicBezTo>
                  <a:cubicBezTo>
                    <a:pt x="688" y="475"/>
                    <a:pt x="688" y="475"/>
                    <a:pt x="688" y="475"/>
                  </a:cubicBezTo>
                  <a:cubicBezTo>
                    <a:pt x="678" y="512"/>
                    <a:pt x="678" y="512"/>
                    <a:pt x="678" y="512"/>
                  </a:cubicBezTo>
                  <a:cubicBezTo>
                    <a:pt x="589" y="454"/>
                    <a:pt x="589" y="454"/>
                    <a:pt x="589" y="454"/>
                  </a:cubicBezTo>
                  <a:cubicBezTo>
                    <a:pt x="526" y="470"/>
                    <a:pt x="526" y="470"/>
                    <a:pt x="526" y="470"/>
                  </a:cubicBezTo>
                  <a:cubicBezTo>
                    <a:pt x="391" y="564"/>
                    <a:pt x="391" y="564"/>
                    <a:pt x="391" y="564"/>
                  </a:cubicBezTo>
                  <a:cubicBezTo>
                    <a:pt x="328" y="564"/>
                    <a:pt x="328" y="564"/>
                    <a:pt x="328" y="564"/>
                  </a:cubicBezTo>
                  <a:cubicBezTo>
                    <a:pt x="250" y="501"/>
                    <a:pt x="250" y="501"/>
                    <a:pt x="250" y="501"/>
                  </a:cubicBezTo>
                  <a:cubicBezTo>
                    <a:pt x="234" y="454"/>
                    <a:pt x="234" y="454"/>
                    <a:pt x="234" y="454"/>
                  </a:cubicBezTo>
                  <a:cubicBezTo>
                    <a:pt x="135" y="418"/>
                    <a:pt x="135" y="418"/>
                    <a:pt x="135" y="418"/>
                  </a:cubicBezTo>
                  <a:cubicBezTo>
                    <a:pt x="109" y="371"/>
                    <a:pt x="109" y="371"/>
                    <a:pt x="109" y="371"/>
                  </a:cubicBezTo>
                  <a:cubicBezTo>
                    <a:pt x="46" y="357"/>
                    <a:pt x="46" y="357"/>
                    <a:pt x="46" y="357"/>
                  </a:cubicBezTo>
                  <a:cubicBezTo>
                    <a:pt x="46" y="350"/>
                    <a:pt x="46" y="350"/>
                    <a:pt x="46" y="35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304"/>
                    <a:pt x="0" y="304"/>
                    <a:pt x="0" y="304"/>
                  </a:cubicBezTo>
                  <a:cubicBezTo>
                    <a:pt x="3" y="252"/>
                    <a:pt x="3" y="252"/>
                    <a:pt x="3" y="252"/>
                  </a:cubicBezTo>
                  <a:cubicBezTo>
                    <a:pt x="41" y="261"/>
                    <a:pt x="41" y="261"/>
                    <a:pt x="41" y="261"/>
                  </a:cubicBezTo>
                  <a:cubicBezTo>
                    <a:pt x="114" y="220"/>
                    <a:pt x="114" y="220"/>
                    <a:pt x="114" y="220"/>
                  </a:cubicBezTo>
                  <a:cubicBezTo>
                    <a:pt x="172" y="261"/>
                    <a:pt x="172" y="261"/>
                    <a:pt x="172" y="261"/>
                  </a:cubicBezTo>
                  <a:cubicBezTo>
                    <a:pt x="323" y="261"/>
                    <a:pt x="323" y="261"/>
                    <a:pt x="323" y="261"/>
                  </a:cubicBezTo>
                  <a:cubicBezTo>
                    <a:pt x="365" y="241"/>
                    <a:pt x="365" y="241"/>
                    <a:pt x="365" y="241"/>
                  </a:cubicBezTo>
                  <a:cubicBezTo>
                    <a:pt x="505" y="272"/>
                    <a:pt x="505" y="272"/>
                    <a:pt x="505" y="272"/>
                  </a:cubicBezTo>
                  <a:cubicBezTo>
                    <a:pt x="552" y="246"/>
                    <a:pt x="552" y="246"/>
                    <a:pt x="552" y="246"/>
                  </a:cubicBezTo>
                  <a:cubicBezTo>
                    <a:pt x="625" y="246"/>
                    <a:pt x="625" y="246"/>
                    <a:pt x="625" y="246"/>
                  </a:cubicBezTo>
                  <a:cubicBezTo>
                    <a:pt x="672" y="141"/>
                    <a:pt x="672" y="141"/>
                    <a:pt x="672" y="141"/>
                  </a:cubicBezTo>
                  <a:cubicBezTo>
                    <a:pt x="730" y="110"/>
                    <a:pt x="730" y="110"/>
                    <a:pt x="730" y="110"/>
                  </a:cubicBezTo>
                  <a:cubicBezTo>
                    <a:pt x="766" y="110"/>
                    <a:pt x="766" y="110"/>
                    <a:pt x="766" y="110"/>
                  </a:cubicBezTo>
                  <a:cubicBezTo>
                    <a:pt x="831" y="0"/>
                    <a:pt x="831" y="0"/>
                    <a:pt x="831" y="0"/>
                  </a:cubicBezTo>
                  <a:cubicBezTo>
                    <a:pt x="871" y="21"/>
                    <a:pt x="871" y="21"/>
                    <a:pt x="871" y="21"/>
                  </a:cubicBezTo>
                  <a:cubicBezTo>
                    <a:pt x="902" y="100"/>
                    <a:pt x="902" y="100"/>
                    <a:pt x="902" y="100"/>
                  </a:cubicBezTo>
                  <a:cubicBezTo>
                    <a:pt x="959" y="220"/>
                    <a:pt x="959" y="220"/>
                    <a:pt x="959" y="220"/>
                  </a:cubicBezTo>
                  <a:cubicBezTo>
                    <a:pt x="996" y="235"/>
                    <a:pt x="996" y="235"/>
                    <a:pt x="996" y="235"/>
                  </a:cubicBezTo>
                  <a:cubicBezTo>
                    <a:pt x="1064" y="209"/>
                    <a:pt x="1064" y="209"/>
                    <a:pt x="1064" y="209"/>
                  </a:cubicBezTo>
                  <a:cubicBezTo>
                    <a:pt x="1084" y="178"/>
                    <a:pt x="1084" y="178"/>
                    <a:pt x="1084" y="178"/>
                  </a:cubicBezTo>
                  <a:cubicBezTo>
                    <a:pt x="1105" y="188"/>
                    <a:pt x="1105" y="188"/>
                    <a:pt x="1105" y="188"/>
                  </a:cubicBezTo>
                  <a:cubicBezTo>
                    <a:pt x="1121" y="220"/>
                    <a:pt x="1121" y="220"/>
                    <a:pt x="1121" y="220"/>
                  </a:cubicBezTo>
                  <a:cubicBezTo>
                    <a:pt x="1293" y="220"/>
                    <a:pt x="1293" y="220"/>
                    <a:pt x="1293" y="220"/>
                  </a:cubicBezTo>
                  <a:cubicBezTo>
                    <a:pt x="1361" y="157"/>
                    <a:pt x="1361" y="157"/>
                    <a:pt x="1361" y="157"/>
                  </a:cubicBezTo>
                  <a:cubicBezTo>
                    <a:pt x="1387" y="157"/>
                    <a:pt x="1387" y="157"/>
                    <a:pt x="1387" y="157"/>
                  </a:cubicBezTo>
                  <a:cubicBezTo>
                    <a:pt x="1413" y="173"/>
                    <a:pt x="1413" y="173"/>
                    <a:pt x="1413" y="173"/>
                  </a:cubicBezTo>
                  <a:cubicBezTo>
                    <a:pt x="1455" y="168"/>
                    <a:pt x="1455" y="168"/>
                    <a:pt x="1455" y="168"/>
                  </a:cubicBezTo>
                  <a:cubicBezTo>
                    <a:pt x="1484" y="222"/>
                    <a:pt x="1484" y="222"/>
                    <a:pt x="1484" y="222"/>
                  </a:cubicBezTo>
                  <a:cubicBezTo>
                    <a:pt x="1481" y="225"/>
                    <a:pt x="1481" y="225"/>
                    <a:pt x="1481" y="225"/>
                  </a:cubicBezTo>
                  <a:cubicBezTo>
                    <a:pt x="1481" y="261"/>
                    <a:pt x="1481" y="261"/>
                    <a:pt x="1481" y="261"/>
                  </a:cubicBezTo>
                  <a:cubicBezTo>
                    <a:pt x="1528" y="272"/>
                    <a:pt x="1528" y="272"/>
                    <a:pt x="1528" y="272"/>
                  </a:cubicBezTo>
                  <a:cubicBezTo>
                    <a:pt x="1512" y="308"/>
                    <a:pt x="1512" y="308"/>
                    <a:pt x="1512" y="308"/>
                  </a:cubicBezTo>
                  <a:cubicBezTo>
                    <a:pt x="1532" y="396"/>
                    <a:pt x="1532" y="396"/>
                    <a:pt x="1532" y="396"/>
                  </a:cubicBezTo>
                  <a:cubicBezTo>
                    <a:pt x="1543" y="444"/>
                    <a:pt x="1543" y="444"/>
                    <a:pt x="1543" y="444"/>
                  </a:cubicBezTo>
                  <a:lnTo>
                    <a:pt x="1517" y="53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4" name="นครปฐม">
              <a:extLst>
                <a:ext uri="{FF2B5EF4-FFF2-40B4-BE49-F238E27FC236}">
                  <a16:creationId xmlns:a16="http://schemas.microsoft.com/office/drawing/2014/main" id="{EA8DF033-D8CB-4060-896B-D53583D13B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8417" y="3363582"/>
              <a:ext cx="179228" cy="199346"/>
            </a:xfrm>
            <a:custGeom>
              <a:avLst/>
              <a:gdLst>
                <a:gd name="T0" fmla="*/ 434 w 439"/>
                <a:gd name="T1" fmla="*/ 429 h 487"/>
                <a:gd name="T2" fmla="*/ 381 w 439"/>
                <a:gd name="T3" fmla="*/ 440 h 487"/>
                <a:gd name="T4" fmla="*/ 396 w 439"/>
                <a:gd name="T5" fmla="*/ 461 h 487"/>
                <a:gd name="T6" fmla="*/ 355 w 439"/>
                <a:gd name="T7" fmla="*/ 471 h 487"/>
                <a:gd name="T8" fmla="*/ 328 w 439"/>
                <a:gd name="T9" fmla="*/ 471 h 487"/>
                <a:gd name="T10" fmla="*/ 328 w 439"/>
                <a:gd name="T11" fmla="*/ 451 h 487"/>
                <a:gd name="T12" fmla="*/ 263 w 439"/>
                <a:gd name="T13" fmla="*/ 464 h 487"/>
                <a:gd name="T14" fmla="*/ 250 w 439"/>
                <a:gd name="T15" fmla="*/ 466 h 487"/>
                <a:gd name="T16" fmla="*/ 250 w 439"/>
                <a:gd name="T17" fmla="*/ 487 h 487"/>
                <a:gd name="T18" fmla="*/ 208 w 439"/>
                <a:gd name="T19" fmla="*/ 487 h 487"/>
                <a:gd name="T20" fmla="*/ 198 w 439"/>
                <a:gd name="T21" fmla="*/ 451 h 487"/>
                <a:gd name="T22" fmla="*/ 162 w 439"/>
                <a:gd name="T23" fmla="*/ 445 h 487"/>
                <a:gd name="T24" fmla="*/ 167 w 439"/>
                <a:gd name="T25" fmla="*/ 398 h 487"/>
                <a:gd name="T26" fmla="*/ 136 w 439"/>
                <a:gd name="T27" fmla="*/ 398 h 487"/>
                <a:gd name="T28" fmla="*/ 120 w 439"/>
                <a:gd name="T29" fmla="*/ 414 h 487"/>
                <a:gd name="T30" fmla="*/ 83 w 439"/>
                <a:gd name="T31" fmla="*/ 398 h 487"/>
                <a:gd name="T32" fmla="*/ 109 w 439"/>
                <a:gd name="T33" fmla="*/ 352 h 487"/>
                <a:gd name="T34" fmla="*/ 109 w 439"/>
                <a:gd name="T35" fmla="*/ 315 h 487"/>
                <a:gd name="T36" fmla="*/ 62 w 439"/>
                <a:gd name="T37" fmla="*/ 305 h 487"/>
                <a:gd name="T38" fmla="*/ 57 w 439"/>
                <a:gd name="T39" fmla="*/ 247 h 487"/>
                <a:gd name="T40" fmla="*/ 83 w 439"/>
                <a:gd name="T41" fmla="*/ 226 h 487"/>
                <a:gd name="T42" fmla="*/ 68 w 439"/>
                <a:gd name="T43" fmla="*/ 216 h 487"/>
                <a:gd name="T44" fmla="*/ 40 w 439"/>
                <a:gd name="T45" fmla="*/ 218 h 487"/>
                <a:gd name="T46" fmla="*/ 42 w 439"/>
                <a:gd name="T47" fmla="*/ 216 h 487"/>
                <a:gd name="T48" fmla="*/ 14 w 439"/>
                <a:gd name="T49" fmla="*/ 178 h 487"/>
                <a:gd name="T50" fmla="*/ 0 w 439"/>
                <a:gd name="T51" fmla="*/ 159 h 487"/>
                <a:gd name="T52" fmla="*/ 16 w 439"/>
                <a:gd name="T53" fmla="*/ 127 h 487"/>
                <a:gd name="T54" fmla="*/ 1 w 439"/>
                <a:gd name="T55" fmla="*/ 116 h 487"/>
                <a:gd name="T56" fmla="*/ 68 w 439"/>
                <a:gd name="T57" fmla="*/ 54 h 487"/>
                <a:gd name="T58" fmla="*/ 167 w 439"/>
                <a:gd name="T59" fmla="*/ 28 h 487"/>
                <a:gd name="T60" fmla="*/ 266 w 439"/>
                <a:gd name="T61" fmla="*/ 39 h 487"/>
                <a:gd name="T62" fmla="*/ 328 w 439"/>
                <a:gd name="T63" fmla="*/ 0 h 487"/>
                <a:gd name="T64" fmla="*/ 386 w 439"/>
                <a:gd name="T65" fmla="*/ 7 h 487"/>
                <a:gd name="T66" fmla="*/ 386 w 439"/>
                <a:gd name="T67" fmla="*/ 54 h 487"/>
                <a:gd name="T68" fmla="*/ 375 w 439"/>
                <a:gd name="T69" fmla="*/ 174 h 487"/>
                <a:gd name="T70" fmla="*/ 402 w 439"/>
                <a:gd name="T71" fmla="*/ 190 h 487"/>
                <a:gd name="T72" fmla="*/ 375 w 439"/>
                <a:gd name="T73" fmla="*/ 237 h 487"/>
                <a:gd name="T74" fmla="*/ 433 w 439"/>
                <a:gd name="T75" fmla="*/ 341 h 487"/>
                <a:gd name="T76" fmla="*/ 439 w 439"/>
                <a:gd name="T77" fmla="*/ 343 h 487"/>
                <a:gd name="T78" fmla="*/ 428 w 439"/>
                <a:gd name="T79" fmla="*/ 419 h 487"/>
                <a:gd name="T80" fmla="*/ 434 w 439"/>
                <a:gd name="T81" fmla="*/ 42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9" h="487">
                  <a:moveTo>
                    <a:pt x="434" y="429"/>
                  </a:moveTo>
                  <a:cubicBezTo>
                    <a:pt x="381" y="440"/>
                    <a:pt x="381" y="440"/>
                    <a:pt x="381" y="440"/>
                  </a:cubicBezTo>
                  <a:cubicBezTo>
                    <a:pt x="396" y="461"/>
                    <a:pt x="396" y="461"/>
                    <a:pt x="396" y="461"/>
                  </a:cubicBezTo>
                  <a:cubicBezTo>
                    <a:pt x="355" y="471"/>
                    <a:pt x="355" y="471"/>
                    <a:pt x="355" y="471"/>
                  </a:cubicBezTo>
                  <a:cubicBezTo>
                    <a:pt x="328" y="471"/>
                    <a:pt x="328" y="471"/>
                    <a:pt x="328" y="471"/>
                  </a:cubicBezTo>
                  <a:cubicBezTo>
                    <a:pt x="328" y="451"/>
                    <a:pt x="328" y="451"/>
                    <a:pt x="328" y="451"/>
                  </a:cubicBezTo>
                  <a:cubicBezTo>
                    <a:pt x="263" y="464"/>
                    <a:pt x="263" y="464"/>
                    <a:pt x="263" y="464"/>
                  </a:cubicBezTo>
                  <a:cubicBezTo>
                    <a:pt x="250" y="466"/>
                    <a:pt x="250" y="466"/>
                    <a:pt x="250" y="466"/>
                  </a:cubicBezTo>
                  <a:cubicBezTo>
                    <a:pt x="250" y="487"/>
                    <a:pt x="250" y="487"/>
                    <a:pt x="250" y="487"/>
                  </a:cubicBezTo>
                  <a:cubicBezTo>
                    <a:pt x="208" y="487"/>
                    <a:pt x="208" y="487"/>
                    <a:pt x="208" y="487"/>
                  </a:cubicBezTo>
                  <a:cubicBezTo>
                    <a:pt x="198" y="451"/>
                    <a:pt x="198" y="451"/>
                    <a:pt x="198" y="451"/>
                  </a:cubicBezTo>
                  <a:cubicBezTo>
                    <a:pt x="162" y="445"/>
                    <a:pt x="162" y="445"/>
                    <a:pt x="162" y="445"/>
                  </a:cubicBezTo>
                  <a:cubicBezTo>
                    <a:pt x="167" y="398"/>
                    <a:pt x="167" y="398"/>
                    <a:pt x="167" y="398"/>
                  </a:cubicBezTo>
                  <a:cubicBezTo>
                    <a:pt x="136" y="398"/>
                    <a:pt x="136" y="398"/>
                    <a:pt x="136" y="398"/>
                  </a:cubicBezTo>
                  <a:cubicBezTo>
                    <a:pt x="136" y="398"/>
                    <a:pt x="130" y="414"/>
                    <a:pt x="120" y="414"/>
                  </a:cubicBezTo>
                  <a:cubicBezTo>
                    <a:pt x="109" y="414"/>
                    <a:pt x="83" y="398"/>
                    <a:pt x="83" y="398"/>
                  </a:cubicBezTo>
                  <a:cubicBezTo>
                    <a:pt x="109" y="352"/>
                    <a:pt x="109" y="352"/>
                    <a:pt x="109" y="352"/>
                  </a:cubicBezTo>
                  <a:cubicBezTo>
                    <a:pt x="109" y="315"/>
                    <a:pt x="109" y="315"/>
                    <a:pt x="109" y="315"/>
                  </a:cubicBezTo>
                  <a:cubicBezTo>
                    <a:pt x="62" y="305"/>
                    <a:pt x="62" y="305"/>
                    <a:pt x="62" y="305"/>
                  </a:cubicBezTo>
                  <a:cubicBezTo>
                    <a:pt x="57" y="247"/>
                    <a:pt x="57" y="247"/>
                    <a:pt x="57" y="247"/>
                  </a:cubicBezTo>
                  <a:cubicBezTo>
                    <a:pt x="83" y="226"/>
                    <a:pt x="83" y="226"/>
                    <a:pt x="83" y="226"/>
                  </a:cubicBezTo>
                  <a:cubicBezTo>
                    <a:pt x="68" y="216"/>
                    <a:pt x="68" y="216"/>
                    <a:pt x="68" y="216"/>
                  </a:cubicBezTo>
                  <a:cubicBezTo>
                    <a:pt x="40" y="218"/>
                    <a:pt x="40" y="218"/>
                    <a:pt x="40" y="218"/>
                  </a:cubicBezTo>
                  <a:cubicBezTo>
                    <a:pt x="42" y="216"/>
                    <a:pt x="42" y="216"/>
                    <a:pt x="42" y="216"/>
                  </a:cubicBezTo>
                  <a:cubicBezTo>
                    <a:pt x="14" y="178"/>
                    <a:pt x="14" y="178"/>
                    <a:pt x="14" y="178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" y="116"/>
                    <a:pt x="1" y="116"/>
                    <a:pt x="1" y="116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167" y="28"/>
                    <a:pt x="167" y="28"/>
                    <a:pt x="167" y="28"/>
                  </a:cubicBezTo>
                  <a:cubicBezTo>
                    <a:pt x="266" y="39"/>
                    <a:pt x="266" y="39"/>
                    <a:pt x="266" y="39"/>
                  </a:cubicBezTo>
                  <a:cubicBezTo>
                    <a:pt x="328" y="0"/>
                    <a:pt x="328" y="0"/>
                    <a:pt x="328" y="0"/>
                  </a:cubicBezTo>
                  <a:cubicBezTo>
                    <a:pt x="386" y="7"/>
                    <a:pt x="386" y="7"/>
                    <a:pt x="386" y="7"/>
                  </a:cubicBezTo>
                  <a:cubicBezTo>
                    <a:pt x="386" y="54"/>
                    <a:pt x="386" y="54"/>
                    <a:pt x="386" y="54"/>
                  </a:cubicBezTo>
                  <a:cubicBezTo>
                    <a:pt x="375" y="174"/>
                    <a:pt x="375" y="174"/>
                    <a:pt x="375" y="174"/>
                  </a:cubicBezTo>
                  <a:cubicBezTo>
                    <a:pt x="402" y="190"/>
                    <a:pt x="402" y="190"/>
                    <a:pt x="402" y="190"/>
                  </a:cubicBezTo>
                  <a:cubicBezTo>
                    <a:pt x="375" y="237"/>
                    <a:pt x="375" y="237"/>
                    <a:pt x="375" y="237"/>
                  </a:cubicBezTo>
                  <a:cubicBezTo>
                    <a:pt x="375" y="237"/>
                    <a:pt x="428" y="336"/>
                    <a:pt x="433" y="341"/>
                  </a:cubicBezTo>
                  <a:cubicBezTo>
                    <a:pt x="433" y="342"/>
                    <a:pt x="436" y="342"/>
                    <a:pt x="439" y="343"/>
                  </a:cubicBezTo>
                  <a:cubicBezTo>
                    <a:pt x="428" y="419"/>
                    <a:pt x="428" y="419"/>
                    <a:pt x="428" y="419"/>
                  </a:cubicBezTo>
                  <a:lnTo>
                    <a:pt x="434" y="42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5" name="นครนายก">
              <a:extLst>
                <a:ext uri="{FF2B5EF4-FFF2-40B4-BE49-F238E27FC236}">
                  <a16:creationId xmlns:a16="http://schemas.microsoft.com/office/drawing/2014/main" id="{470D9429-EB6E-436E-A648-679AC4D17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6134" y="3244707"/>
              <a:ext cx="210319" cy="203003"/>
            </a:xfrm>
            <a:custGeom>
              <a:avLst/>
              <a:gdLst>
                <a:gd name="T0" fmla="*/ 115 w 115"/>
                <a:gd name="T1" fmla="*/ 33 h 111"/>
                <a:gd name="T2" fmla="*/ 115 w 115"/>
                <a:gd name="T3" fmla="*/ 47 h 111"/>
                <a:gd name="T4" fmla="*/ 106 w 115"/>
                <a:gd name="T5" fmla="*/ 49 h 111"/>
                <a:gd name="T6" fmla="*/ 93 w 115"/>
                <a:gd name="T7" fmla="*/ 48 h 111"/>
                <a:gd name="T8" fmla="*/ 92 w 115"/>
                <a:gd name="T9" fmla="*/ 54 h 111"/>
                <a:gd name="T10" fmla="*/ 97 w 115"/>
                <a:gd name="T11" fmla="*/ 56 h 111"/>
                <a:gd name="T12" fmla="*/ 97 w 115"/>
                <a:gd name="T13" fmla="*/ 61 h 111"/>
                <a:gd name="T14" fmla="*/ 83 w 115"/>
                <a:gd name="T15" fmla="*/ 63 h 111"/>
                <a:gd name="T16" fmla="*/ 75 w 115"/>
                <a:gd name="T17" fmla="*/ 75 h 111"/>
                <a:gd name="T18" fmla="*/ 81 w 115"/>
                <a:gd name="T19" fmla="*/ 90 h 111"/>
                <a:gd name="T20" fmla="*/ 58 w 115"/>
                <a:gd name="T21" fmla="*/ 92 h 111"/>
                <a:gd name="T22" fmla="*/ 54 w 115"/>
                <a:gd name="T23" fmla="*/ 100 h 111"/>
                <a:gd name="T24" fmla="*/ 44 w 115"/>
                <a:gd name="T25" fmla="*/ 103 h 111"/>
                <a:gd name="T26" fmla="*/ 42 w 115"/>
                <a:gd name="T27" fmla="*/ 109 h 111"/>
                <a:gd name="T28" fmla="*/ 13 w 115"/>
                <a:gd name="T29" fmla="*/ 107 h 111"/>
                <a:gd name="T30" fmla="*/ 12 w 115"/>
                <a:gd name="T31" fmla="*/ 108 h 111"/>
                <a:gd name="T32" fmla="*/ 12 w 115"/>
                <a:gd name="T33" fmla="*/ 108 h 111"/>
                <a:gd name="T34" fmla="*/ 0 w 115"/>
                <a:gd name="T35" fmla="*/ 111 h 111"/>
                <a:gd name="T36" fmla="*/ 0 w 115"/>
                <a:gd name="T37" fmla="*/ 58 h 111"/>
                <a:gd name="T38" fmla="*/ 8 w 115"/>
                <a:gd name="T39" fmla="*/ 52 h 111"/>
                <a:gd name="T40" fmla="*/ 8 w 115"/>
                <a:gd name="T41" fmla="*/ 42 h 111"/>
                <a:gd name="T42" fmla="*/ 10 w 115"/>
                <a:gd name="T43" fmla="*/ 42 h 111"/>
                <a:gd name="T44" fmla="*/ 17 w 115"/>
                <a:gd name="T45" fmla="*/ 43 h 111"/>
                <a:gd name="T46" fmla="*/ 29 w 115"/>
                <a:gd name="T47" fmla="*/ 33 h 111"/>
                <a:gd name="T48" fmla="*/ 28 w 115"/>
                <a:gd name="T49" fmla="*/ 19 h 111"/>
                <a:gd name="T50" fmla="*/ 46 w 115"/>
                <a:gd name="T51" fmla="*/ 28 h 111"/>
                <a:gd name="T52" fmla="*/ 51 w 115"/>
                <a:gd name="T53" fmla="*/ 33 h 111"/>
                <a:gd name="T54" fmla="*/ 58 w 115"/>
                <a:gd name="T55" fmla="*/ 28 h 111"/>
                <a:gd name="T56" fmla="*/ 56 w 115"/>
                <a:gd name="T57" fmla="*/ 21 h 111"/>
                <a:gd name="T58" fmla="*/ 57 w 115"/>
                <a:gd name="T59" fmla="*/ 15 h 111"/>
                <a:gd name="T60" fmla="*/ 62 w 115"/>
                <a:gd name="T61" fmla="*/ 14 h 111"/>
                <a:gd name="T62" fmla="*/ 64 w 115"/>
                <a:gd name="T63" fmla="*/ 5 h 111"/>
                <a:gd name="T64" fmla="*/ 74 w 115"/>
                <a:gd name="T65" fmla="*/ 0 h 111"/>
                <a:gd name="T66" fmla="*/ 92 w 115"/>
                <a:gd name="T67" fmla="*/ 15 h 111"/>
                <a:gd name="T68" fmla="*/ 93 w 115"/>
                <a:gd name="T69" fmla="*/ 17 h 111"/>
                <a:gd name="T70" fmla="*/ 103 w 115"/>
                <a:gd name="T71" fmla="*/ 23 h 111"/>
                <a:gd name="T72" fmla="*/ 115 w 115"/>
                <a:gd name="T73" fmla="*/ 3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5" h="111">
                  <a:moveTo>
                    <a:pt x="115" y="33"/>
                  </a:moveTo>
                  <a:lnTo>
                    <a:pt x="115" y="47"/>
                  </a:lnTo>
                  <a:lnTo>
                    <a:pt x="106" y="49"/>
                  </a:lnTo>
                  <a:lnTo>
                    <a:pt x="93" y="48"/>
                  </a:lnTo>
                  <a:lnTo>
                    <a:pt x="92" y="54"/>
                  </a:lnTo>
                  <a:lnTo>
                    <a:pt x="97" y="56"/>
                  </a:lnTo>
                  <a:lnTo>
                    <a:pt x="97" y="61"/>
                  </a:lnTo>
                  <a:lnTo>
                    <a:pt x="83" y="63"/>
                  </a:lnTo>
                  <a:lnTo>
                    <a:pt x="75" y="75"/>
                  </a:lnTo>
                  <a:lnTo>
                    <a:pt x="81" y="90"/>
                  </a:lnTo>
                  <a:lnTo>
                    <a:pt x="58" y="92"/>
                  </a:lnTo>
                  <a:lnTo>
                    <a:pt x="54" y="100"/>
                  </a:lnTo>
                  <a:lnTo>
                    <a:pt x="44" y="103"/>
                  </a:lnTo>
                  <a:lnTo>
                    <a:pt x="42" y="109"/>
                  </a:lnTo>
                  <a:lnTo>
                    <a:pt x="13" y="107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0" y="111"/>
                  </a:lnTo>
                  <a:lnTo>
                    <a:pt x="0" y="58"/>
                  </a:lnTo>
                  <a:lnTo>
                    <a:pt x="8" y="52"/>
                  </a:lnTo>
                  <a:lnTo>
                    <a:pt x="8" y="42"/>
                  </a:lnTo>
                  <a:lnTo>
                    <a:pt x="10" y="42"/>
                  </a:lnTo>
                  <a:lnTo>
                    <a:pt x="17" y="43"/>
                  </a:lnTo>
                  <a:lnTo>
                    <a:pt x="29" y="33"/>
                  </a:lnTo>
                  <a:lnTo>
                    <a:pt x="28" y="19"/>
                  </a:lnTo>
                  <a:lnTo>
                    <a:pt x="46" y="28"/>
                  </a:lnTo>
                  <a:lnTo>
                    <a:pt x="51" y="33"/>
                  </a:lnTo>
                  <a:lnTo>
                    <a:pt x="58" y="28"/>
                  </a:lnTo>
                  <a:lnTo>
                    <a:pt x="56" y="21"/>
                  </a:lnTo>
                  <a:lnTo>
                    <a:pt x="57" y="15"/>
                  </a:lnTo>
                  <a:lnTo>
                    <a:pt x="62" y="14"/>
                  </a:lnTo>
                  <a:lnTo>
                    <a:pt x="64" y="5"/>
                  </a:lnTo>
                  <a:lnTo>
                    <a:pt x="74" y="0"/>
                  </a:lnTo>
                  <a:lnTo>
                    <a:pt x="92" y="15"/>
                  </a:lnTo>
                  <a:lnTo>
                    <a:pt x="93" y="17"/>
                  </a:lnTo>
                  <a:lnTo>
                    <a:pt x="103" y="23"/>
                  </a:lnTo>
                  <a:lnTo>
                    <a:pt x="115" y="3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6" name="ชัยนาท">
              <a:extLst>
                <a:ext uri="{FF2B5EF4-FFF2-40B4-BE49-F238E27FC236}">
                  <a16:creationId xmlns:a16="http://schemas.microsoft.com/office/drawing/2014/main" id="{509484EA-E438-4076-907B-24890DA5E8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6354" y="2906368"/>
              <a:ext cx="226778" cy="190201"/>
            </a:xfrm>
            <a:custGeom>
              <a:avLst/>
              <a:gdLst>
                <a:gd name="T0" fmla="*/ 553 w 553"/>
                <a:gd name="T1" fmla="*/ 269 h 466"/>
                <a:gd name="T2" fmla="*/ 516 w 553"/>
                <a:gd name="T3" fmla="*/ 294 h 466"/>
                <a:gd name="T4" fmla="*/ 506 w 553"/>
                <a:gd name="T5" fmla="*/ 325 h 466"/>
                <a:gd name="T6" fmla="*/ 469 w 553"/>
                <a:gd name="T7" fmla="*/ 325 h 466"/>
                <a:gd name="T8" fmla="*/ 448 w 553"/>
                <a:gd name="T9" fmla="*/ 346 h 466"/>
                <a:gd name="T10" fmla="*/ 474 w 553"/>
                <a:gd name="T11" fmla="*/ 362 h 466"/>
                <a:gd name="T12" fmla="*/ 474 w 553"/>
                <a:gd name="T13" fmla="*/ 419 h 466"/>
                <a:gd name="T14" fmla="*/ 417 w 553"/>
                <a:gd name="T15" fmla="*/ 419 h 466"/>
                <a:gd name="T16" fmla="*/ 396 w 553"/>
                <a:gd name="T17" fmla="*/ 434 h 466"/>
                <a:gd name="T18" fmla="*/ 365 w 553"/>
                <a:gd name="T19" fmla="*/ 455 h 466"/>
                <a:gd name="T20" fmla="*/ 363 w 553"/>
                <a:gd name="T21" fmla="*/ 454 h 466"/>
                <a:gd name="T22" fmla="*/ 328 w 553"/>
                <a:gd name="T23" fmla="*/ 429 h 466"/>
                <a:gd name="T24" fmla="*/ 276 w 553"/>
                <a:gd name="T25" fmla="*/ 414 h 466"/>
                <a:gd name="T26" fmla="*/ 261 w 553"/>
                <a:gd name="T27" fmla="*/ 455 h 466"/>
                <a:gd name="T28" fmla="*/ 172 w 553"/>
                <a:gd name="T29" fmla="*/ 466 h 466"/>
                <a:gd name="T30" fmla="*/ 62 w 553"/>
                <a:gd name="T31" fmla="*/ 440 h 466"/>
                <a:gd name="T32" fmla="*/ 5 w 553"/>
                <a:gd name="T33" fmla="*/ 406 h 466"/>
                <a:gd name="T34" fmla="*/ 5 w 553"/>
                <a:gd name="T35" fmla="*/ 367 h 466"/>
                <a:gd name="T36" fmla="*/ 57 w 553"/>
                <a:gd name="T37" fmla="*/ 304 h 466"/>
                <a:gd name="T38" fmla="*/ 57 w 553"/>
                <a:gd name="T39" fmla="*/ 242 h 466"/>
                <a:gd name="T40" fmla="*/ 0 w 553"/>
                <a:gd name="T41" fmla="*/ 174 h 466"/>
                <a:gd name="T42" fmla="*/ 10 w 553"/>
                <a:gd name="T43" fmla="*/ 111 h 466"/>
                <a:gd name="T44" fmla="*/ 57 w 553"/>
                <a:gd name="T45" fmla="*/ 75 h 466"/>
                <a:gd name="T46" fmla="*/ 115 w 553"/>
                <a:gd name="T47" fmla="*/ 85 h 466"/>
                <a:gd name="T48" fmla="*/ 141 w 553"/>
                <a:gd name="T49" fmla="*/ 111 h 466"/>
                <a:gd name="T50" fmla="*/ 177 w 553"/>
                <a:gd name="T51" fmla="*/ 101 h 466"/>
                <a:gd name="T52" fmla="*/ 261 w 553"/>
                <a:gd name="T53" fmla="*/ 106 h 466"/>
                <a:gd name="T54" fmla="*/ 287 w 553"/>
                <a:gd name="T55" fmla="*/ 122 h 466"/>
                <a:gd name="T56" fmla="*/ 334 w 553"/>
                <a:gd name="T57" fmla="*/ 75 h 466"/>
                <a:gd name="T58" fmla="*/ 318 w 553"/>
                <a:gd name="T59" fmla="*/ 33 h 466"/>
                <a:gd name="T60" fmla="*/ 342 w 553"/>
                <a:gd name="T61" fmla="*/ 0 h 466"/>
                <a:gd name="T62" fmla="*/ 349 w 553"/>
                <a:gd name="T63" fmla="*/ 2 h 466"/>
                <a:gd name="T64" fmla="*/ 412 w 553"/>
                <a:gd name="T65" fmla="*/ 54 h 466"/>
                <a:gd name="T66" fmla="*/ 443 w 553"/>
                <a:gd name="T67" fmla="*/ 43 h 466"/>
                <a:gd name="T68" fmla="*/ 469 w 553"/>
                <a:gd name="T69" fmla="*/ 54 h 466"/>
                <a:gd name="T70" fmla="*/ 459 w 553"/>
                <a:gd name="T71" fmla="*/ 127 h 466"/>
                <a:gd name="T72" fmla="*/ 490 w 553"/>
                <a:gd name="T73" fmla="*/ 169 h 466"/>
                <a:gd name="T74" fmla="*/ 485 w 553"/>
                <a:gd name="T75" fmla="*/ 197 h 466"/>
                <a:gd name="T76" fmla="*/ 485 w 553"/>
                <a:gd name="T77" fmla="*/ 200 h 466"/>
                <a:gd name="T78" fmla="*/ 553 w 553"/>
                <a:gd name="T79" fmla="*/ 268 h 466"/>
                <a:gd name="T80" fmla="*/ 553 w 553"/>
                <a:gd name="T81" fmla="*/ 269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53" h="466">
                  <a:moveTo>
                    <a:pt x="553" y="269"/>
                  </a:moveTo>
                  <a:cubicBezTo>
                    <a:pt x="516" y="294"/>
                    <a:pt x="516" y="294"/>
                    <a:pt x="516" y="294"/>
                  </a:cubicBezTo>
                  <a:cubicBezTo>
                    <a:pt x="506" y="325"/>
                    <a:pt x="506" y="325"/>
                    <a:pt x="506" y="325"/>
                  </a:cubicBezTo>
                  <a:cubicBezTo>
                    <a:pt x="469" y="325"/>
                    <a:pt x="469" y="325"/>
                    <a:pt x="469" y="325"/>
                  </a:cubicBezTo>
                  <a:cubicBezTo>
                    <a:pt x="448" y="346"/>
                    <a:pt x="448" y="346"/>
                    <a:pt x="448" y="346"/>
                  </a:cubicBezTo>
                  <a:cubicBezTo>
                    <a:pt x="474" y="362"/>
                    <a:pt x="474" y="362"/>
                    <a:pt x="474" y="362"/>
                  </a:cubicBezTo>
                  <a:cubicBezTo>
                    <a:pt x="474" y="419"/>
                    <a:pt x="474" y="419"/>
                    <a:pt x="474" y="419"/>
                  </a:cubicBezTo>
                  <a:cubicBezTo>
                    <a:pt x="417" y="419"/>
                    <a:pt x="417" y="419"/>
                    <a:pt x="417" y="419"/>
                  </a:cubicBezTo>
                  <a:cubicBezTo>
                    <a:pt x="396" y="434"/>
                    <a:pt x="396" y="434"/>
                    <a:pt x="396" y="434"/>
                  </a:cubicBezTo>
                  <a:cubicBezTo>
                    <a:pt x="365" y="455"/>
                    <a:pt x="365" y="455"/>
                    <a:pt x="365" y="455"/>
                  </a:cubicBezTo>
                  <a:cubicBezTo>
                    <a:pt x="363" y="454"/>
                    <a:pt x="363" y="454"/>
                    <a:pt x="363" y="454"/>
                  </a:cubicBezTo>
                  <a:cubicBezTo>
                    <a:pt x="328" y="429"/>
                    <a:pt x="328" y="429"/>
                    <a:pt x="328" y="429"/>
                  </a:cubicBezTo>
                  <a:cubicBezTo>
                    <a:pt x="276" y="414"/>
                    <a:pt x="276" y="414"/>
                    <a:pt x="276" y="414"/>
                  </a:cubicBezTo>
                  <a:cubicBezTo>
                    <a:pt x="261" y="455"/>
                    <a:pt x="261" y="455"/>
                    <a:pt x="261" y="455"/>
                  </a:cubicBezTo>
                  <a:cubicBezTo>
                    <a:pt x="172" y="466"/>
                    <a:pt x="172" y="466"/>
                    <a:pt x="172" y="466"/>
                  </a:cubicBezTo>
                  <a:cubicBezTo>
                    <a:pt x="62" y="440"/>
                    <a:pt x="62" y="440"/>
                    <a:pt x="62" y="440"/>
                  </a:cubicBezTo>
                  <a:cubicBezTo>
                    <a:pt x="5" y="406"/>
                    <a:pt x="5" y="406"/>
                    <a:pt x="5" y="406"/>
                  </a:cubicBezTo>
                  <a:cubicBezTo>
                    <a:pt x="5" y="367"/>
                    <a:pt x="5" y="367"/>
                    <a:pt x="5" y="367"/>
                  </a:cubicBezTo>
                  <a:cubicBezTo>
                    <a:pt x="57" y="304"/>
                    <a:pt x="57" y="304"/>
                    <a:pt x="57" y="304"/>
                  </a:cubicBezTo>
                  <a:cubicBezTo>
                    <a:pt x="57" y="242"/>
                    <a:pt x="57" y="242"/>
                    <a:pt x="57" y="242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10" y="111"/>
                    <a:pt x="10" y="111"/>
                    <a:pt x="10" y="111"/>
                  </a:cubicBezTo>
                  <a:cubicBezTo>
                    <a:pt x="57" y="75"/>
                    <a:pt x="57" y="75"/>
                    <a:pt x="57" y="75"/>
                  </a:cubicBezTo>
                  <a:cubicBezTo>
                    <a:pt x="115" y="85"/>
                    <a:pt x="115" y="85"/>
                    <a:pt x="115" y="85"/>
                  </a:cubicBezTo>
                  <a:cubicBezTo>
                    <a:pt x="141" y="111"/>
                    <a:pt x="141" y="111"/>
                    <a:pt x="141" y="111"/>
                  </a:cubicBezTo>
                  <a:cubicBezTo>
                    <a:pt x="177" y="101"/>
                    <a:pt x="177" y="101"/>
                    <a:pt x="177" y="101"/>
                  </a:cubicBezTo>
                  <a:cubicBezTo>
                    <a:pt x="261" y="106"/>
                    <a:pt x="261" y="106"/>
                    <a:pt x="261" y="106"/>
                  </a:cubicBezTo>
                  <a:cubicBezTo>
                    <a:pt x="287" y="122"/>
                    <a:pt x="287" y="122"/>
                    <a:pt x="287" y="122"/>
                  </a:cubicBezTo>
                  <a:cubicBezTo>
                    <a:pt x="334" y="75"/>
                    <a:pt x="334" y="75"/>
                    <a:pt x="334" y="75"/>
                  </a:cubicBezTo>
                  <a:cubicBezTo>
                    <a:pt x="318" y="33"/>
                    <a:pt x="318" y="33"/>
                    <a:pt x="318" y="33"/>
                  </a:cubicBezTo>
                  <a:cubicBezTo>
                    <a:pt x="342" y="0"/>
                    <a:pt x="342" y="0"/>
                    <a:pt x="342" y="0"/>
                  </a:cubicBezTo>
                  <a:cubicBezTo>
                    <a:pt x="347" y="1"/>
                    <a:pt x="349" y="2"/>
                    <a:pt x="349" y="2"/>
                  </a:cubicBezTo>
                  <a:cubicBezTo>
                    <a:pt x="412" y="54"/>
                    <a:pt x="412" y="54"/>
                    <a:pt x="412" y="54"/>
                  </a:cubicBezTo>
                  <a:cubicBezTo>
                    <a:pt x="443" y="43"/>
                    <a:pt x="443" y="43"/>
                    <a:pt x="443" y="43"/>
                  </a:cubicBezTo>
                  <a:cubicBezTo>
                    <a:pt x="469" y="54"/>
                    <a:pt x="469" y="54"/>
                    <a:pt x="469" y="54"/>
                  </a:cubicBezTo>
                  <a:cubicBezTo>
                    <a:pt x="459" y="127"/>
                    <a:pt x="459" y="127"/>
                    <a:pt x="459" y="127"/>
                  </a:cubicBezTo>
                  <a:cubicBezTo>
                    <a:pt x="490" y="169"/>
                    <a:pt x="490" y="169"/>
                    <a:pt x="490" y="169"/>
                  </a:cubicBezTo>
                  <a:cubicBezTo>
                    <a:pt x="485" y="197"/>
                    <a:pt x="485" y="197"/>
                    <a:pt x="485" y="197"/>
                  </a:cubicBezTo>
                  <a:cubicBezTo>
                    <a:pt x="485" y="200"/>
                    <a:pt x="485" y="200"/>
                    <a:pt x="485" y="200"/>
                  </a:cubicBezTo>
                  <a:cubicBezTo>
                    <a:pt x="553" y="268"/>
                    <a:pt x="553" y="268"/>
                    <a:pt x="553" y="268"/>
                  </a:cubicBezTo>
                  <a:lnTo>
                    <a:pt x="553" y="26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7" name="กำแพงเพชร">
              <a:extLst>
                <a:ext uri="{FF2B5EF4-FFF2-40B4-BE49-F238E27FC236}">
                  <a16:creationId xmlns:a16="http://schemas.microsoft.com/office/drawing/2014/main" id="{2F7C1503-FF2F-45E7-A566-FD4B3DCB38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2999" y="2341253"/>
              <a:ext cx="376744" cy="387717"/>
            </a:xfrm>
            <a:custGeom>
              <a:avLst/>
              <a:gdLst>
                <a:gd name="T0" fmla="*/ 914 w 923"/>
                <a:gd name="T1" fmla="*/ 642 h 950"/>
                <a:gd name="T2" fmla="*/ 923 w 923"/>
                <a:gd name="T3" fmla="*/ 663 h 950"/>
                <a:gd name="T4" fmla="*/ 915 w 923"/>
                <a:gd name="T5" fmla="*/ 678 h 950"/>
                <a:gd name="T6" fmla="*/ 850 w 923"/>
                <a:gd name="T7" fmla="*/ 788 h 950"/>
                <a:gd name="T8" fmla="*/ 814 w 923"/>
                <a:gd name="T9" fmla="*/ 788 h 950"/>
                <a:gd name="T10" fmla="*/ 756 w 923"/>
                <a:gd name="T11" fmla="*/ 819 h 950"/>
                <a:gd name="T12" fmla="*/ 709 w 923"/>
                <a:gd name="T13" fmla="*/ 924 h 950"/>
                <a:gd name="T14" fmla="*/ 636 w 923"/>
                <a:gd name="T15" fmla="*/ 924 h 950"/>
                <a:gd name="T16" fmla="*/ 589 w 923"/>
                <a:gd name="T17" fmla="*/ 950 h 950"/>
                <a:gd name="T18" fmla="*/ 449 w 923"/>
                <a:gd name="T19" fmla="*/ 919 h 950"/>
                <a:gd name="T20" fmla="*/ 407 w 923"/>
                <a:gd name="T21" fmla="*/ 939 h 950"/>
                <a:gd name="T22" fmla="*/ 256 w 923"/>
                <a:gd name="T23" fmla="*/ 939 h 950"/>
                <a:gd name="T24" fmla="*/ 198 w 923"/>
                <a:gd name="T25" fmla="*/ 898 h 950"/>
                <a:gd name="T26" fmla="*/ 125 w 923"/>
                <a:gd name="T27" fmla="*/ 939 h 950"/>
                <a:gd name="T28" fmla="*/ 87 w 923"/>
                <a:gd name="T29" fmla="*/ 930 h 950"/>
                <a:gd name="T30" fmla="*/ 89 w 923"/>
                <a:gd name="T31" fmla="*/ 908 h 950"/>
                <a:gd name="T32" fmla="*/ 73 w 923"/>
                <a:gd name="T33" fmla="*/ 872 h 950"/>
                <a:gd name="T34" fmla="*/ 110 w 923"/>
                <a:gd name="T35" fmla="*/ 783 h 950"/>
                <a:gd name="T36" fmla="*/ 78 w 923"/>
                <a:gd name="T37" fmla="*/ 720 h 950"/>
                <a:gd name="T38" fmla="*/ 47 w 923"/>
                <a:gd name="T39" fmla="*/ 710 h 950"/>
                <a:gd name="T40" fmla="*/ 78 w 923"/>
                <a:gd name="T41" fmla="*/ 647 h 950"/>
                <a:gd name="T42" fmla="*/ 47 w 923"/>
                <a:gd name="T43" fmla="*/ 595 h 950"/>
                <a:gd name="T44" fmla="*/ 57 w 923"/>
                <a:gd name="T45" fmla="*/ 507 h 950"/>
                <a:gd name="T46" fmla="*/ 21 w 923"/>
                <a:gd name="T47" fmla="*/ 486 h 950"/>
                <a:gd name="T48" fmla="*/ 26 w 923"/>
                <a:gd name="T49" fmla="*/ 449 h 950"/>
                <a:gd name="T50" fmla="*/ 0 w 923"/>
                <a:gd name="T51" fmla="*/ 418 h 950"/>
                <a:gd name="T52" fmla="*/ 0 w 923"/>
                <a:gd name="T53" fmla="*/ 397 h 950"/>
                <a:gd name="T54" fmla="*/ 16 w 923"/>
                <a:gd name="T55" fmla="*/ 387 h 950"/>
                <a:gd name="T56" fmla="*/ 42 w 923"/>
                <a:gd name="T57" fmla="*/ 407 h 950"/>
                <a:gd name="T58" fmla="*/ 110 w 923"/>
                <a:gd name="T59" fmla="*/ 407 h 950"/>
                <a:gd name="T60" fmla="*/ 183 w 923"/>
                <a:gd name="T61" fmla="*/ 345 h 950"/>
                <a:gd name="T62" fmla="*/ 224 w 923"/>
                <a:gd name="T63" fmla="*/ 345 h 950"/>
                <a:gd name="T64" fmla="*/ 224 w 923"/>
                <a:gd name="T65" fmla="*/ 256 h 950"/>
                <a:gd name="T66" fmla="*/ 277 w 923"/>
                <a:gd name="T67" fmla="*/ 157 h 950"/>
                <a:gd name="T68" fmla="*/ 266 w 923"/>
                <a:gd name="T69" fmla="*/ 121 h 950"/>
                <a:gd name="T70" fmla="*/ 287 w 923"/>
                <a:gd name="T71" fmla="*/ 89 h 950"/>
                <a:gd name="T72" fmla="*/ 344 w 923"/>
                <a:gd name="T73" fmla="*/ 89 h 950"/>
                <a:gd name="T74" fmla="*/ 350 w 923"/>
                <a:gd name="T75" fmla="*/ 37 h 950"/>
                <a:gd name="T76" fmla="*/ 412 w 923"/>
                <a:gd name="T77" fmla="*/ 37 h 950"/>
                <a:gd name="T78" fmla="*/ 435 w 923"/>
                <a:gd name="T79" fmla="*/ 0 h 950"/>
                <a:gd name="T80" fmla="*/ 438 w 923"/>
                <a:gd name="T81" fmla="*/ 1 h 950"/>
                <a:gd name="T82" fmla="*/ 469 w 923"/>
                <a:gd name="T83" fmla="*/ 84 h 950"/>
                <a:gd name="T84" fmla="*/ 480 w 923"/>
                <a:gd name="T85" fmla="*/ 74 h 950"/>
                <a:gd name="T86" fmla="*/ 490 w 923"/>
                <a:gd name="T87" fmla="*/ 48 h 950"/>
                <a:gd name="T88" fmla="*/ 511 w 923"/>
                <a:gd name="T89" fmla="*/ 53 h 950"/>
                <a:gd name="T90" fmla="*/ 511 w 923"/>
                <a:gd name="T91" fmla="*/ 89 h 950"/>
                <a:gd name="T92" fmla="*/ 553 w 923"/>
                <a:gd name="T93" fmla="*/ 141 h 950"/>
                <a:gd name="T94" fmla="*/ 631 w 923"/>
                <a:gd name="T95" fmla="*/ 178 h 950"/>
                <a:gd name="T96" fmla="*/ 662 w 923"/>
                <a:gd name="T97" fmla="*/ 157 h 950"/>
                <a:gd name="T98" fmla="*/ 689 w 923"/>
                <a:gd name="T99" fmla="*/ 209 h 950"/>
                <a:gd name="T100" fmla="*/ 751 w 923"/>
                <a:gd name="T101" fmla="*/ 173 h 950"/>
                <a:gd name="T102" fmla="*/ 772 w 923"/>
                <a:gd name="T103" fmla="*/ 183 h 950"/>
                <a:gd name="T104" fmla="*/ 772 w 923"/>
                <a:gd name="T105" fmla="*/ 181 h 950"/>
                <a:gd name="T106" fmla="*/ 801 w 923"/>
                <a:gd name="T107" fmla="*/ 255 h 950"/>
                <a:gd name="T108" fmla="*/ 814 w 923"/>
                <a:gd name="T109" fmla="*/ 287 h 950"/>
                <a:gd name="T110" fmla="*/ 871 w 923"/>
                <a:gd name="T111" fmla="*/ 314 h 950"/>
                <a:gd name="T112" fmla="*/ 891 w 923"/>
                <a:gd name="T113" fmla="*/ 315 h 950"/>
                <a:gd name="T114" fmla="*/ 923 w 923"/>
                <a:gd name="T115" fmla="*/ 371 h 950"/>
                <a:gd name="T116" fmla="*/ 866 w 923"/>
                <a:gd name="T117" fmla="*/ 465 h 950"/>
                <a:gd name="T118" fmla="*/ 902 w 923"/>
                <a:gd name="T119" fmla="*/ 538 h 950"/>
                <a:gd name="T120" fmla="*/ 892 w 923"/>
                <a:gd name="T121" fmla="*/ 590 h 950"/>
                <a:gd name="T122" fmla="*/ 914 w 923"/>
                <a:gd name="T123" fmla="*/ 642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23" h="950">
                  <a:moveTo>
                    <a:pt x="914" y="642"/>
                  </a:moveTo>
                  <a:cubicBezTo>
                    <a:pt x="923" y="663"/>
                    <a:pt x="923" y="663"/>
                    <a:pt x="923" y="663"/>
                  </a:cubicBezTo>
                  <a:cubicBezTo>
                    <a:pt x="915" y="678"/>
                    <a:pt x="915" y="678"/>
                    <a:pt x="915" y="678"/>
                  </a:cubicBezTo>
                  <a:cubicBezTo>
                    <a:pt x="850" y="788"/>
                    <a:pt x="850" y="788"/>
                    <a:pt x="850" y="788"/>
                  </a:cubicBezTo>
                  <a:cubicBezTo>
                    <a:pt x="814" y="788"/>
                    <a:pt x="814" y="788"/>
                    <a:pt x="814" y="788"/>
                  </a:cubicBezTo>
                  <a:cubicBezTo>
                    <a:pt x="756" y="819"/>
                    <a:pt x="756" y="819"/>
                    <a:pt x="756" y="819"/>
                  </a:cubicBezTo>
                  <a:cubicBezTo>
                    <a:pt x="709" y="924"/>
                    <a:pt x="709" y="924"/>
                    <a:pt x="709" y="924"/>
                  </a:cubicBezTo>
                  <a:cubicBezTo>
                    <a:pt x="636" y="924"/>
                    <a:pt x="636" y="924"/>
                    <a:pt x="636" y="924"/>
                  </a:cubicBezTo>
                  <a:cubicBezTo>
                    <a:pt x="589" y="950"/>
                    <a:pt x="589" y="950"/>
                    <a:pt x="589" y="950"/>
                  </a:cubicBezTo>
                  <a:cubicBezTo>
                    <a:pt x="449" y="919"/>
                    <a:pt x="449" y="919"/>
                    <a:pt x="449" y="919"/>
                  </a:cubicBezTo>
                  <a:cubicBezTo>
                    <a:pt x="407" y="939"/>
                    <a:pt x="407" y="939"/>
                    <a:pt x="407" y="939"/>
                  </a:cubicBezTo>
                  <a:cubicBezTo>
                    <a:pt x="256" y="939"/>
                    <a:pt x="256" y="939"/>
                    <a:pt x="256" y="939"/>
                  </a:cubicBezTo>
                  <a:cubicBezTo>
                    <a:pt x="198" y="898"/>
                    <a:pt x="198" y="898"/>
                    <a:pt x="198" y="898"/>
                  </a:cubicBezTo>
                  <a:cubicBezTo>
                    <a:pt x="125" y="939"/>
                    <a:pt x="125" y="939"/>
                    <a:pt x="125" y="939"/>
                  </a:cubicBezTo>
                  <a:cubicBezTo>
                    <a:pt x="87" y="930"/>
                    <a:pt x="87" y="930"/>
                    <a:pt x="87" y="930"/>
                  </a:cubicBezTo>
                  <a:cubicBezTo>
                    <a:pt x="89" y="908"/>
                    <a:pt x="89" y="908"/>
                    <a:pt x="89" y="908"/>
                  </a:cubicBezTo>
                  <a:cubicBezTo>
                    <a:pt x="89" y="908"/>
                    <a:pt x="73" y="877"/>
                    <a:pt x="73" y="872"/>
                  </a:cubicBezTo>
                  <a:cubicBezTo>
                    <a:pt x="73" y="866"/>
                    <a:pt x="110" y="783"/>
                    <a:pt x="110" y="783"/>
                  </a:cubicBezTo>
                  <a:cubicBezTo>
                    <a:pt x="78" y="720"/>
                    <a:pt x="78" y="720"/>
                    <a:pt x="78" y="720"/>
                  </a:cubicBezTo>
                  <a:cubicBezTo>
                    <a:pt x="47" y="710"/>
                    <a:pt x="47" y="710"/>
                    <a:pt x="47" y="710"/>
                  </a:cubicBezTo>
                  <a:cubicBezTo>
                    <a:pt x="78" y="647"/>
                    <a:pt x="78" y="647"/>
                    <a:pt x="78" y="647"/>
                  </a:cubicBezTo>
                  <a:cubicBezTo>
                    <a:pt x="47" y="595"/>
                    <a:pt x="47" y="595"/>
                    <a:pt x="47" y="595"/>
                  </a:cubicBezTo>
                  <a:cubicBezTo>
                    <a:pt x="57" y="507"/>
                    <a:pt x="57" y="507"/>
                    <a:pt x="57" y="507"/>
                  </a:cubicBezTo>
                  <a:cubicBezTo>
                    <a:pt x="57" y="507"/>
                    <a:pt x="21" y="491"/>
                    <a:pt x="21" y="486"/>
                  </a:cubicBezTo>
                  <a:cubicBezTo>
                    <a:pt x="21" y="480"/>
                    <a:pt x="26" y="449"/>
                    <a:pt x="26" y="449"/>
                  </a:cubicBezTo>
                  <a:cubicBezTo>
                    <a:pt x="0" y="418"/>
                    <a:pt x="0" y="418"/>
                    <a:pt x="0" y="418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16" y="387"/>
                    <a:pt x="16" y="387"/>
                    <a:pt x="16" y="387"/>
                  </a:cubicBezTo>
                  <a:cubicBezTo>
                    <a:pt x="42" y="407"/>
                    <a:pt x="42" y="407"/>
                    <a:pt x="42" y="407"/>
                  </a:cubicBezTo>
                  <a:cubicBezTo>
                    <a:pt x="110" y="407"/>
                    <a:pt x="110" y="407"/>
                    <a:pt x="110" y="407"/>
                  </a:cubicBezTo>
                  <a:cubicBezTo>
                    <a:pt x="183" y="345"/>
                    <a:pt x="183" y="345"/>
                    <a:pt x="183" y="345"/>
                  </a:cubicBezTo>
                  <a:cubicBezTo>
                    <a:pt x="224" y="345"/>
                    <a:pt x="224" y="345"/>
                    <a:pt x="224" y="345"/>
                  </a:cubicBezTo>
                  <a:cubicBezTo>
                    <a:pt x="224" y="256"/>
                    <a:pt x="224" y="256"/>
                    <a:pt x="224" y="256"/>
                  </a:cubicBezTo>
                  <a:cubicBezTo>
                    <a:pt x="277" y="157"/>
                    <a:pt x="277" y="157"/>
                    <a:pt x="277" y="157"/>
                  </a:cubicBezTo>
                  <a:cubicBezTo>
                    <a:pt x="266" y="121"/>
                    <a:pt x="266" y="121"/>
                    <a:pt x="266" y="121"/>
                  </a:cubicBezTo>
                  <a:cubicBezTo>
                    <a:pt x="287" y="89"/>
                    <a:pt x="287" y="89"/>
                    <a:pt x="287" y="89"/>
                  </a:cubicBezTo>
                  <a:cubicBezTo>
                    <a:pt x="344" y="89"/>
                    <a:pt x="344" y="89"/>
                    <a:pt x="344" y="89"/>
                  </a:cubicBezTo>
                  <a:cubicBezTo>
                    <a:pt x="350" y="37"/>
                    <a:pt x="350" y="37"/>
                    <a:pt x="350" y="37"/>
                  </a:cubicBezTo>
                  <a:cubicBezTo>
                    <a:pt x="412" y="37"/>
                    <a:pt x="412" y="37"/>
                    <a:pt x="412" y="37"/>
                  </a:cubicBezTo>
                  <a:cubicBezTo>
                    <a:pt x="435" y="0"/>
                    <a:pt x="435" y="0"/>
                    <a:pt x="435" y="0"/>
                  </a:cubicBezTo>
                  <a:cubicBezTo>
                    <a:pt x="438" y="1"/>
                    <a:pt x="438" y="1"/>
                    <a:pt x="438" y="1"/>
                  </a:cubicBezTo>
                  <a:cubicBezTo>
                    <a:pt x="469" y="84"/>
                    <a:pt x="469" y="84"/>
                    <a:pt x="469" y="84"/>
                  </a:cubicBezTo>
                  <a:cubicBezTo>
                    <a:pt x="480" y="74"/>
                    <a:pt x="480" y="74"/>
                    <a:pt x="480" y="74"/>
                  </a:cubicBezTo>
                  <a:cubicBezTo>
                    <a:pt x="490" y="48"/>
                    <a:pt x="490" y="48"/>
                    <a:pt x="490" y="48"/>
                  </a:cubicBezTo>
                  <a:cubicBezTo>
                    <a:pt x="511" y="53"/>
                    <a:pt x="511" y="53"/>
                    <a:pt x="511" y="53"/>
                  </a:cubicBezTo>
                  <a:cubicBezTo>
                    <a:pt x="511" y="89"/>
                    <a:pt x="511" y="89"/>
                    <a:pt x="511" y="89"/>
                  </a:cubicBezTo>
                  <a:cubicBezTo>
                    <a:pt x="553" y="141"/>
                    <a:pt x="553" y="141"/>
                    <a:pt x="553" y="141"/>
                  </a:cubicBezTo>
                  <a:cubicBezTo>
                    <a:pt x="631" y="178"/>
                    <a:pt x="631" y="178"/>
                    <a:pt x="631" y="178"/>
                  </a:cubicBezTo>
                  <a:cubicBezTo>
                    <a:pt x="662" y="157"/>
                    <a:pt x="662" y="157"/>
                    <a:pt x="662" y="157"/>
                  </a:cubicBezTo>
                  <a:cubicBezTo>
                    <a:pt x="689" y="209"/>
                    <a:pt x="689" y="209"/>
                    <a:pt x="689" y="209"/>
                  </a:cubicBezTo>
                  <a:cubicBezTo>
                    <a:pt x="689" y="209"/>
                    <a:pt x="746" y="173"/>
                    <a:pt x="751" y="173"/>
                  </a:cubicBezTo>
                  <a:cubicBezTo>
                    <a:pt x="756" y="173"/>
                    <a:pt x="772" y="183"/>
                    <a:pt x="772" y="183"/>
                  </a:cubicBezTo>
                  <a:cubicBezTo>
                    <a:pt x="772" y="181"/>
                    <a:pt x="772" y="181"/>
                    <a:pt x="772" y="181"/>
                  </a:cubicBezTo>
                  <a:cubicBezTo>
                    <a:pt x="801" y="255"/>
                    <a:pt x="801" y="255"/>
                    <a:pt x="801" y="255"/>
                  </a:cubicBezTo>
                  <a:cubicBezTo>
                    <a:pt x="814" y="287"/>
                    <a:pt x="814" y="287"/>
                    <a:pt x="814" y="287"/>
                  </a:cubicBezTo>
                  <a:cubicBezTo>
                    <a:pt x="871" y="314"/>
                    <a:pt x="871" y="314"/>
                    <a:pt x="871" y="314"/>
                  </a:cubicBezTo>
                  <a:cubicBezTo>
                    <a:pt x="871" y="314"/>
                    <a:pt x="880" y="314"/>
                    <a:pt x="891" y="315"/>
                  </a:cubicBezTo>
                  <a:cubicBezTo>
                    <a:pt x="923" y="371"/>
                    <a:pt x="923" y="371"/>
                    <a:pt x="923" y="371"/>
                  </a:cubicBezTo>
                  <a:cubicBezTo>
                    <a:pt x="866" y="465"/>
                    <a:pt x="866" y="465"/>
                    <a:pt x="866" y="465"/>
                  </a:cubicBezTo>
                  <a:cubicBezTo>
                    <a:pt x="902" y="538"/>
                    <a:pt x="902" y="538"/>
                    <a:pt x="902" y="538"/>
                  </a:cubicBezTo>
                  <a:cubicBezTo>
                    <a:pt x="892" y="590"/>
                    <a:pt x="892" y="590"/>
                    <a:pt x="892" y="590"/>
                  </a:cubicBezTo>
                  <a:lnTo>
                    <a:pt x="914" y="64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8" name="กรุงเทพมหานคร">
              <a:extLst>
                <a:ext uri="{FF2B5EF4-FFF2-40B4-BE49-F238E27FC236}">
                  <a16:creationId xmlns:a16="http://schemas.microsoft.com/office/drawing/2014/main" id="{E0F78E92-0061-4319-B169-EB2B7BB31F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2158" y="3451367"/>
              <a:ext cx="223120" cy="171912"/>
            </a:xfrm>
            <a:custGeom>
              <a:avLst/>
              <a:gdLst>
                <a:gd name="T0" fmla="*/ 542 w 542"/>
                <a:gd name="T1" fmla="*/ 120 h 418"/>
                <a:gd name="T2" fmla="*/ 470 w 542"/>
                <a:gd name="T3" fmla="*/ 227 h 418"/>
                <a:gd name="T4" fmla="*/ 349 w 542"/>
                <a:gd name="T5" fmla="*/ 209 h 418"/>
                <a:gd name="T6" fmla="*/ 333 w 542"/>
                <a:gd name="T7" fmla="*/ 271 h 418"/>
                <a:gd name="T8" fmla="*/ 271 w 542"/>
                <a:gd name="T9" fmla="*/ 276 h 418"/>
                <a:gd name="T10" fmla="*/ 240 w 542"/>
                <a:gd name="T11" fmla="*/ 261 h 418"/>
                <a:gd name="T12" fmla="*/ 229 w 542"/>
                <a:gd name="T13" fmla="*/ 229 h 418"/>
                <a:gd name="T14" fmla="*/ 208 w 542"/>
                <a:gd name="T15" fmla="*/ 229 h 418"/>
                <a:gd name="T16" fmla="*/ 198 w 542"/>
                <a:gd name="T17" fmla="*/ 250 h 418"/>
                <a:gd name="T18" fmla="*/ 177 w 542"/>
                <a:gd name="T19" fmla="*/ 271 h 418"/>
                <a:gd name="T20" fmla="*/ 182 w 542"/>
                <a:gd name="T21" fmla="*/ 302 h 418"/>
                <a:gd name="T22" fmla="*/ 172 w 542"/>
                <a:gd name="T23" fmla="*/ 334 h 418"/>
                <a:gd name="T24" fmla="*/ 146 w 542"/>
                <a:gd name="T25" fmla="*/ 334 h 418"/>
                <a:gd name="T26" fmla="*/ 125 w 542"/>
                <a:gd name="T27" fmla="*/ 313 h 418"/>
                <a:gd name="T28" fmla="*/ 109 w 542"/>
                <a:gd name="T29" fmla="*/ 329 h 418"/>
                <a:gd name="T30" fmla="*/ 120 w 542"/>
                <a:gd name="T31" fmla="*/ 370 h 418"/>
                <a:gd name="T32" fmla="*/ 116 w 542"/>
                <a:gd name="T33" fmla="*/ 410 h 418"/>
                <a:gd name="T34" fmla="*/ 114 w 542"/>
                <a:gd name="T35" fmla="*/ 410 h 418"/>
                <a:gd name="T36" fmla="*/ 104 w 542"/>
                <a:gd name="T37" fmla="*/ 414 h 418"/>
                <a:gd name="T38" fmla="*/ 94 w 542"/>
                <a:gd name="T39" fmla="*/ 418 h 418"/>
                <a:gd name="T40" fmla="*/ 74 w 542"/>
                <a:gd name="T41" fmla="*/ 418 h 418"/>
                <a:gd name="T42" fmla="*/ 78 w 542"/>
                <a:gd name="T43" fmla="*/ 370 h 418"/>
                <a:gd name="T44" fmla="*/ 57 w 542"/>
                <a:gd name="T45" fmla="*/ 344 h 418"/>
                <a:gd name="T46" fmla="*/ 47 w 542"/>
                <a:gd name="T47" fmla="*/ 308 h 418"/>
                <a:gd name="T48" fmla="*/ 15 w 542"/>
                <a:gd name="T49" fmla="*/ 276 h 418"/>
                <a:gd name="T50" fmla="*/ 14 w 542"/>
                <a:gd name="T51" fmla="*/ 262 h 418"/>
                <a:gd name="T52" fmla="*/ 10 w 542"/>
                <a:gd name="T53" fmla="*/ 219 h 418"/>
                <a:gd name="T54" fmla="*/ 6 w 542"/>
                <a:gd name="T55" fmla="*/ 213 h 418"/>
                <a:gd name="T56" fmla="*/ 0 w 542"/>
                <a:gd name="T57" fmla="*/ 203 h 418"/>
                <a:gd name="T58" fmla="*/ 11 w 542"/>
                <a:gd name="T59" fmla="*/ 127 h 418"/>
                <a:gd name="T60" fmla="*/ 17 w 542"/>
                <a:gd name="T61" fmla="*/ 128 h 418"/>
                <a:gd name="T62" fmla="*/ 20 w 542"/>
                <a:gd name="T63" fmla="*/ 128 h 418"/>
                <a:gd name="T64" fmla="*/ 28 w 542"/>
                <a:gd name="T65" fmla="*/ 128 h 418"/>
                <a:gd name="T66" fmla="*/ 33 w 542"/>
                <a:gd name="T67" fmla="*/ 129 h 418"/>
                <a:gd name="T68" fmla="*/ 34 w 542"/>
                <a:gd name="T69" fmla="*/ 129 h 418"/>
                <a:gd name="T70" fmla="*/ 42 w 542"/>
                <a:gd name="T71" fmla="*/ 129 h 418"/>
                <a:gd name="T72" fmla="*/ 87 w 542"/>
                <a:gd name="T73" fmla="*/ 130 h 418"/>
                <a:gd name="T74" fmla="*/ 91 w 542"/>
                <a:gd name="T75" fmla="*/ 130 h 418"/>
                <a:gd name="T76" fmla="*/ 125 w 542"/>
                <a:gd name="T77" fmla="*/ 130 h 418"/>
                <a:gd name="T78" fmla="*/ 156 w 542"/>
                <a:gd name="T79" fmla="*/ 141 h 418"/>
                <a:gd name="T80" fmla="*/ 177 w 542"/>
                <a:gd name="T81" fmla="*/ 109 h 418"/>
                <a:gd name="T82" fmla="*/ 215 w 542"/>
                <a:gd name="T83" fmla="*/ 0 h 418"/>
                <a:gd name="T84" fmla="*/ 245 w 542"/>
                <a:gd name="T85" fmla="*/ 0 h 418"/>
                <a:gd name="T86" fmla="*/ 286 w 542"/>
                <a:gd name="T87" fmla="*/ 36 h 418"/>
                <a:gd name="T88" fmla="*/ 391 w 542"/>
                <a:gd name="T89" fmla="*/ 36 h 418"/>
                <a:gd name="T90" fmla="*/ 412 w 542"/>
                <a:gd name="T91" fmla="*/ 16 h 418"/>
                <a:gd name="T92" fmla="*/ 438 w 542"/>
                <a:gd name="T93" fmla="*/ 26 h 418"/>
                <a:gd name="T94" fmla="*/ 518 w 542"/>
                <a:gd name="T95" fmla="*/ 7 h 418"/>
                <a:gd name="T96" fmla="*/ 506 w 542"/>
                <a:gd name="T97" fmla="*/ 83 h 418"/>
                <a:gd name="T98" fmla="*/ 542 w 542"/>
                <a:gd name="T99" fmla="*/ 12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42" h="418">
                  <a:moveTo>
                    <a:pt x="542" y="120"/>
                  </a:moveTo>
                  <a:cubicBezTo>
                    <a:pt x="470" y="227"/>
                    <a:pt x="470" y="227"/>
                    <a:pt x="470" y="227"/>
                  </a:cubicBezTo>
                  <a:cubicBezTo>
                    <a:pt x="349" y="209"/>
                    <a:pt x="349" y="209"/>
                    <a:pt x="349" y="209"/>
                  </a:cubicBezTo>
                  <a:cubicBezTo>
                    <a:pt x="333" y="271"/>
                    <a:pt x="333" y="271"/>
                    <a:pt x="333" y="271"/>
                  </a:cubicBezTo>
                  <a:cubicBezTo>
                    <a:pt x="271" y="276"/>
                    <a:pt x="271" y="276"/>
                    <a:pt x="271" y="276"/>
                  </a:cubicBezTo>
                  <a:cubicBezTo>
                    <a:pt x="240" y="261"/>
                    <a:pt x="240" y="261"/>
                    <a:pt x="240" y="261"/>
                  </a:cubicBezTo>
                  <a:cubicBezTo>
                    <a:pt x="229" y="229"/>
                    <a:pt x="229" y="229"/>
                    <a:pt x="229" y="229"/>
                  </a:cubicBezTo>
                  <a:cubicBezTo>
                    <a:pt x="208" y="229"/>
                    <a:pt x="208" y="229"/>
                    <a:pt x="208" y="229"/>
                  </a:cubicBezTo>
                  <a:cubicBezTo>
                    <a:pt x="198" y="250"/>
                    <a:pt x="198" y="250"/>
                    <a:pt x="198" y="250"/>
                  </a:cubicBezTo>
                  <a:cubicBezTo>
                    <a:pt x="177" y="271"/>
                    <a:pt x="177" y="271"/>
                    <a:pt x="177" y="271"/>
                  </a:cubicBezTo>
                  <a:cubicBezTo>
                    <a:pt x="182" y="302"/>
                    <a:pt x="182" y="302"/>
                    <a:pt x="182" y="302"/>
                  </a:cubicBezTo>
                  <a:cubicBezTo>
                    <a:pt x="172" y="334"/>
                    <a:pt x="172" y="334"/>
                    <a:pt x="172" y="334"/>
                  </a:cubicBezTo>
                  <a:cubicBezTo>
                    <a:pt x="146" y="334"/>
                    <a:pt x="146" y="334"/>
                    <a:pt x="146" y="334"/>
                  </a:cubicBezTo>
                  <a:cubicBezTo>
                    <a:pt x="125" y="313"/>
                    <a:pt x="125" y="313"/>
                    <a:pt x="125" y="313"/>
                  </a:cubicBezTo>
                  <a:cubicBezTo>
                    <a:pt x="109" y="329"/>
                    <a:pt x="109" y="329"/>
                    <a:pt x="109" y="329"/>
                  </a:cubicBezTo>
                  <a:cubicBezTo>
                    <a:pt x="120" y="370"/>
                    <a:pt x="120" y="370"/>
                    <a:pt x="120" y="370"/>
                  </a:cubicBezTo>
                  <a:cubicBezTo>
                    <a:pt x="116" y="410"/>
                    <a:pt x="116" y="410"/>
                    <a:pt x="116" y="410"/>
                  </a:cubicBezTo>
                  <a:cubicBezTo>
                    <a:pt x="114" y="410"/>
                    <a:pt x="114" y="410"/>
                    <a:pt x="114" y="410"/>
                  </a:cubicBezTo>
                  <a:cubicBezTo>
                    <a:pt x="104" y="414"/>
                    <a:pt x="104" y="414"/>
                    <a:pt x="104" y="414"/>
                  </a:cubicBezTo>
                  <a:cubicBezTo>
                    <a:pt x="94" y="418"/>
                    <a:pt x="94" y="418"/>
                    <a:pt x="94" y="418"/>
                  </a:cubicBezTo>
                  <a:cubicBezTo>
                    <a:pt x="74" y="418"/>
                    <a:pt x="74" y="418"/>
                    <a:pt x="74" y="418"/>
                  </a:cubicBezTo>
                  <a:cubicBezTo>
                    <a:pt x="78" y="370"/>
                    <a:pt x="78" y="370"/>
                    <a:pt x="78" y="370"/>
                  </a:cubicBezTo>
                  <a:cubicBezTo>
                    <a:pt x="57" y="344"/>
                    <a:pt x="57" y="344"/>
                    <a:pt x="57" y="344"/>
                  </a:cubicBezTo>
                  <a:cubicBezTo>
                    <a:pt x="47" y="308"/>
                    <a:pt x="47" y="308"/>
                    <a:pt x="47" y="308"/>
                  </a:cubicBezTo>
                  <a:cubicBezTo>
                    <a:pt x="15" y="276"/>
                    <a:pt x="15" y="276"/>
                    <a:pt x="15" y="276"/>
                  </a:cubicBezTo>
                  <a:cubicBezTo>
                    <a:pt x="14" y="262"/>
                    <a:pt x="14" y="262"/>
                    <a:pt x="14" y="262"/>
                  </a:cubicBezTo>
                  <a:cubicBezTo>
                    <a:pt x="10" y="219"/>
                    <a:pt x="10" y="219"/>
                    <a:pt x="10" y="219"/>
                  </a:cubicBezTo>
                  <a:cubicBezTo>
                    <a:pt x="6" y="213"/>
                    <a:pt x="6" y="213"/>
                    <a:pt x="6" y="213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11" y="127"/>
                    <a:pt x="11" y="127"/>
                    <a:pt x="11" y="127"/>
                  </a:cubicBezTo>
                  <a:cubicBezTo>
                    <a:pt x="13" y="127"/>
                    <a:pt x="15" y="127"/>
                    <a:pt x="17" y="128"/>
                  </a:cubicBezTo>
                  <a:cubicBezTo>
                    <a:pt x="18" y="128"/>
                    <a:pt x="19" y="128"/>
                    <a:pt x="20" y="128"/>
                  </a:cubicBezTo>
                  <a:cubicBezTo>
                    <a:pt x="23" y="128"/>
                    <a:pt x="25" y="128"/>
                    <a:pt x="28" y="128"/>
                  </a:cubicBezTo>
                  <a:cubicBezTo>
                    <a:pt x="30" y="128"/>
                    <a:pt x="31" y="128"/>
                    <a:pt x="33" y="129"/>
                  </a:cubicBezTo>
                  <a:cubicBezTo>
                    <a:pt x="33" y="129"/>
                    <a:pt x="34" y="129"/>
                    <a:pt x="34" y="129"/>
                  </a:cubicBezTo>
                  <a:cubicBezTo>
                    <a:pt x="37" y="129"/>
                    <a:pt x="39" y="129"/>
                    <a:pt x="42" y="129"/>
                  </a:cubicBezTo>
                  <a:cubicBezTo>
                    <a:pt x="56" y="130"/>
                    <a:pt x="72" y="130"/>
                    <a:pt x="87" y="130"/>
                  </a:cubicBezTo>
                  <a:cubicBezTo>
                    <a:pt x="88" y="130"/>
                    <a:pt x="90" y="130"/>
                    <a:pt x="91" y="130"/>
                  </a:cubicBezTo>
                  <a:cubicBezTo>
                    <a:pt x="109" y="130"/>
                    <a:pt x="123" y="130"/>
                    <a:pt x="125" y="130"/>
                  </a:cubicBezTo>
                  <a:cubicBezTo>
                    <a:pt x="130" y="130"/>
                    <a:pt x="156" y="141"/>
                    <a:pt x="156" y="141"/>
                  </a:cubicBezTo>
                  <a:cubicBezTo>
                    <a:pt x="177" y="109"/>
                    <a:pt x="177" y="109"/>
                    <a:pt x="177" y="109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45" y="0"/>
                    <a:pt x="245" y="0"/>
                    <a:pt x="245" y="0"/>
                  </a:cubicBezTo>
                  <a:cubicBezTo>
                    <a:pt x="286" y="36"/>
                    <a:pt x="286" y="36"/>
                    <a:pt x="286" y="36"/>
                  </a:cubicBezTo>
                  <a:cubicBezTo>
                    <a:pt x="391" y="36"/>
                    <a:pt x="391" y="36"/>
                    <a:pt x="391" y="36"/>
                  </a:cubicBezTo>
                  <a:cubicBezTo>
                    <a:pt x="412" y="16"/>
                    <a:pt x="412" y="16"/>
                    <a:pt x="412" y="16"/>
                  </a:cubicBezTo>
                  <a:cubicBezTo>
                    <a:pt x="412" y="16"/>
                    <a:pt x="432" y="26"/>
                    <a:pt x="438" y="26"/>
                  </a:cubicBezTo>
                  <a:cubicBezTo>
                    <a:pt x="442" y="26"/>
                    <a:pt x="504" y="11"/>
                    <a:pt x="518" y="7"/>
                  </a:cubicBezTo>
                  <a:cubicBezTo>
                    <a:pt x="506" y="83"/>
                    <a:pt x="506" y="83"/>
                    <a:pt x="506" y="83"/>
                  </a:cubicBezTo>
                  <a:lnTo>
                    <a:pt x="542" y="1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9" name="อำนาจเจริญ">
              <a:extLst>
                <a:ext uri="{FF2B5EF4-FFF2-40B4-BE49-F238E27FC236}">
                  <a16:creationId xmlns:a16="http://schemas.microsoft.com/office/drawing/2014/main" id="{1B4EACA1-1D5F-4411-81C4-02A0BA537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3530" y="2580833"/>
              <a:ext cx="228607" cy="274328"/>
            </a:xfrm>
            <a:custGeom>
              <a:avLst/>
              <a:gdLst>
                <a:gd name="T0" fmla="*/ 517 w 555"/>
                <a:gd name="T1" fmla="*/ 223 h 672"/>
                <a:gd name="T2" fmla="*/ 537 w 555"/>
                <a:gd name="T3" fmla="*/ 275 h 672"/>
                <a:gd name="T4" fmla="*/ 475 w 555"/>
                <a:gd name="T5" fmla="*/ 379 h 672"/>
                <a:gd name="T6" fmla="*/ 475 w 555"/>
                <a:gd name="T7" fmla="*/ 447 h 672"/>
                <a:gd name="T8" fmla="*/ 433 w 555"/>
                <a:gd name="T9" fmla="*/ 468 h 672"/>
                <a:gd name="T10" fmla="*/ 430 w 555"/>
                <a:gd name="T11" fmla="*/ 486 h 672"/>
                <a:gd name="T12" fmla="*/ 430 w 555"/>
                <a:gd name="T13" fmla="*/ 486 h 672"/>
                <a:gd name="T14" fmla="*/ 417 w 555"/>
                <a:gd name="T15" fmla="*/ 562 h 672"/>
                <a:gd name="T16" fmla="*/ 446 w 555"/>
                <a:gd name="T17" fmla="*/ 581 h 672"/>
                <a:gd name="T18" fmla="*/ 449 w 555"/>
                <a:gd name="T19" fmla="*/ 599 h 672"/>
                <a:gd name="T20" fmla="*/ 449 w 555"/>
                <a:gd name="T21" fmla="*/ 619 h 672"/>
                <a:gd name="T22" fmla="*/ 402 w 555"/>
                <a:gd name="T23" fmla="*/ 651 h 672"/>
                <a:gd name="T24" fmla="*/ 329 w 555"/>
                <a:gd name="T25" fmla="*/ 619 h 672"/>
                <a:gd name="T26" fmla="*/ 303 w 555"/>
                <a:gd name="T27" fmla="*/ 583 h 672"/>
                <a:gd name="T28" fmla="*/ 209 w 555"/>
                <a:gd name="T29" fmla="*/ 562 h 672"/>
                <a:gd name="T30" fmla="*/ 146 w 555"/>
                <a:gd name="T31" fmla="*/ 614 h 672"/>
                <a:gd name="T32" fmla="*/ 136 w 555"/>
                <a:gd name="T33" fmla="*/ 672 h 672"/>
                <a:gd name="T34" fmla="*/ 103 w 555"/>
                <a:gd name="T35" fmla="*/ 658 h 672"/>
                <a:gd name="T36" fmla="*/ 47 w 555"/>
                <a:gd name="T37" fmla="*/ 635 h 672"/>
                <a:gd name="T38" fmla="*/ 0 w 555"/>
                <a:gd name="T39" fmla="*/ 489 h 672"/>
                <a:gd name="T40" fmla="*/ 26 w 555"/>
                <a:gd name="T41" fmla="*/ 353 h 672"/>
                <a:gd name="T42" fmla="*/ 94 w 555"/>
                <a:gd name="T43" fmla="*/ 280 h 672"/>
                <a:gd name="T44" fmla="*/ 99 w 555"/>
                <a:gd name="T45" fmla="*/ 197 h 672"/>
                <a:gd name="T46" fmla="*/ 204 w 555"/>
                <a:gd name="T47" fmla="*/ 134 h 672"/>
                <a:gd name="T48" fmla="*/ 334 w 555"/>
                <a:gd name="T49" fmla="*/ 171 h 672"/>
                <a:gd name="T50" fmla="*/ 350 w 555"/>
                <a:gd name="T51" fmla="*/ 155 h 672"/>
                <a:gd name="T52" fmla="*/ 339 w 555"/>
                <a:gd name="T53" fmla="*/ 88 h 672"/>
                <a:gd name="T54" fmla="*/ 350 w 555"/>
                <a:gd name="T55" fmla="*/ 87 h 672"/>
                <a:gd name="T56" fmla="*/ 350 w 555"/>
                <a:gd name="T57" fmla="*/ 87 h 672"/>
                <a:gd name="T58" fmla="*/ 357 w 555"/>
                <a:gd name="T59" fmla="*/ 80 h 672"/>
                <a:gd name="T60" fmla="*/ 359 w 555"/>
                <a:gd name="T61" fmla="*/ 79 h 672"/>
                <a:gd name="T62" fmla="*/ 391 w 555"/>
                <a:gd name="T63" fmla="*/ 56 h 672"/>
                <a:gd name="T64" fmla="*/ 407 w 555"/>
                <a:gd name="T65" fmla="*/ 46 h 672"/>
                <a:gd name="T66" fmla="*/ 438 w 555"/>
                <a:gd name="T67" fmla="*/ 20 h 672"/>
                <a:gd name="T68" fmla="*/ 464 w 555"/>
                <a:gd name="T69" fmla="*/ 20 h 672"/>
                <a:gd name="T70" fmla="*/ 488 w 555"/>
                <a:gd name="T71" fmla="*/ 0 h 672"/>
                <a:gd name="T72" fmla="*/ 527 w 555"/>
                <a:gd name="T73" fmla="*/ 33 h 672"/>
                <a:gd name="T74" fmla="*/ 527 w 555"/>
                <a:gd name="T75" fmla="*/ 93 h 672"/>
                <a:gd name="T76" fmla="*/ 547 w 555"/>
                <a:gd name="T77" fmla="*/ 156 h 672"/>
                <a:gd name="T78" fmla="*/ 549 w 555"/>
                <a:gd name="T79" fmla="*/ 161 h 672"/>
                <a:gd name="T80" fmla="*/ 550 w 555"/>
                <a:gd name="T81" fmla="*/ 162 h 672"/>
                <a:gd name="T82" fmla="*/ 551 w 555"/>
                <a:gd name="T83" fmla="*/ 164 h 672"/>
                <a:gd name="T84" fmla="*/ 551 w 555"/>
                <a:gd name="T85" fmla="*/ 165 h 672"/>
                <a:gd name="T86" fmla="*/ 555 w 555"/>
                <a:gd name="T87" fmla="*/ 166 h 672"/>
                <a:gd name="T88" fmla="*/ 517 w 555"/>
                <a:gd name="T89" fmla="*/ 223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55" h="672">
                  <a:moveTo>
                    <a:pt x="517" y="223"/>
                  </a:moveTo>
                  <a:cubicBezTo>
                    <a:pt x="537" y="275"/>
                    <a:pt x="537" y="275"/>
                    <a:pt x="537" y="275"/>
                  </a:cubicBezTo>
                  <a:cubicBezTo>
                    <a:pt x="475" y="379"/>
                    <a:pt x="475" y="379"/>
                    <a:pt x="475" y="379"/>
                  </a:cubicBezTo>
                  <a:cubicBezTo>
                    <a:pt x="475" y="447"/>
                    <a:pt x="475" y="447"/>
                    <a:pt x="475" y="447"/>
                  </a:cubicBezTo>
                  <a:cubicBezTo>
                    <a:pt x="433" y="468"/>
                    <a:pt x="433" y="468"/>
                    <a:pt x="433" y="468"/>
                  </a:cubicBezTo>
                  <a:cubicBezTo>
                    <a:pt x="430" y="486"/>
                    <a:pt x="430" y="486"/>
                    <a:pt x="430" y="486"/>
                  </a:cubicBezTo>
                  <a:cubicBezTo>
                    <a:pt x="430" y="486"/>
                    <a:pt x="430" y="486"/>
                    <a:pt x="430" y="486"/>
                  </a:cubicBezTo>
                  <a:cubicBezTo>
                    <a:pt x="417" y="562"/>
                    <a:pt x="417" y="562"/>
                    <a:pt x="417" y="562"/>
                  </a:cubicBezTo>
                  <a:cubicBezTo>
                    <a:pt x="446" y="581"/>
                    <a:pt x="446" y="581"/>
                    <a:pt x="446" y="581"/>
                  </a:cubicBezTo>
                  <a:cubicBezTo>
                    <a:pt x="449" y="599"/>
                    <a:pt x="449" y="599"/>
                    <a:pt x="449" y="599"/>
                  </a:cubicBezTo>
                  <a:cubicBezTo>
                    <a:pt x="449" y="619"/>
                    <a:pt x="449" y="619"/>
                    <a:pt x="449" y="619"/>
                  </a:cubicBezTo>
                  <a:cubicBezTo>
                    <a:pt x="402" y="651"/>
                    <a:pt x="402" y="651"/>
                    <a:pt x="402" y="651"/>
                  </a:cubicBezTo>
                  <a:cubicBezTo>
                    <a:pt x="329" y="619"/>
                    <a:pt x="329" y="619"/>
                    <a:pt x="329" y="619"/>
                  </a:cubicBezTo>
                  <a:cubicBezTo>
                    <a:pt x="303" y="583"/>
                    <a:pt x="303" y="583"/>
                    <a:pt x="303" y="583"/>
                  </a:cubicBezTo>
                  <a:cubicBezTo>
                    <a:pt x="209" y="562"/>
                    <a:pt x="209" y="562"/>
                    <a:pt x="209" y="562"/>
                  </a:cubicBezTo>
                  <a:cubicBezTo>
                    <a:pt x="146" y="614"/>
                    <a:pt x="146" y="614"/>
                    <a:pt x="146" y="614"/>
                  </a:cubicBezTo>
                  <a:cubicBezTo>
                    <a:pt x="136" y="672"/>
                    <a:pt x="136" y="672"/>
                    <a:pt x="136" y="672"/>
                  </a:cubicBezTo>
                  <a:cubicBezTo>
                    <a:pt x="103" y="658"/>
                    <a:pt x="103" y="658"/>
                    <a:pt x="103" y="658"/>
                  </a:cubicBezTo>
                  <a:cubicBezTo>
                    <a:pt x="47" y="635"/>
                    <a:pt x="47" y="635"/>
                    <a:pt x="47" y="635"/>
                  </a:cubicBezTo>
                  <a:cubicBezTo>
                    <a:pt x="0" y="489"/>
                    <a:pt x="0" y="489"/>
                    <a:pt x="0" y="489"/>
                  </a:cubicBezTo>
                  <a:cubicBezTo>
                    <a:pt x="26" y="353"/>
                    <a:pt x="26" y="353"/>
                    <a:pt x="26" y="353"/>
                  </a:cubicBezTo>
                  <a:cubicBezTo>
                    <a:pt x="94" y="280"/>
                    <a:pt x="94" y="280"/>
                    <a:pt x="94" y="280"/>
                  </a:cubicBezTo>
                  <a:cubicBezTo>
                    <a:pt x="99" y="197"/>
                    <a:pt x="99" y="197"/>
                    <a:pt x="99" y="197"/>
                  </a:cubicBezTo>
                  <a:cubicBezTo>
                    <a:pt x="204" y="134"/>
                    <a:pt x="204" y="134"/>
                    <a:pt x="204" y="134"/>
                  </a:cubicBezTo>
                  <a:cubicBezTo>
                    <a:pt x="334" y="171"/>
                    <a:pt x="334" y="171"/>
                    <a:pt x="334" y="171"/>
                  </a:cubicBezTo>
                  <a:cubicBezTo>
                    <a:pt x="350" y="155"/>
                    <a:pt x="350" y="155"/>
                    <a:pt x="350" y="155"/>
                  </a:cubicBezTo>
                  <a:cubicBezTo>
                    <a:pt x="339" y="88"/>
                    <a:pt x="339" y="88"/>
                    <a:pt x="339" y="88"/>
                  </a:cubicBezTo>
                  <a:cubicBezTo>
                    <a:pt x="345" y="89"/>
                    <a:pt x="350" y="89"/>
                    <a:pt x="350" y="87"/>
                  </a:cubicBezTo>
                  <a:cubicBezTo>
                    <a:pt x="350" y="87"/>
                    <a:pt x="350" y="87"/>
                    <a:pt x="350" y="87"/>
                  </a:cubicBezTo>
                  <a:cubicBezTo>
                    <a:pt x="350" y="85"/>
                    <a:pt x="353" y="83"/>
                    <a:pt x="357" y="80"/>
                  </a:cubicBezTo>
                  <a:cubicBezTo>
                    <a:pt x="358" y="79"/>
                    <a:pt x="358" y="79"/>
                    <a:pt x="359" y="79"/>
                  </a:cubicBezTo>
                  <a:cubicBezTo>
                    <a:pt x="367" y="72"/>
                    <a:pt x="381" y="63"/>
                    <a:pt x="391" y="56"/>
                  </a:cubicBezTo>
                  <a:cubicBezTo>
                    <a:pt x="400" y="50"/>
                    <a:pt x="407" y="46"/>
                    <a:pt x="407" y="46"/>
                  </a:cubicBezTo>
                  <a:cubicBezTo>
                    <a:pt x="438" y="20"/>
                    <a:pt x="438" y="20"/>
                    <a:pt x="438" y="20"/>
                  </a:cubicBezTo>
                  <a:cubicBezTo>
                    <a:pt x="464" y="20"/>
                    <a:pt x="464" y="20"/>
                    <a:pt x="464" y="20"/>
                  </a:cubicBezTo>
                  <a:cubicBezTo>
                    <a:pt x="488" y="0"/>
                    <a:pt x="488" y="0"/>
                    <a:pt x="488" y="0"/>
                  </a:cubicBezTo>
                  <a:cubicBezTo>
                    <a:pt x="527" y="33"/>
                    <a:pt x="527" y="33"/>
                    <a:pt x="527" y="33"/>
                  </a:cubicBezTo>
                  <a:cubicBezTo>
                    <a:pt x="527" y="33"/>
                    <a:pt x="535" y="81"/>
                    <a:pt x="527" y="93"/>
                  </a:cubicBezTo>
                  <a:cubicBezTo>
                    <a:pt x="521" y="102"/>
                    <a:pt x="538" y="139"/>
                    <a:pt x="547" y="156"/>
                  </a:cubicBezTo>
                  <a:cubicBezTo>
                    <a:pt x="547" y="158"/>
                    <a:pt x="548" y="159"/>
                    <a:pt x="549" y="161"/>
                  </a:cubicBezTo>
                  <a:cubicBezTo>
                    <a:pt x="549" y="161"/>
                    <a:pt x="549" y="162"/>
                    <a:pt x="550" y="162"/>
                  </a:cubicBezTo>
                  <a:cubicBezTo>
                    <a:pt x="550" y="163"/>
                    <a:pt x="550" y="164"/>
                    <a:pt x="551" y="164"/>
                  </a:cubicBezTo>
                  <a:cubicBezTo>
                    <a:pt x="551" y="165"/>
                    <a:pt x="551" y="165"/>
                    <a:pt x="551" y="165"/>
                  </a:cubicBezTo>
                  <a:cubicBezTo>
                    <a:pt x="555" y="166"/>
                    <a:pt x="555" y="166"/>
                    <a:pt x="555" y="166"/>
                  </a:cubicBezTo>
                  <a:lnTo>
                    <a:pt x="517" y="22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0" name="อุบลราชธานี">
              <a:extLst>
                <a:ext uri="{FF2B5EF4-FFF2-40B4-BE49-F238E27FC236}">
                  <a16:creationId xmlns:a16="http://schemas.microsoft.com/office/drawing/2014/main" id="{1B4A1A08-89D3-4924-A0A1-02276B7AA8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7069" y="2648501"/>
              <a:ext cx="453556" cy="702280"/>
            </a:xfrm>
            <a:custGeom>
              <a:avLst/>
              <a:gdLst>
                <a:gd name="T0" fmla="*/ 1069 w 1109"/>
                <a:gd name="T1" fmla="*/ 535 h 1720"/>
                <a:gd name="T2" fmla="*/ 1041 w 1109"/>
                <a:gd name="T3" fmla="*/ 647 h 1720"/>
                <a:gd name="T4" fmla="*/ 961 w 1109"/>
                <a:gd name="T5" fmla="*/ 683 h 1720"/>
                <a:gd name="T6" fmla="*/ 1065 w 1109"/>
                <a:gd name="T7" fmla="*/ 707 h 1720"/>
                <a:gd name="T8" fmla="*/ 1005 w 1109"/>
                <a:gd name="T9" fmla="*/ 787 h 1720"/>
                <a:gd name="T10" fmla="*/ 985 w 1109"/>
                <a:gd name="T11" fmla="*/ 871 h 1720"/>
                <a:gd name="T12" fmla="*/ 1001 w 1109"/>
                <a:gd name="T13" fmla="*/ 923 h 1720"/>
                <a:gd name="T14" fmla="*/ 1041 w 1109"/>
                <a:gd name="T15" fmla="*/ 943 h 1720"/>
                <a:gd name="T16" fmla="*/ 1097 w 1109"/>
                <a:gd name="T17" fmla="*/ 1027 h 1720"/>
                <a:gd name="T18" fmla="*/ 1037 w 1109"/>
                <a:gd name="T19" fmla="*/ 1047 h 1720"/>
                <a:gd name="T20" fmla="*/ 1061 w 1109"/>
                <a:gd name="T21" fmla="*/ 1111 h 1720"/>
                <a:gd name="T22" fmla="*/ 1037 w 1109"/>
                <a:gd name="T23" fmla="*/ 1159 h 1720"/>
                <a:gd name="T24" fmla="*/ 1005 w 1109"/>
                <a:gd name="T25" fmla="*/ 1336 h 1720"/>
                <a:gd name="T26" fmla="*/ 1025 w 1109"/>
                <a:gd name="T27" fmla="*/ 1416 h 1720"/>
                <a:gd name="T28" fmla="*/ 929 w 1109"/>
                <a:gd name="T29" fmla="*/ 1536 h 1720"/>
                <a:gd name="T30" fmla="*/ 889 w 1109"/>
                <a:gd name="T31" fmla="*/ 1560 h 1720"/>
                <a:gd name="T32" fmla="*/ 809 w 1109"/>
                <a:gd name="T33" fmla="*/ 1592 h 1720"/>
                <a:gd name="T34" fmla="*/ 753 w 1109"/>
                <a:gd name="T35" fmla="*/ 1616 h 1720"/>
                <a:gd name="T36" fmla="*/ 665 w 1109"/>
                <a:gd name="T37" fmla="*/ 1720 h 1720"/>
                <a:gd name="T38" fmla="*/ 554 w 1109"/>
                <a:gd name="T39" fmla="*/ 1659 h 1720"/>
                <a:gd name="T40" fmla="*/ 549 w 1109"/>
                <a:gd name="T41" fmla="*/ 1588 h 1720"/>
                <a:gd name="T42" fmla="*/ 485 w 1109"/>
                <a:gd name="T43" fmla="*/ 1572 h 1720"/>
                <a:gd name="T44" fmla="*/ 407 w 1109"/>
                <a:gd name="T45" fmla="*/ 1528 h 1720"/>
                <a:gd name="T46" fmla="*/ 418 w 1109"/>
                <a:gd name="T47" fmla="*/ 1444 h 1720"/>
                <a:gd name="T48" fmla="*/ 418 w 1109"/>
                <a:gd name="T49" fmla="*/ 1319 h 1720"/>
                <a:gd name="T50" fmla="*/ 376 w 1109"/>
                <a:gd name="T51" fmla="*/ 1199 h 1720"/>
                <a:gd name="T52" fmla="*/ 339 w 1109"/>
                <a:gd name="T53" fmla="*/ 1074 h 1720"/>
                <a:gd name="T54" fmla="*/ 256 w 1109"/>
                <a:gd name="T55" fmla="*/ 975 h 1720"/>
                <a:gd name="T56" fmla="*/ 256 w 1109"/>
                <a:gd name="T57" fmla="*/ 902 h 1720"/>
                <a:gd name="T58" fmla="*/ 287 w 1109"/>
                <a:gd name="T59" fmla="*/ 819 h 1720"/>
                <a:gd name="T60" fmla="*/ 235 w 1109"/>
                <a:gd name="T61" fmla="*/ 782 h 1720"/>
                <a:gd name="T62" fmla="*/ 89 w 1109"/>
                <a:gd name="T63" fmla="*/ 772 h 1720"/>
                <a:gd name="T64" fmla="*/ 27 w 1109"/>
                <a:gd name="T65" fmla="*/ 737 h 1720"/>
                <a:gd name="T66" fmla="*/ 47 w 1109"/>
                <a:gd name="T67" fmla="*/ 688 h 1720"/>
                <a:gd name="T68" fmla="*/ 6 w 1109"/>
                <a:gd name="T69" fmla="*/ 626 h 1720"/>
                <a:gd name="T70" fmla="*/ 16 w 1109"/>
                <a:gd name="T71" fmla="*/ 521 h 1720"/>
                <a:gd name="T72" fmla="*/ 145 w 1109"/>
                <a:gd name="T73" fmla="*/ 492 h 1720"/>
                <a:gd name="T74" fmla="*/ 188 w 1109"/>
                <a:gd name="T75" fmla="*/ 448 h 1720"/>
                <a:gd name="T76" fmla="*/ 345 w 1109"/>
                <a:gd name="T77" fmla="*/ 417 h 1720"/>
                <a:gd name="T78" fmla="*/ 444 w 1109"/>
                <a:gd name="T79" fmla="*/ 485 h 1720"/>
                <a:gd name="T80" fmla="*/ 491 w 1109"/>
                <a:gd name="T81" fmla="*/ 417 h 1720"/>
                <a:gd name="T82" fmla="*/ 459 w 1109"/>
                <a:gd name="T83" fmla="*/ 396 h 1720"/>
                <a:gd name="T84" fmla="*/ 472 w 1109"/>
                <a:gd name="T85" fmla="*/ 320 h 1720"/>
                <a:gd name="T86" fmla="*/ 517 w 1109"/>
                <a:gd name="T87" fmla="*/ 281 h 1720"/>
                <a:gd name="T88" fmla="*/ 579 w 1109"/>
                <a:gd name="T89" fmla="*/ 109 h 1720"/>
                <a:gd name="T90" fmla="*/ 597 w 1109"/>
                <a:gd name="T91" fmla="*/ 0 h 1720"/>
                <a:gd name="T92" fmla="*/ 925 w 1109"/>
                <a:gd name="T93" fmla="*/ 103 h 1720"/>
                <a:gd name="T94" fmla="*/ 849 w 1109"/>
                <a:gd name="T95" fmla="*/ 167 h 1720"/>
                <a:gd name="T96" fmla="*/ 921 w 1109"/>
                <a:gd name="T97" fmla="*/ 283 h 1720"/>
                <a:gd name="T98" fmla="*/ 961 w 1109"/>
                <a:gd name="T99" fmla="*/ 323 h 1720"/>
                <a:gd name="T100" fmla="*/ 1081 w 1109"/>
                <a:gd name="T101" fmla="*/ 343 h 1720"/>
                <a:gd name="T102" fmla="*/ 1097 w 1109"/>
                <a:gd name="T103" fmla="*/ 503 h 1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09" h="1720">
                  <a:moveTo>
                    <a:pt x="1097" y="503"/>
                  </a:moveTo>
                  <a:cubicBezTo>
                    <a:pt x="1069" y="535"/>
                    <a:pt x="1069" y="535"/>
                    <a:pt x="1069" y="535"/>
                  </a:cubicBezTo>
                  <a:cubicBezTo>
                    <a:pt x="1069" y="535"/>
                    <a:pt x="1081" y="587"/>
                    <a:pt x="1077" y="599"/>
                  </a:cubicBezTo>
                  <a:cubicBezTo>
                    <a:pt x="1073" y="611"/>
                    <a:pt x="1041" y="647"/>
                    <a:pt x="1041" y="647"/>
                  </a:cubicBezTo>
                  <a:cubicBezTo>
                    <a:pt x="989" y="651"/>
                    <a:pt x="989" y="651"/>
                    <a:pt x="989" y="651"/>
                  </a:cubicBezTo>
                  <a:cubicBezTo>
                    <a:pt x="961" y="683"/>
                    <a:pt x="961" y="683"/>
                    <a:pt x="961" y="683"/>
                  </a:cubicBezTo>
                  <a:cubicBezTo>
                    <a:pt x="993" y="715"/>
                    <a:pt x="993" y="715"/>
                    <a:pt x="993" y="715"/>
                  </a:cubicBezTo>
                  <a:cubicBezTo>
                    <a:pt x="1065" y="707"/>
                    <a:pt x="1065" y="707"/>
                    <a:pt x="1065" y="707"/>
                  </a:cubicBezTo>
                  <a:cubicBezTo>
                    <a:pt x="1069" y="759"/>
                    <a:pt x="1069" y="759"/>
                    <a:pt x="1069" y="759"/>
                  </a:cubicBezTo>
                  <a:cubicBezTo>
                    <a:pt x="1005" y="787"/>
                    <a:pt x="1005" y="787"/>
                    <a:pt x="1005" y="787"/>
                  </a:cubicBezTo>
                  <a:cubicBezTo>
                    <a:pt x="1005" y="787"/>
                    <a:pt x="961" y="839"/>
                    <a:pt x="965" y="847"/>
                  </a:cubicBezTo>
                  <a:cubicBezTo>
                    <a:pt x="969" y="855"/>
                    <a:pt x="985" y="871"/>
                    <a:pt x="985" y="871"/>
                  </a:cubicBezTo>
                  <a:cubicBezTo>
                    <a:pt x="961" y="891"/>
                    <a:pt x="961" y="891"/>
                    <a:pt x="961" y="891"/>
                  </a:cubicBezTo>
                  <a:cubicBezTo>
                    <a:pt x="1001" y="923"/>
                    <a:pt x="1001" y="923"/>
                    <a:pt x="1001" y="923"/>
                  </a:cubicBezTo>
                  <a:cubicBezTo>
                    <a:pt x="1005" y="943"/>
                    <a:pt x="1005" y="943"/>
                    <a:pt x="1005" y="943"/>
                  </a:cubicBezTo>
                  <a:cubicBezTo>
                    <a:pt x="1041" y="943"/>
                    <a:pt x="1041" y="943"/>
                    <a:pt x="1041" y="943"/>
                  </a:cubicBezTo>
                  <a:cubicBezTo>
                    <a:pt x="1037" y="983"/>
                    <a:pt x="1037" y="983"/>
                    <a:pt x="1037" y="983"/>
                  </a:cubicBezTo>
                  <a:cubicBezTo>
                    <a:pt x="1097" y="1027"/>
                    <a:pt x="1097" y="1027"/>
                    <a:pt x="1097" y="1027"/>
                  </a:cubicBezTo>
                  <a:cubicBezTo>
                    <a:pt x="1061" y="1059"/>
                    <a:pt x="1061" y="1059"/>
                    <a:pt x="1061" y="1059"/>
                  </a:cubicBezTo>
                  <a:cubicBezTo>
                    <a:pt x="1037" y="1047"/>
                    <a:pt x="1037" y="1047"/>
                    <a:pt x="1037" y="1047"/>
                  </a:cubicBezTo>
                  <a:cubicBezTo>
                    <a:pt x="1033" y="1075"/>
                    <a:pt x="1033" y="1075"/>
                    <a:pt x="1033" y="1075"/>
                  </a:cubicBezTo>
                  <a:cubicBezTo>
                    <a:pt x="1061" y="1111"/>
                    <a:pt x="1061" y="1111"/>
                    <a:pt x="1061" y="1111"/>
                  </a:cubicBezTo>
                  <a:cubicBezTo>
                    <a:pt x="1037" y="1123"/>
                    <a:pt x="1037" y="1123"/>
                    <a:pt x="1037" y="1123"/>
                  </a:cubicBezTo>
                  <a:cubicBezTo>
                    <a:pt x="1037" y="1159"/>
                    <a:pt x="1037" y="1159"/>
                    <a:pt x="1037" y="1159"/>
                  </a:cubicBezTo>
                  <a:cubicBezTo>
                    <a:pt x="993" y="1171"/>
                    <a:pt x="993" y="1171"/>
                    <a:pt x="993" y="1171"/>
                  </a:cubicBezTo>
                  <a:cubicBezTo>
                    <a:pt x="993" y="1171"/>
                    <a:pt x="997" y="1327"/>
                    <a:pt x="1005" y="1336"/>
                  </a:cubicBezTo>
                  <a:cubicBezTo>
                    <a:pt x="1013" y="1344"/>
                    <a:pt x="1029" y="1352"/>
                    <a:pt x="1029" y="1352"/>
                  </a:cubicBezTo>
                  <a:cubicBezTo>
                    <a:pt x="1025" y="1416"/>
                    <a:pt x="1025" y="1416"/>
                    <a:pt x="1025" y="1416"/>
                  </a:cubicBezTo>
                  <a:cubicBezTo>
                    <a:pt x="961" y="1472"/>
                    <a:pt x="961" y="1472"/>
                    <a:pt x="961" y="1472"/>
                  </a:cubicBezTo>
                  <a:cubicBezTo>
                    <a:pt x="929" y="1536"/>
                    <a:pt x="929" y="1536"/>
                    <a:pt x="929" y="1536"/>
                  </a:cubicBezTo>
                  <a:cubicBezTo>
                    <a:pt x="901" y="1524"/>
                    <a:pt x="901" y="1524"/>
                    <a:pt x="901" y="1524"/>
                  </a:cubicBezTo>
                  <a:cubicBezTo>
                    <a:pt x="889" y="1560"/>
                    <a:pt x="889" y="1560"/>
                    <a:pt x="889" y="1560"/>
                  </a:cubicBezTo>
                  <a:cubicBezTo>
                    <a:pt x="833" y="1560"/>
                    <a:pt x="833" y="1560"/>
                    <a:pt x="833" y="1560"/>
                  </a:cubicBezTo>
                  <a:cubicBezTo>
                    <a:pt x="809" y="1592"/>
                    <a:pt x="809" y="1592"/>
                    <a:pt x="809" y="1592"/>
                  </a:cubicBezTo>
                  <a:cubicBezTo>
                    <a:pt x="773" y="1584"/>
                    <a:pt x="773" y="1584"/>
                    <a:pt x="773" y="1584"/>
                  </a:cubicBezTo>
                  <a:cubicBezTo>
                    <a:pt x="753" y="1616"/>
                    <a:pt x="753" y="1616"/>
                    <a:pt x="753" y="1616"/>
                  </a:cubicBezTo>
                  <a:cubicBezTo>
                    <a:pt x="701" y="1604"/>
                    <a:pt x="701" y="1604"/>
                    <a:pt x="701" y="1604"/>
                  </a:cubicBezTo>
                  <a:cubicBezTo>
                    <a:pt x="665" y="1720"/>
                    <a:pt x="665" y="1720"/>
                    <a:pt x="665" y="1720"/>
                  </a:cubicBezTo>
                  <a:cubicBezTo>
                    <a:pt x="589" y="1720"/>
                    <a:pt x="589" y="1720"/>
                    <a:pt x="589" y="1720"/>
                  </a:cubicBezTo>
                  <a:cubicBezTo>
                    <a:pt x="554" y="1659"/>
                    <a:pt x="554" y="1659"/>
                    <a:pt x="554" y="1659"/>
                  </a:cubicBezTo>
                  <a:cubicBezTo>
                    <a:pt x="533" y="1624"/>
                    <a:pt x="533" y="1624"/>
                    <a:pt x="533" y="1624"/>
                  </a:cubicBezTo>
                  <a:cubicBezTo>
                    <a:pt x="549" y="1588"/>
                    <a:pt x="549" y="1588"/>
                    <a:pt x="549" y="1588"/>
                  </a:cubicBezTo>
                  <a:cubicBezTo>
                    <a:pt x="525" y="1560"/>
                    <a:pt x="525" y="1560"/>
                    <a:pt x="525" y="1560"/>
                  </a:cubicBezTo>
                  <a:cubicBezTo>
                    <a:pt x="485" y="1572"/>
                    <a:pt x="485" y="1572"/>
                    <a:pt x="485" y="1572"/>
                  </a:cubicBezTo>
                  <a:cubicBezTo>
                    <a:pt x="421" y="1528"/>
                    <a:pt x="421" y="1528"/>
                    <a:pt x="421" y="1528"/>
                  </a:cubicBezTo>
                  <a:cubicBezTo>
                    <a:pt x="407" y="1528"/>
                    <a:pt x="407" y="1528"/>
                    <a:pt x="407" y="1528"/>
                  </a:cubicBezTo>
                  <a:cubicBezTo>
                    <a:pt x="402" y="1502"/>
                    <a:pt x="402" y="1502"/>
                    <a:pt x="402" y="1502"/>
                  </a:cubicBezTo>
                  <a:cubicBezTo>
                    <a:pt x="418" y="1444"/>
                    <a:pt x="418" y="1444"/>
                    <a:pt x="418" y="1444"/>
                  </a:cubicBezTo>
                  <a:cubicBezTo>
                    <a:pt x="386" y="1403"/>
                    <a:pt x="386" y="1403"/>
                    <a:pt x="386" y="1403"/>
                  </a:cubicBezTo>
                  <a:cubicBezTo>
                    <a:pt x="418" y="1319"/>
                    <a:pt x="418" y="1319"/>
                    <a:pt x="418" y="1319"/>
                  </a:cubicBezTo>
                  <a:cubicBezTo>
                    <a:pt x="418" y="1267"/>
                    <a:pt x="418" y="1267"/>
                    <a:pt x="418" y="1267"/>
                  </a:cubicBezTo>
                  <a:cubicBezTo>
                    <a:pt x="418" y="1262"/>
                    <a:pt x="376" y="1199"/>
                    <a:pt x="376" y="1199"/>
                  </a:cubicBezTo>
                  <a:cubicBezTo>
                    <a:pt x="392" y="1126"/>
                    <a:pt x="392" y="1126"/>
                    <a:pt x="392" y="1126"/>
                  </a:cubicBezTo>
                  <a:cubicBezTo>
                    <a:pt x="339" y="1074"/>
                    <a:pt x="339" y="1074"/>
                    <a:pt x="339" y="1074"/>
                  </a:cubicBezTo>
                  <a:cubicBezTo>
                    <a:pt x="277" y="1053"/>
                    <a:pt x="277" y="1053"/>
                    <a:pt x="277" y="1053"/>
                  </a:cubicBezTo>
                  <a:cubicBezTo>
                    <a:pt x="256" y="975"/>
                    <a:pt x="256" y="975"/>
                    <a:pt x="256" y="975"/>
                  </a:cubicBezTo>
                  <a:cubicBezTo>
                    <a:pt x="256" y="975"/>
                    <a:pt x="272" y="949"/>
                    <a:pt x="272" y="944"/>
                  </a:cubicBezTo>
                  <a:cubicBezTo>
                    <a:pt x="272" y="938"/>
                    <a:pt x="256" y="902"/>
                    <a:pt x="256" y="902"/>
                  </a:cubicBezTo>
                  <a:cubicBezTo>
                    <a:pt x="298" y="871"/>
                    <a:pt x="298" y="871"/>
                    <a:pt x="298" y="871"/>
                  </a:cubicBezTo>
                  <a:cubicBezTo>
                    <a:pt x="287" y="819"/>
                    <a:pt x="287" y="819"/>
                    <a:pt x="287" y="819"/>
                  </a:cubicBezTo>
                  <a:cubicBezTo>
                    <a:pt x="285" y="817"/>
                    <a:pt x="285" y="817"/>
                    <a:pt x="285" y="817"/>
                  </a:cubicBezTo>
                  <a:cubicBezTo>
                    <a:pt x="235" y="782"/>
                    <a:pt x="235" y="782"/>
                    <a:pt x="235" y="782"/>
                  </a:cubicBezTo>
                  <a:cubicBezTo>
                    <a:pt x="167" y="782"/>
                    <a:pt x="167" y="782"/>
                    <a:pt x="167" y="782"/>
                  </a:cubicBezTo>
                  <a:cubicBezTo>
                    <a:pt x="89" y="772"/>
                    <a:pt x="89" y="772"/>
                    <a:pt x="89" y="772"/>
                  </a:cubicBezTo>
                  <a:cubicBezTo>
                    <a:pt x="27" y="740"/>
                    <a:pt x="27" y="740"/>
                    <a:pt x="27" y="740"/>
                  </a:cubicBezTo>
                  <a:cubicBezTo>
                    <a:pt x="27" y="737"/>
                    <a:pt x="27" y="737"/>
                    <a:pt x="27" y="737"/>
                  </a:cubicBezTo>
                  <a:cubicBezTo>
                    <a:pt x="32" y="704"/>
                    <a:pt x="32" y="704"/>
                    <a:pt x="32" y="704"/>
                  </a:cubicBezTo>
                  <a:cubicBezTo>
                    <a:pt x="47" y="688"/>
                    <a:pt x="47" y="688"/>
                    <a:pt x="47" y="688"/>
                  </a:cubicBezTo>
                  <a:cubicBezTo>
                    <a:pt x="37" y="657"/>
                    <a:pt x="37" y="657"/>
                    <a:pt x="37" y="657"/>
                  </a:cubicBezTo>
                  <a:cubicBezTo>
                    <a:pt x="6" y="626"/>
                    <a:pt x="6" y="626"/>
                    <a:pt x="6" y="626"/>
                  </a:cubicBezTo>
                  <a:cubicBezTo>
                    <a:pt x="0" y="579"/>
                    <a:pt x="0" y="579"/>
                    <a:pt x="0" y="579"/>
                  </a:cubicBezTo>
                  <a:cubicBezTo>
                    <a:pt x="16" y="521"/>
                    <a:pt x="16" y="521"/>
                    <a:pt x="16" y="521"/>
                  </a:cubicBezTo>
                  <a:cubicBezTo>
                    <a:pt x="68" y="511"/>
                    <a:pt x="68" y="511"/>
                    <a:pt x="68" y="511"/>
                  </a:cubicBezTo>
                  <a:cubicBezTo>
                    <a:pt x="145" y="492"/>
                    <a:pt x="145" y="492"/>
                    <a:pt x="145" y="492"/>
                  </a:cubicBezTo>
                  <a:cubicBezTo>
                    <a:pt x="178" y="506"/>
                    <a:pt x="178" y="506"/>
                    <a:pt x="178" y="506"/>
                  </a:cubicBezTo>
                  <a:cubicBezTo>
                    <a:pt x="188" y="448"/>
                    <a:pt x="188" y="448"/>
                    <a:pt x="188" y="448"/>
                  </a:cubicBezTo>
                  <a:cubicBezTo>
                    <a:pt x="251" y="396"/>
                    <a:pt x="251" y="396"/>
                    <a:pt x="251" y="396"/>
                  </a:cubicBezTo>
                  <a:cubicBezTo>
                    <a:pt x="345" y="417"/>
                    <a:pt x="345" y="417"/>
                    <a:pt x="345" y="417"/>
                  </a:cubicBezTo>
                  <a:cubicBezTo>
                    <a:pt x="371" y="453"/>
                    <a:pt x="371" y="453"/>
                    <a:pt x="371" y="453"/>
                  </a:cubicBezTo>
                  <a:cubicBezTo>
                    <a:pt x="444" y="485"/>
                    <a:pt x="444" y="485"/>
                    <a:pt x="444" y="485"/>
                  </a:cubicBezTo>
                  <a:cubicBezTo>
                    <a:pt x="491" y="453"/>
                    <a:pt x="491" y="453"/>
                    <a:pt x="491" y="453"/>
                  </a:cubicBezTo>
                  <a:cubicBezTo>
                    <a:pt x="491" y="417"/>
                    <a:pt x="491" y="417"/>
                    <a:pt x="491" y="417"/>
                  </a:cubicBezTo>
                  <a:cubicBezTo>
                    <a:pt x="488" y="415"/>
                    <a:pt x="488" y="415"/>
                    <a:pt x="488" y="415"/>
                  </a:cubicBezTo>
                  <a:cubicBezTo>
                    <a:pt x="459" y="396"/>
                    <a:pt x="459" y="396"/>
                    <a:pt x="459" y="396"/>
                  </a:cubicBezTo>
                  <a:cubicBezTo>
                    <a:pt x="472" y="320"/>
                    <a:pt x="472" y="320"/>
                    <a:pt x="472" y="320"/>
                  </a:cubicBezTo>
                  <a:cubicBezTo>
                    <a:pt x="472" y="320"/>
                    <a:pt x="472" y="320"/>
                    <a:pt x="472" y="320"/>
                  </a:cubicBezTo>
                  <a:cubicBezTo>
                    <a:pt x="475" y="302"/>
                    <a:pt x="475" y="302"/>
                    <a:pt x="475" y="302"/>
                  </a:cubicBezTo>
                  <a:cubicBezTo>
                    <a:pt x="517" y="281"/>
                    <a:pt x="517" y="281"/>
                    <a:pt x="517" y="281"/>
                  </a:cubicBezTo>
                  <a:cubicBezTo>
                    <a:pt x="517" y="213"/>
                    <a:pt x="517" y="213"/>
                    <a:pt x="517" y="213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59" y="57"/>
                    <a:pt x="559" y="57"/>
                    <a:pt x="559" y="57"/>
                  </a:cubicBezTo>
                  <a:cubicBezTo>
                    <a:pt x="597" y="0"/>
                    <a:pt x="597" y="0"/>
                    <a:pt x="597" y="0"/>
                  </a:cubicBezTo>
                  <a:cubicBezTo>
                    <a:pt x="925" y="79"/>
                    <a:pt x="925" y="79"/>
                    <a:pt x="925" y="79"/>
                  </a:cubicBezTo>
                  <a:cubicBezTo>
                    <a:pt x="925" y="79"/>
                    <a:pt x="937" y="99"/>
                    <a:pt x="925" y="103"/>
                  </a:cubicBezTo>
                  <a:cubicBezTo>
                    <a:pt x="913" y="107"/>
                    <a:pt x="869" y="103"/>
                    <a:pt x="869" y="103"/>
                  </a:cubicBezTo>
                  <a:cubicBezTo>
                    <a:pt x="849" y="167"/>
                    <a:pt x="849" y="167"/>
                    <a:pt x="849" y="167"/>
                  </a:cubicBezTo>
                  <a:cubicBezTo>
                    <a:pt x="889" y="267"/>
                    <a:pt x="889" y="267"/>
                    <a:pt x="889" y="267"/>
                  </a:cubicBezTo>
                  <a:cubicBezTo>
                    <a:pt x="921" y="283"/>
                    <a:pt x="921" y="283"/>
                    <a:pt x="921" y="283"/>
                  </a:cubicBezTo>
                  <a:cubicBezTo>
                    <a:pt x="937" y="323"/>
                    <a:pt x="937" y="323"/>
                    <a:pt x="937" y="323"/>
                  </a:cubicBezTo>
                  <a:cubicBezTo>
                    <a:pt x="961" y="323"/>
                    <a:pt x="961" y="323"/>
                    <a:pt x="961" y="323"/>
                  </a:cubicBezTo>
                  <a:cubicBezTo>
                    <a:pt x="1005" y="307"/>
                    <a:pt x="1005" y="307"/>
                    <a:pt x="1005" y="307"/>
                  </a:cubicBezTo>
                  <a:cubicBezTo>
                    <a:pt x="1081" y="343"/>
                    <a:pt x="1081" y="343"/>
                    <a:pt x="1081" y="343"/>
                  </a:cubicBezTo>
                  <a:cubicBezTo>
                    <a:pt x="1109" y="403"/>
                    <a:pt x="1109" y="403"/>
                    <a:pt x="1109" y="403"/>
                  </a:cubicBezTo>
                  <a:lnTo>
                    <a:pt x="1097" y="50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1" name="อุดรธานี">
              <a:extLst>
                <a:ext uri="{FF2B5EF4-FFF2-40B4-BE49-F238E27FC236}">
                  <a16:creationId xmlns:a16="http://schemas.microsoft.com/office/drawing/2014/main" id="{75743F37-7B57-441D-BE6F-5AA243D3E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824" y="1905986"/>
              <a:ext cx="596206" cy="477331"/>
            </a:xfrm>
            <a:custGeom>
              <a:avLst/>
              <a:gdLst>
                <a:gd name="T0" fmla="*/ 1445 w 1456"/>
                <a:gd name="T1" fmla="*/ 963 h 1167"/>
                <a:gd name="T2" fmla="*/ 1430 w 1456"/>
                <a:gd name="T3" fmla="*/ 942 h 1167"/>
                <a:gd name="T4" fmla="*/ 1351 w 1456"/>
                <a:gd name="T5" fmla="*/ 901 h 1167"/>
                <a:gd name="T6" fmla="*/ 1325 w 1456"/>
                <a:gd name="T7" fmla="*/ 979 h 1167"/>
                <a:gd name="T8" fmla="*/ 1273 w 1456"/>
                <a:gd name="T9" fmla="*/ 1130 h 1167"/>
                <a:gd name="T10" fmla="*/ 1226 w 1456"/>
                <a:gd name="T11" fmla="*/ 1099 h 1167"/>
                <a:gd name="T12" fmla="*/ 1169 w 1456"/>
                <a:gd name="T13" fmla="*/ 1073 h 1167"/>
                <a:gd name="T14" fmla="*/ 1106 w 1456"/>
                <a:gd name="T15" fmla="*/ 1052 h 1167"/>
                <a:gd name="T16" fmla="*/ 1064 w 1456"/>
                <a:gd name="T17" fmla="*/ 1026 h 1167"/>
                <a:gd name="T18" fmla="*/ 1023 w 1456"/>
                <a:gd name="T19" fmla="*/ 1036 h 1167"/>
                <a:gd name="T20" fmla="*/ 965 w 1456"/>
                <a:gd name="T21" fmla="*/ 1036 h 1167"/>
                <a:gd name="T22" fmla="*/ 955 w 1456"/>
                <a:gd name="T23" fmla="*/ 1073 h 1167"/>
                <a:gd name="T24" fmla="*/ 783 w 1456"/>
                <a:gd name="T25" fmla="*/ 1130 h 1167"/>
                <a:gd name="T26" fmla="*/ 736 w 1456"/>
                <a:gd name="T27" fmla="*/ 1109 h 1167"/>
                <a:gd name="T28" fmla="*/ 705 w 1456"/>
                <a:gd name="T29" fmla="*/ 1036 h 1167"/>
                <a:gd name="T30" fmla="*/ 689 w 1456"/>
                <a:gd name="T31" fmla="*/ 979 h 1167"/>
                <a:gd name="T32" fmla="*/ 605 w 1456"/>
                <a:gd name="T33" fmla="*/ 916 h 1167"/>
                <a:gd name="T34" fmla="*/ 579 w 1456"/>
                <a:gd name="T35" fmla="*/ 1000 h 1167"/>
                <a:gd name="T36" fmla="*/ 501 w 1456"/>
                <a:gd name="T37" fmla="*/ 958 h 1167"/>
                <a:gd name="T38" fmla="*/ 442 w 1456"/>
                <a:gd name="T39" fmla="*/ 891 h 1167"/>
                <a:gd name="T40" fmla="*/ 440 w 1456"/>
                <a:gd name="T41" fmla="*/ 872 h 1167"/>
                <a:gd name="T42" fmla="*/ 440 w 1456"/>
                <a:gd name="T43" fmla="*/ 866 h 1167"/>
                <a:gd name="T44" fmla="*/ 439 w 1456"/>
                <a:gd name="T45" fmla="*/ 856 h 1167"/>
                <a:gd name="T46" fmla="*/ 439 w 1456"/>
                <a:gd name="T47" fmla="*/ 831 h 1167"/>
                <a:gd name="T48" fmla="*/ 449 w 1456"/>
                <a:gd name="T49" fmla="*/ 781 h 1167"/>
                <a:gd name="T50" fmla="*/ 412 w 1456"/>
                <a:gd name="T51" fmla="*/ 723 h 1167"/>
                <a:gd name="T52" fmla="*/ 366 w 1456"/>
                <a:gd name="T53" fmla="*/ 656 h 1167"/>
                <a:gd name="T54" fmla="*/ 266 w 1456"/>
                <a:gd name="T55" fmla="*/ 405 h 1167"/>
                <a:gd name="T56" fmla="*/ 235 w 1456"/>
                <a:gd name="T57" fmla="*/ 364 h 1167"/>
                <a:gd name="T58" fmla="*/ 167 w 1456"/>
                <a:gd name="T59" fmla="*/ 379 h 1167"/>
                <a:gd name="T60" fmla="*/ 105 w 1456"/>
                <a:gd name="T61" fmla="*/ 395 h 1167"/>
                <a:gd name="T62" fmla="*/ 47 w 1456"/>
                <a:gd name="T63" fmla="*/ 384 h 1167"/>
                <a:gd name="T64" fmla="*/ 7 w 1456"/>
                <a:gd name="T65" fmla="*/ 328 h 1167"/>
                <a:gd name="T66" fmla="*/ 21 w 1456"/>
                <a:gd name="T67" fmla="*/ 254 h 1167"/>
                <a:gd name="T68" fmla="*/ 0 w 1456"/>
                <a:gd name="T69" fmla="*/ 87 h 1167"/>
                <a:gd name="T70" fmla="*/ 21 w 1456"/>
                <a:gd name="T71" fmla="*/ 35 h 1167"/>
                <a:gd name="T72" fmla="*/ 73 w 1456"/>
                <a:gd name="T73" fmla="*/ 9 h 1167"/>
                <a:gd name="T74" fmla="*/ 188 w 1456"/>
                <a:gd name="T75" fmla="*/ 51 h 1167"/>
                <a:gd name="T76" fmla="*/ 329 w 1456"/>
                <a:gd name="T77" fmla="*/ 160 h 1167"/>
                <a:gd name="T78" fmla="*/ 371 w 1456"/>
                <a:gd name="T79" fmla="*/ 228 h 1167"/>
                <a:gd name="T80" fmla="*/ 459 w 1456"/>
                <a:gd name="T81" fmla="*/ 296 h 1167"/>
                <a:gd name="T82" fmla="*/ 501 w 1456"/>
                <a:gd name="T83" fmla="*/ 410 h 1167"/>
                <a:gd name="T84" fmla="*/ 590 w 1456"/>
                <a:gd name="T85" fmla="*/ 416 h 1167"/>
                <a:gd name="T86" fmla="*/ 668 w 1456"/>
                <a:gd name="T87" fmla="*/ 405 h 1167"/>
                <a:gd name="T88" fmla="*/ 720 w 1456"/>
                <a:gd name="T89" fmla="*/ 348 h 1167"/>
                <a:gd name="T90" fmla="*/ 720 w 1456"/>
                <a:gd name="T91" fmla="*/ 244 h 1167"/>
                <a:gd name="T92" fmla="*/ 783 w 1456"/>
                <a:gd name="T93" fmla="*/ 176 h 1167"/>
                <a:gd name="T94" fmla="*/ 851 w 1456"/>
                <a:gd name="T95" fmla="*/ 202 h 1167"/>
                <a:gd name="T96" fmla="*/ 877 w 1456"/>
                <a:gd name="T97" fmla="*/ 165 h 1167"/>
                <a:gd name="T98" fmla="*/ 997 w 1456"/>
                <a:gd name="T99" fmla="*/ 228 h 1167"/>
                <a:gd name="T100" fmla="*/ 1075 w 1456"/>
                <a:gd name="T101" fmla="*/ 160 h 1167"/>
                <a:gd name="T102" fmla="*/ 1179 w 1456"/>
                <a:gd name="T103" fmla="*/ 191 h 1167"/>
                <a:gd name="T104" fmla="*/ 1218 w 1456"/>
                <a:gd name="T105" fmla="*/ 211 h 1167"/>
                <a:gd name="T106" fmla="*/ 1231 w 1456"/>
                <a:gd name="T107" fmla="*/ 311 h 1167"/>
                <a:gd name="T108" fmla="*/ 1221 w 1456"/>
                <a:gd name="T109" fmla="*/ 442 h 1167"/>
                <a:gd name="T110" fmla="*/ 1122 w 1456"/>
                <a:gd name="T111" fmla="*/ 515 h 1167"/>
                <a:gd name="T112" fmla="*/ 1132 w 1456"/>
                <a:gd name="T113" fmla="*/ 619 h 1167"/>
                <a:gd name="T114" fmla="*/ 1096 w 1456"/>
                <a:gd name="T115" fmla="*/ 703 h 1167"/>
                <a:gd name="T116" fmla="*/ 1164 w 1456"/>
                <a:gd name="T117" fmla="*/ 744 h 1167"/>
                <a:gd name="T118" fmla="*/ 1185 w 1456"/>
                <a:gd name="T119" fmla="*/ 759 h 1167"/>
                <a:gd name="T120" fmla="*/ 1257 w 1456"/>
                <a:gd name="T121" fmla="*/ 786 h 1167"/>
                <a:gd name="T122" fmla="*/ 1357 w 1456"/>
                <a:gd name="T123" fmla="*/ 828 h 1167"/>
                <a:gd name="T124" fmla="*/ 1430 w 1456"/>
                <a:gd name="T125" fmla="*/ 880 h 1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56" h="1167">
                  <a:moveTo>
                    <a:pt x="1456" y="890"/>
                  </a:moveTo>
                  <a:cubicBezTo>
                    <a:pt x="1445" y="963"/>
                    <a:pt x="1445" y="963"/>
                    <a:pt x="1445" y="963"/>
                  </a:cubicBezTo>
                  <a:cubicBezTo>
                    <a:pt x="1443" y="961"/>
                    <a:pt x="1443" y="961"/>
                    <a:pt x="1443" y="961"/>
                  </a:cubicBezTo>
                  <a:cubicBezTo>
                    <a:pt x="1430" y="942"/>
                    <a:pt x="1430" y="942"/>
                    <a:pt x="1430" y="942"/>
                  </a:cubicBezTo>
                  <a:cubicBezTo>
                    <a:pt x="1409" y="906"/>
                    <a:pt x="1409" y="906"/>
                    <a:pt x="1409" y="906"/>
                  </a:cubicBezTo>
                  <a:cubicBezTo>
                    <a:pt x="1351" y="901"/>
                    <a:pt x="1351" y="901"/>
                    <a:pt x="1351" y="901"/>
                  </a:cubicBezTo>
                  <a:cubicBezTo>
                    <a:pt x="1315" y="948"/>
                    <a:pt x="1315" y="948"/>
                    <a:pt x="1315" y="948"/>
                  </a:cubicBezTo>
                  <a:cubicBezTo>
                    <a:pt x="1325" y="979"/>
                    <a:pt x="1325" y="979"/>
                    <a:pt x="1325" y="979"/>
                  </a:cubicBezTo>
                  <a:cubicBezTo>
                    <a:pt x="1310" y="1057"/>
                    <a:pt x="1310" y="1057"/>
                    <a:pt x="1310" y="1057"/>
                  </a:cubicBezTo>
                  <a:cubicBezTo>
                    <a:pt x="1273" y="1130"/>
                    <a:pt x="1273" y="1130"/>
                    <a:pt x="1273" y="1130"/>
                  </a:cubicBezTo>
                  <a:cubicBezTo>
                    <a:pt x="1242" y="1167"/>
                    <a:pt x="1242" y="1167"/>
                    <a:pt x="1242" y="1167"/>
                  </a:cubicBezTo>
                  <a:cubicBezTo>
                    <a:pt x="1226" y="1099"/>
                    <a:pt x="1226" y="1099"/>
                    <a:pt x="1226" y="1099"/>
                  </a:cubicBezTo>
                  <a:cubicBezTo>
                    <a:pt x="1205" y="1078"/>
                    <a:pt x="1205" y="1078"/>
                    <a:pt x="1205" y="1078"/>
                  </a:cubicBezTo>
                  <a:cubicBezTo>
                    <a:pt x="1169" y="1073"/>
                    <a:pt x="1169" y="1073"/>
                    <a:pt x="1169" y="1073"/>
                  </a:cubicBezTo>
                  <a:cubicBezTo>
                    <a:pt x="1110" y="1053"/>
                    <a:pt x="1110" y="1053"/>
                    <a:pt x="1110" y="1053"/>
                  </a:cubicBezTo>
                  <a:cubicBezTo>
                    <a:pt x="1106" y="1052"/>
                    <a:pt x="1106" y="1052"/>
                    <a:pt x="1106" y="1052"/>
                  </a:cubicBezTo>
                  <a:cubicBezTo>
                    <a:pt x="1085" y="1031"/>
                    <a:pt x="1085" y="1031"/>
                    <a:pt x="1085" y="1031"/>
                  </a:cubicBezTo>
                  <a:cubicBezTo>
                    <a:pt x="1064" y="1026"/>
                    <a:pt x="1064" y="1026"/>
                    <a:pt x="1064" y="1026"/>
                  </a:cubicBezTo>
                  <a:cubicBezTo>
                    <a:pt x="1049" y="1036"/>
                    <a:pt x="1049" y="1036"/>
                    <a:pt x="1049" y="1036"/>
                  </a:cubicBezTo>
                  <a:cubicBezTo>
                    <a:pt x="1023" y="1036"/>
                    <a:pt x="1023" y="1036"/>
                    <a:pt x="1023" y="1036"/>
                  </a:cubicBezTo>
                  <a:cubicBezTo>
                    <a:pt x="991" y="1026"/>
                    <a:pt x="991" y="1026"/>
                    <a:pt x="991" y="1026"/>
                  </a:cubicBezTo>
                  <a:cubicBezTo>
                    <a:pt x="965" y="1036"/>
                    <a:pt x="965" y="1036"/>
                    <a:pt x="965" y="1036"/>
                  </a:cubicBezTo>
                  <a:cubicBezTo>
                    <a:pt x="956" y="1070"/>
                    <a:pt x="956" y="1070"/>
                    <a:pt x="956" y="1070"/>
                  </a:cubicBezTo>
                  <a:cubicBezTo>
                    <a:pt x="955" y="1073"/>
                    <a:pt x="955" y="1073"/>
                    <a:pt x="955" y="1073"/>
                  </a:cubicBezTo>
                  <a:cubicBezTo>
                    <a:pt x="819" y="1141"/>
                    <a:pt x="819" y="1141"/>
                    <a:pt x="819" y="1141"/>
                  </a:cubicBezTo>
                  <a:cubicBezTo>
                    <a:pt x="783" y="1130"/>
                    <a:pt x="783" y="1130"/>
                    <a:pt x="783" y="1130"/>
                  </a:cubicBezTo>
                  <a:cubicBezTo>
                    <a:pt x="757" y="1099"/>
                    <a:pt x="757" y="1099"/>
                    <a:pt x="757" y="1099"/>
                  </a:cubicBezTo>
                  <a:cubicBezTo>
                    <a:pt x="736" y="1109"/>
                    <a:pt x="736" y="1109"/>
                    <a:pt x="736" y="1109"/>
                  </a:cubicBezTo>
                  <a:cubicBezTo>
                    <a:pt x="710" y="1099"/>
                    <a:pt x="710" y="1099"/>
                    <a:pt x="710" y="1099"/>
                  </a:cubicBezTo>
                  <a:cubicBezTo>
                    <a:pt x="705" y="1036"/>
                    <a:pt x="705" y="1036"/>
                    <a:pt x="705" y="1036"/>
                  </a:cubicBezTo>
                  <a:cubicBezTo>
                    <a:pt x="710" y="1010"/>
                    <a:pt x="710" y="1010"/>
                    <a:pt x="710" y="1010"/>
                  </a:cubicBezTo>
                  <a:cubicBezTo>
                    <a:pt x="689" y="979"/>
                    <a:pt x="689" y="979"/>
                    <a:pt x="689" y="979"/>
                  </a:cubicBezTo>
                  <a:cubicBezTo>
                    <a:pt x="647" y="953"/>
                    <a:pt x="647" y="953"/>
                    <a:pt x="647" y="953"/>
                  </a:cubicBezTo>
                  <a:cubicBezTo>
                    <a:pt x="605" y="916"/>
                    <a:pt x="605" y="916"/>
                    <a:pt x="605" y="916"/>
                  </a:cubicBezTo>
                  <a:cubicBezTo>
                    <a:pt x="585" y="963"/>
                    <a:pt x="585" y="963"/>
                    <a:pt x="585" y="963"/>
                  </a:cubicBezTo>
                  <a:cubicBezTo>
                    <a:pt x="579" y="1000"/>
                    <a:pt x="579" y="1000"/>
                    <a:pt x="579" y="1000"/>
                  </a:cubicBezTo>
                  <a:cubicBezTo>
                    <a:pt x="577" y="999"/>
                    <a:pt x="577" y="999"/>
                    <a:pt x="577" y="999"/>
                  </a:cubicBezTo>
                  <a:cubicBezTo>
                    <a:pt x="501" y="958"/>
                    <a:pt x="501" y="958"/>
                    <a:pt x="501" y="958"/>
                  </a:cubicBezTo>
                  <a:cubicBezTo>
                    <a:pt x="501" y="958"/>
                    <a:pt x="449" y="901"/>
                    <a:pt x="444" y="895"/>
                  </a:cubicBezTo>
                  <a:cubicBezTo>
                    <a:pt x="443" y="895"/>
                    <a:pt x="443" y="893"/>
                    <a:pt x="442" y="891"/>
                  </a:cubicBezTo>
                  <a:cubicBezTo>
                    <a:pt x="442" y="890"/>
                    <a:pt x="442" y="890"/>
                    <a:pt x="442" y="889"/>
                  </a:cubicBezTo>
                  <a:cubicBezTo>
                    <a:pt x="441" y="885"/>
                    <a:pt x="440" y="878"/>
                    <a:pt x="440" y="872"/>
                  </a:cubicBezTo>
                  <a:cubicBezTo>
                    <a:pt x="440" y="870"/>
                    <a:pt x="440" y="869"/>
                    <a:pt x="440" y="868"/>
                  </a:cubicBezTo>
                  <a:cubicBezTo>
                    <a:pt x="440" y="867"/>
                    <a:pt x="440" y="866"/>
                    <a:pt x="440" y="866"/>
                  </a:cubicBezTo>
                  <a:cubicBezTo>
                    <a:pt x="440" y="865"/>
                    <a:pt x="440" y="864"/>
                    <a:pt x="439" y="863"/>
                  </a:cubicBezTo>
                  <a:cubicBezTo>
                    <a:pt x="439" y="861"/>
                    <a:pt x="439" y="858"/>
                    <a:pt x="439" y="856"/>
                  </a:cubicBezTo>
                  <a:cubicBezTo>
                    <a:pt x="439" y="850"/>
                    <a:pt x="439" y="843"/>
                    <a:pt x="439" y="838"/>
                  </a:cubicBezTo>
                  <a:cubicBezTo>
                    <a:pt x="439" y="835"/>
                    <a:pt x="439" y="833"/>
                    <a:pt x="439" y="831"/>
                  </a:cubicBezTo>
                  <a:cubicBezTo>
                    <a:pt x="439" y="826"/>
                    <a:pt x="439" y="822"/>
                    <a:pt x="439" y="822"/>
                  </a:cubicBezTo>
                  <a:cubicBezTo>
                    <a:pt x="449" y="781"/>
                    <a:pt x="449" y="781"/>
                    <a:pt x="449" y="781"/>
                  </a:cubicBezTo>
                  <a:cubicBezTo>
                    <a:pt x="449" y="749"/>
                    <a:pt x="449" y="749"/>
                    <a:pt x="449" y="749"/>
                  </a:cubicBezTo>
                  <a:cubicBezTo>
                    <a:pt x="449" y="749"/>
                    <a:pt x="418" y="723"/>
                    <a:pt x="412" y="723"/>
                  </a:cubicBezTo>
                  <a:cubicBezTo>
                    <a:pt x="407" y="723"/>
                    <a:pt x="371" y="718"/>
                    <a:pt x="371" y="718"/>
                  </a:cubicBezTo>
                  <a:cubicBezTo>
                    <a:pt x="366" y="656"/>
                    <a:pt x="366" y="656"/>
                    <a:pt x="366" y="656"/>
                  </a:cubicBezTo>
                  <a:cubicBezTo>
                    <a:pt x="366" y="656"/>
                    <a:pt x="272" y="478"/>
                    <a:pt x="266" y="473"/>
                  </a:cubicBezTo>
                  <a:cubicBezTo>
                    <a:pt x="261" y="468"/>
                    <a:pt x="266" y="405"/>
                    <a:pt x="266" y="405"/>
                  </a:cubicBezTo>
                  <a:cubicBezTo>
                    <a:pt x="266" y="364"/>
                    <a:pt x="266" y="364"/>
                    <a:pt x="266" y="364"/>
                  </a:cubicBezTo>
                  <a:cubicBezTo>
                    <a:pt x="235" y="364"/>
                    <a:pt x="235" y="364"/>
                    <a:pt x="235" y="364"/>
                  </a:cubicBezTo>
                  <a:cubicBezTo>
                    <a:pt x="230" y="364"/>
                    <a:pt x="225" y="379"/>
                    <a:pt x="225" y="379"/>
                  </a:cubicBezTo>
                  <a:cubicBezTo>
                    <a:pt x="167" y="379"/>
                    <a:pt x="167" y="379"/>
                    <a:pt x="167" y="379"/>
                  </a:cubicBezTo>
                  <a:cubicBezTo>
                    <a:pt x="162" y="379"/>
                    <a:pt x="120" y="369"/>
                    <a:pt x="120" y="369"/>
                  </a:cubicBezTo>
                  <a:cubicBezTo>
                    <a:pt x="105" y="395"/>
                    <a:pt x="105" y="395"/>
                    <a:pt x="105" y="395"/>
                  </a:cubicBezTo>
                  <a:cubicBezTo>
                    <a:pt x="51" y="391"/>
                    <a:pt x="51" y="391"/>
                    <a:pt x="51" y="391"/>
                  </a:cubicBezTo>
                  <a:cubicBezTo>
                    <a:pt x="47" y="384"/>
                    <a:pt x="47" y="384"/>
                    <a:pt x="47" y="384"/>
                  </a:cubicBezTo>
                  <a:cubicBezTo>
                    <a:pt x="16" y="379"/>
                    <a:pt x="16" y="379"/>
                    <a:pt x="16" y="379"/>
                  </a:cubicBezTo>
                  <a:cubicBezTo>
                    <a:pt x="7" y="328"/>
                    <a:pt x="7" y="328"/>
                    <a:pt x="7" y="328"/>
                  </a:cubicBezTo>
                  <a:cubicBezTo>
                    <a:pt x="0" y="296"/>
                    <a:pt x="0" y="296"/>
                    <a:pt x="0" y="296"/>
                  </a:cubicBezTo>
                  <a:cubicBezTo>
                    <a:pt x="21" y="254"/>
                    <a:pt x="21" y="254"/>
                    <a:pt x="21" y="254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73" y="9"/>
                    <a:pt x="73" y="9"/>
                    <a:pt x="73" y="9"/>
                  </a:cubicBezTo>
                  <a:cubicBezTo>
                    <a:pt x="120" y="61"/>
                    <a:pt x="120" y="61"/>
                    <a:pt x="120" y="61"/>
                  </a:cubicBezTo>
                  <a:cubicBezTo>
                    <a:pt x="188" y="51"/>
                    <a:pt x="188" y="51"/>
                    <a:pt x="188" y="51"/>
                  </a:cubicBezTo>
                  <a:cubicBezTo>
                    <a:pt x="246" y="124"/>
                    <a:pt x="246" y="124"/>
                    <a:pt x="246" y="124"/>
                  </a:cubicBezTo>
                  <a:cubicBezTo>
                    <a:pt x="329" y="160"/>
                    <a:pt x="329" y="160"/>
                    <a:pt x="329" y="160"/>
                  </a:cubicBezTo>
                  <a:cubicBezTo>
                    <a:pt x="329" y="197"/>
                    <a:pt x="329" y="197"/>
                    <a:pt x="329" y="197"/>
                  </a:cubicBezTo>
                  <a:cubicBezTo>
                    <a:pt x="371" y="228"/>
                    <a:pt x="371" y="228"/>
                    <a:pt x="371" y="228"/>
                  </a:cubicBezTo>
                  <a:cubicBezTo>
                    <a:pt x="392" y="290"/>
                    <a:pt x="392" y="290"/>
                    <a:pt x="392" y="290"/>
                  </a:cubicBezTo>
                  <a:cubicBezTo>
                    <a:pt x="459" y="296"/>
                    <a:pt x="459" y="296"/>
                    <a:pt x="459" y="296"/>
                  </a:cubicBezTo>
                  <a:cubicBezTo>
                    <a:pt x="522" y="348"/>
                    <a:pt x="522" y="348"/>
                    <a:pt x="522" y="348"/>
                  </a:cubicBezTo>
                  <a:cubicBezTo>
                    <a:pt x="501" y="410"/>
                    <a:pt x="501" y="410"/>
                    <a:pt x="501" y="410"/>
                  </a:cubicBezTo>
                  <a:cubicBezTo>
                    <a:pt x="501" y="410"/>
                    <a:pt x="548" y="431"/>
                    <a:pt x="553" y="431"/>
                  </a:cubicBezTo>
                  <a:cubicBezTo>
                    <a:pt x="559" y="431"/>
                    <a:pt x="590" y="416"/>
                    <a:pt x="590" y="416"/>
                  </a:cubicBezTo>
                  <a:cubicBezTo>
                    <a:pt x="611" y="431"/>
                    <a:pt x="611" y="431"/>
                    <a:pt x="611" y="431"/>
                  </a:cubicBezTo>
                  <a:cubicBezTo>
                    <a:pt x="668" y="405"/>
                    <a:pt x="668" y="405"/>
                    <a:pt x="668" y="405"/>
                  </a:cubicBezTo>
                  <a:cubicBezTo>
                    <a:pt x="689" y="348"/>
                    <a:pt x="689" y="348"/>
                    <a:pt x="689" y="348"/>
                  </a:cubicBezTo>
                  <a:cubicBezTo>
                    <a:pt x="720" y="348"/>
                    <a:pt x="720" y="348"/>
                    <a:pt x="720" y="348"/>
                  </a:cubicBezTo>
                  <a:cubicBezTo>
                    <a:pt x="741" y="270"/>
                    <a:pt x="741" y="270"/>
                    <a:pt x="741" y="270"/>
                  </a:cubicBezTo>
                  <a:cubicBezTo>
                    <a:pt x="720" y="244"/>
                    <a:pt x="720" y="244"/>
                    <a:pt x="720" y="244"/>
                  </a:cubicBezTo>
                  <a:cubicBezTo>
                    <a:pt x="746" y="197"/>
                    <a:pt x="746" y="197"/>
                    <a:pt x="746" y="197"/>
                  </a:cubicBezTo>
                  <a:cubicBezTo>
                    <a:pt x="783" y="176"/>
                    <a:pt x="783" y="176"/>
                    <a:pt x="783" y="176"/>
                  </a:cubicBezTo>
                  <a:cubicBezTo>
                    <a:pt x="835" y="228"/>
                    <a:pt x="835" y="228"/>
                    <a:pt x="835" y="228"/>
                  </a:cubicBezTo>
                  <a:cubicBezTo>
                    <a:pt x="851" y="202"/>
                    <a:pt x="851" y="202"/>
                    <a:pt x="851" y="202"/>
                  </a:cubicBezTo>
                  <a:cubicBezTo>
                    <a:pt x="861" y="150"/>
                    <a:pt x="861" y="150"/>
                    <a:pt x="861" y="150"/>
                  </a:cubicBezTo>
                  <a:cubicBezTo>
                    <a:pt x="877" y="165"/>
                    <a:pt x="877" y="165"/>
                    <a:pt x="877" y="165"/>
                  </a:cubicBezTo>
                  <a:cubicBezTo>
                    <a:pt x="929" y="160"/>
                    <a:pt x="929" y="160"/>
                    <a:pt x="929" y="160"/>
                  </a:cubicBezTo>
                  <a:cubicBezTo>
                    <a:pt x="929" y="160"/>
                    <a:pt x="981" y="233"/>
                    <a:pt x="997" y="228"/>
                  </a:cubicBezTo>
                  <a:cubicBezTo>
                    <a:pt x="1012" y="223"/>
                    <a:pt x="1023" y="191"/>
                    <a:pt x="1023" y="191"/>
                  </a:cubicBezTo>
                  <a:cubicBezTo>
                    <a:pt x="1075" y="160"/>
                    <a:pt x="1075" y="160"/>
                    <a:pt x="1075" y="160"/>
                  </a:cubicBezTo>
                  <a:cubicBezTo>
                    <a:pt x="1143" y="228"/>
                    <a:pt x="1143" y="228"/>
                    <a:pt x="1143" y="228"/>
                  </a:cubicBezTo>
                  <a:cubicBezTo>
                    <a:pt x="1143" y="228"/>
                    <a:pt x="1169" y="197"/>
                    <a:pt x="1179" y="191"/>
                  </a:cubicBezTo>
                  <a:cubicBezTo>
                    <a:pt x="1190" y="186"/>
                    <a:pt x="1210" y="212"/>
                    <a:pt x="1216" y="212"/>
                  </a:cubicBezTo>
                  <a:cubicBezTo>
                    <a:pt x="1216" y="212"/>
                    <a:pt x="1217" y="212"/>
                    <a:pt x="1218" y="211"/>
                  </a:cubicBezTo>
                  <a:cubicBezTo>
                    <a:pt x="1195" y="259"/>
                    <a:pt x="1195" y="259"/>
                    <a:pt x="1195" y="259"/>
                  </a:cubicBezTo>
                  <a:cubicBezTo>
                    <a:pt x="1231" y="311"/>
                    <a:pt x="1231" y="311"/>
                    <a:pt x="1231" y="311"/>
                  </a:cubicBezTo>
                  <a:cubicBezTo>
                    <a:pt x="1231" y="416"/>
                    <a:pt x="1231" y="416"/>
                    <a:pt x="1231" y="416"/>
                  </a:cubicBezTo>
                  <a:cubicBezTo>
                    <a:pt x="1221" y="442"/>
                    <a:pt x="1221" y="442"/>
                    <a:pt x="1221" y="442"/>
                  </a:cubicBezTo>
                  <a:cubicBezTo>
                    <a:pt x="1184" y="447"/>
                    <a:pt x="1184" y="447"/>
                    <a:pt x="1184" y="447"/>
                  </a:cubicBezTo>
                  <a:cubicBezTo>
                    <a:pt x="1122" y="515"/>
                    <a:pt x="1122" y="515"/>
                    <a:pt x="1122" y="515"/>
                  </a:cubicBezTo>
                  <a:cubicBezTo>
                    <a:pt x="1111" y="583"/>
                    <a:pt x="1111" y="583"/>
                    <a:pt x="1111" y="583"/>
                  </a:cubicBezTo>
                  <a:cubicBezTo>
                    <a:pt x="1132" y="619"/>
                    <a:pt x="1132" y="619"/>
                    <a:pt x="1132" y="619"/>
                  </a:cubicBezTo>
                  <a:cubicBezTo>
                    <a:pt x="1122" y="640"/>
                    <a:pt x="1122" y="640"/>
                    <a:pt x="1122" y="640"/>
                  </a:cubicBezTo>
                  <a:cubicBezTo>
                    <a:pt x="1096" y="703"/>
                    <a:pt x="1096" y="703"/>
                    <a:pt x="1096" y="703"/>
                  </a:cubicBezTo>
                  <a:cubicBezTo>
                    <a:pt x="1117" y="739"/>
                    <a:pt x="1117" y="739"/>
                    <a:pt x="1117" y="739"/>
                  </a:cubicBezTo>
                  <a:cubicBezTo>
                    <a:pt x="1164" y="744"/>
                    <a:pt x="1164" y="744"/>
                    <a:pt x="1164" y="744"/>
                  </a:cubicBezTo>
                  <a:cubicBezTo>
                    <a:pt x="1185" y="759"/>
                    <a:pt x="1185" y="759"/>
                    <a:pt x="1185" y="759"/>
                  </a:cubicBezTo>
                  <a:cubicBezTo>
                    <a:pt x="1185" y="759"/>
                    <a:pt x="1185" y="759"/>
                    <a:pt x="1185" y="759"/>
                  </a:cubicBezTo>
                  <a:cubicBezTo>
                    <a:pt x="1195" y="765"/>
                    <a:pt x="1195" y="765"/>
                    <a:pt x="1195" y="765"/>
                  </a:cubicBezTo>
                  <a:cubicBezTo>
                    <a:pt x="1257" y="786"/>
                    <a:pt x="1257" y="786"/>
                    <a:pt x="1257" y="786"/>
                  </a:cubicBezTo>
                  <a:cubicBezTo>
                    <a:pt x="1278" y="770"/>
                    <a:pt x="1278" y="770"/>
                    <a:pt x="1278" y="770"/>
                  </a:cubicBezTo>
                  <a:cubicBezTo>
                    <a:pt x="1357" y="828"/>
                    <a:pt x="1357" y="828"/>
                    <a:pt x="1357" y="828"/>
                  </a:cubicBezTo>
                  <a:cubicBezTo>
                    <a:pt x="1393" y="822"/>
                    <a:pt x="1393" y="822"/>
                    <a:pt x="1393" y="822"/>
                  </a:cubicBezTo>
                  <a:cubicBezTo>
                    <a:pt x="1430" y="880"/>
                    <a:pt x="1430" y="880"/>
                    <a:pt x="1430" y="880"/>
                  </a:cubicBezTo>
                  <a:lnTo>
                    <a:pt x="1456" y="890"/>
                  </a:lnTo>
                  <a:close/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2" name="หนองบัวลำภู">
              <a:extLst>
                <a:ext uri="{FF2B5EF4-FFF2-40B4-BE49-F238E27FC236}">
                  <a16:creationId xmlns:a16="http://schemas.microsoft.com/office/drawing/2014/main" id="{9812F81C-A474-43A0-9BD8-8A0288761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2022" y="2054123"/>
              <a:ext cx="252382" cy="341996"/>
            </a:xfrm>
            <a:custGeom>
              <a:avLst/>
              <a:gdLst>
                <a:gd name="T0" fmla="*/ 616 w 616"/>
                <a:gd name="T1" fmla="*/ 667 h 834"/>
                <a:gd name="T2" fmla="*/ 537 w 616"/>
                <a:gd name="T3" fmla="*/ 834 h 834"/>
                <a:gd name="T4" fmla="*/ 449 w 616"/>
                <a:gd name="T5" fmla="*/ 797 h 834"/>
                <a:gd name="T6" fmla="*/ 397 w 616"/>
                <a:gd name="T7" fmla="*/ 808 h 834"/>
                <a:gd name="T8" fmla="*/ 365 w 616"/>
                <a:gd name="T9" fmla="*/ 792 h 834"/>
                <a:gd name="T10" fmla="*/ 318 w 616"/>
                <a:gd name="T11" fmla="*/ 797 h 834"/>
                <a:gd name="T12" fmla="*/ 308 w 616"/>
                <a:gd name="T13" fmla="*/ 756 h 834"/>
                <a:gd name="T14" fmla="*/ 287 w 616"/>
                <a:gd name="T15" fmla="*/ 730 h 834"/>
                <a:gd name="T16" fmla="*/ 240 w 616"/>
                <a:gd name="T17" fmla="*/ 724 h 834"/>
                <a:gd name="T18" fmla="*/ 198 w 616"/>
                <a:gd name="T19" fmla="*/ 756 h 834"/>
                <a:gd name="T20" fmla="*/ 110 w 616"/>
                <a:gd name="T21" fmla="*/ 724 h 834"/>
                <a:gd name="T22" fmla="*/ 78 w 616"/>
                <a:gd name="T23" fmla="*/ 724 h 834"/>
                <a:gd name="T24" fmla="*/ 47 w 616"/>
                <a:gd name="T25" fmla="*/ 672 h 834"/>
                <a:gd name="T26" fmla="*/ 63 w 616"/>
                <a:gd name="T27" fmla="*/ 657 h 834"/>
                <a:gd name="T28" fmla="*/ 157 w 616"/>
                <a:gd name="T29" fmla="*/ 605 h 834"/>
                <a:gd name="T30" fmla="*/ 114 w 616"/>
                <a:gd name="T31" fmla="*/ 570 h 834"/>
                <a:gd name="T32" fmla="*/ 104 w 616"/>
                <a:gd name="T33" fmla="*/ 563 h 834"/>
                <a:gd name="T34" fmla="*/ 104 w 616"/>
                <a:gd name="T35" fmla="*/ 526 h 834"/>
                <a:gd name="T36" fmla="*/ 47 w 616"/>
                <a:gd name="T37" fmla="*/ 490 h 834"/>
                <a:gd name="T38" fmla="*/ 52 w 616"/>
                <a:gd name="T39" fmla="*/ 464 h 834"/>
                <a:gd name="T40" fmla="*/ 31 w 616"/>
                <a:gd name="T41" fmla="*/ 443 h 834"/>
                <a:gd name="T42" fmla="*/ 52 w 616"/>
                <a:gd name="T43" fmla="*/ 422 h 834"/>
                <a:gd name="T44" fmla="*/ 73 w 616"/>
                <a:gd name="T45" fmla="*/ 443 h 834"/>
                <a:gd name="T46" fmla="*/ 84 w 616"/>
                <a:gd name="T47" fmla="*/ 417 h 834"/>
                <a:gd name="T48" fmla="*/ 0 w 616"/>
                <a:gd name="T49" fmla="*/ 328 h 834"/>
                <a:gd name="T50" fmla="*/ 21 w 616"/>
                <a:gd name="T51" fmla="*/ 312 h 834"/>
                <a:gd name="T52" fmla="*/ 31 w 616"/>
                <a:gd name="T53" fmla="*/ 281 h 834"/>
                <a:gd name="T54" fmla="*/ 5 w 616"/>
                <a:gd name="T55" fmla="*/ 234 h 834"/>
                <a:gd name="T56" fmla="*/ 11 w 616"/>
                <a:gd name="T57" fmla="*/ 198 h 834"/>
                <a:gd name="T58" fmla="*/ 73 w 616"/>
                <a:gd name="T59" fmla="*/ 203 h 834"/>
                <a:gd name="T60" fmla="*/ 131 w 616"/>
                <a:gd name="T61" fmla="*/ 166 h 834"/>
                <a:gd name="T62" fmla="*/ 131 w 616"/>
                <a:gd name="T63" fmla="*/ 104 h 834"/>
                <a:gd name="T64" fmla="*/ 82 w 616"/>
                <a:gd name="T65" fmla="*/ 27 h 834"/>
                <a:gd name="T66" fmla="*/ 136 w 616"/>
                <a:gd name="T67" fmla="*/ 31 h 834"/>
                <a:gd name="T68" fmla="*/ 151 w 616"/>
                <a:gd name="T69" fmla="*/ 5 h 834"/>
                <a:gd name="T70" fmla="*/ 198 w 616"/>
                <a:gd name="T71" fmla="*/ 15 h 834"/>
                <a:gd name="T72" fmla="*/ 256 w 616"/>
                <a:gd name="T73" fmla="*/ 15 h 834"/>
                <a:gd name="T74" fmla="*/ 266 w 616"/>
                <a:gd name="T75" fmla="*/ 0 h 834"/>
                <a:gd name="T76" fmla="*/ 297 w 616"/>
                <a:gd name="T77" fmla="*/ 0 h 834"/>
                <a:gd name="T78" fmla="*/ 297 w 616"/>
                <a:gd name="T79" fmla="*/ 41 h 834"/>
                <a:gd name="T80" fmla="*/ 297 w 616"/>
                <a:gd name="T81" fmla="*/ 109 h 834"/>
                <a:gd name="T82" fmla="*/ 397 w 616"/>
                <a:gd name="T83" fmla="*/ 292 h 834"/>
                <a:gd name="T84" fmla="*/ 402 w 616"/>
                <a:gd name="T85" fmla="*/ 354 h 834"/>
                <a:gd name="T86" fmla="*/ 443 w 616"/>
                <a:gd name="T87" fmla="*/ 359 h 834"/>
                <a:gd name="T88" fmla="*/ 480 w 616"/>
                <a:gd name="T89" fmla="*/ 385 h 834"/>
                <a:gd name="T90" fmla="*/ 480 w 616"/>
                <a:gd name="T91" fmla="*/ 417 h 834"/>
                <a:gd name="T92" fmla="*/ 470 w 616"/>
                <a:gd name="T93" fmla="*/ 458 h 834"/>
                <a:gd name="T94" fmla="*/ 470 w 616"/>
                <a:gd name="T95" fmla="*/ 467 h 834"/>
                <a:gd name="T96" fmla="*/ 470 w 616"/>
                <a:gd name="T97" fmla="*/ 474 h 834"/>
                <a:gd name="T98" fmla="*/ 470 w 616"/>
                <a:gd name="T99" fmla="*/ 492 h 834"/>
                <a:gd name="T100" fmla="*/ 470 w 616"/>
                <a:gd name="T101" fmla="*/ 499 h 834"/>
                <a:gd name="T102" fmla="*/ 471 w 616"/>
                <a:gd name="T103" fmla="*/ 502 h 834"/>
                <a:gd name="T104" fmla="*/ 471 w 616"/>
                <a:gd name="T105" fmla="*/ 504 h 834"/>
                <a:gd name="T106" fmla="*/ 471 w 616"/>
                <a:gd name="T107" fmla="*/ 508 h 834"/>
                <a:gd name="T108" fmla="*/ 473 w 616"/>
                <a:gd name="T109" fmla="*/ 525 h 834"/>
                <a:gd name="T110" fmla="*/ 473 w 616"/>
                <a:gd name="T111" fmla="*/ 527 h 834"/>
                <a:gd name="T112" fmla="*/ 475 w 616"/>
                <a:gd name="T113" fmla="*/ 531 h 834"/>
                <a:gd name="T114" fmla="*/ 532 w 616"/>
                <a:gd name="T115" fmla="*/ 594 h 834"/>
                <a:gd name="T116" fmla="*/ 608 w 616"/>
                <a:gd name="T117" fmla="*/ 635 h 834"/>
                <a:gd name="T118" fmla="*/ 616 w 616"/>
                <a:gd name="T119" fmla="*/ 667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16" h="834">
                  <a:moveTo>
                    <a:pt x="616" y="667"/>
                  </a:moveTo>
                  <a:cubicBezTo>
                    <a:pt x="616" y="667"/>
                    <a:pt x="543" y="834"/>
                    <a:pt x="537" y="834"/>
                  </a:cubicBezTo>
                  <a:cubicBezTo>
                    <a:pt x="532" y="834"/>
                    <a:pt x="449" y="797"/>
                    <a:pt x="449" y="797"/>
                  </a:cubicBezTo>
                  <a:cubicBezTo>
                    <a:pt x="397" y="808"/>
                    <a:pt x="397" y="808"/>
                    <a:pt x="397" y="808"/>
                  </a:cubicBezTo>
                  <a:cubicBezTo>
                    <a:pt x="365" y="792"/>
                    <a:pt x="365" y="792"/>
                    <a:pt x="365" y="792"/>
                  </a:cubicBezTo>
                  <a:cubicBezTo>
                    <a:pt x="318" y="797"/>
                    <a:pt x="318" y="797"/>
                    <a:pt x="318" y="797"/>
                  </a:cubicBezTo>
                  <a:cubicBezTo>
                    <a:pt x="308" y="756"/>
                    <a:pt x="308" y="756"/>
                    <a:pt x="308" y="756"/>
                  </a:cubicBezTo>
                  <a:cubicBezTo>
                    <a:pt x="287" y="730"/>
                    <a:pt x="287" y="730"/>
                    <a:pt x="287" y="730"/>
                  </a:cubicBezTo>
                  <a:cubicBezTo>
                    <a:pt x="240" y="724"/>
                    <a:pt x="240" y="724"/>
                    <a:pt x="240" y="724"/>
                  </a:cubicBezTo>
                  <a:cubicBezTo>
                    <a:pt x="198" y="756"/>
                    <a:pt x="198" y="756"/>
                    <a:pt x="198" y="756"/>
                  </a:cubicBezTo>
                  <a:cubicBezTo>
                    <a:pt x="110" y="724"/>
                    <a:pt x="110" y="724"/>
                    <a:pt x="110" y="724"/>
                  </a:cubicBezTo>
                  <a:cubicBezTo>
                    <a:pt x="78" y="724"/>
                    <a:pt x="78" y="724"/>
                    <a:pt x="78" y="724"/>
                  </a:cubicBezTo>
                  <a:cubicBezTo>
                    <a:pt x="47" y="672"/>
                    <a:pt x="47" y="672"/>
                    <a:pt x="47" y="672"/>
                  </a:cubicBezTo>
                  <a:cubicBezTo>
                    <a:pt x="63" y="657"/>
                    <a:pt x="63" y="657"/>
                    <a:pt x="63" y="657"/>
                  </a:cubicBezTo>
                  <a:cubicBezTo>
                    <a:pt x="157" y="605"/>
                    <a:pt x="157" y="605"/>
                    <a:pt x="157" y="605"/>
                  </a:cubicBezTo>
                  <a:cubicBezTo>
                    <a:pt x="114" y="570"/>
                    <a:pt x="114" y="570"/>
                    <a:pt x="114" y="570"/>
                  </a:cubicBezTo>
                  <a:cubicBezTo>
                    <a:pt x="104" y="563"/>
                    <a:pt x="104" y="563"/>
                    <a:pt x="104" y="563"/>
                  </a:cubicBezTo>
                  <a:cubicBezTo>
                    <a:pt x="104" y="526"/>
                    <a:pt x="104" y="526"/>
                    <a:pt x="104" y="526"/>
                  </a:cubicBezTo>
                  <a:cubicBezTo>
                    <a:pt x="47" y="490"/>
                    <a:pt x="47" y="490"/>
                    <a:pt x="47" y="490"/>
                  </a:cubicBezTo>
                  <a:cubicBezTo>
                    <a:pt x="52" y="464"/>
                    <a:pt x="52" y="464"/>
                    <a:pt x="52" y="464"/>
                  </a:cubicBezTo>
                  <a:cubicBezTo>
                    <a:pt x="31" y="443"/>
                    <a:pt x="31" y="443"/>
                    <a:pt x="31" y="443"/>
                  </a:cubicBezTo>
                  <a:cubicBezTo>
                    <a:pt x="52" y="422"/>
                    <a:pt x="52" y="422"/>
                    <a:pt x="52" y="422"/>
                  </a:cubicBezTo>
                  <a:cubicBezTo>
                    <a:pt x="73" y="443"/>
                    <a:pt x="73" y="443"/>
                    <a:pt x="73" y="443"/>
                  </a:cubicBezTo>
                  <a:cubicBezTo>
                    <a:pt x="84" y="417"/>
                    <a:pt x="84" y="417"/>
                    <a:pt x="84" y="417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1" y="312"/>
                    <a:pt x="21" y="312"/>
                    <a:pt x="21" y="312"/>
                  </a:cubicBezTo>
                  <a:cubicBezTo>
                    <a:pt x="31" y="281"/>
                    <a:pt x="31" y="281"/>
                    <a:pt x="31" y="281"/>
                  </a:cubicBezTo>
                  <a:cubicBezTo>
                    <a:pt x="5" y="234"/>
                    <a:pt x="5" y="234"/>
                    <a:pt x="5" y="234"/>
                  </a:cubicBezTo>
                  <a:cubicBezTo>
                    <a:pt x="11" y="198"/>
                    <a:pt x="11" y="198"/>
                    <a:pt x="11" y="198"/>
                  </a:cubicBezTo>
                  <a:cubicBezTo>
                    <a:pt x="73" y="203"/>
                    <a:pt x="73" y="203"/>
                    <a:pt x="73" y="203"/>
                  </a:cubicBezTo>
                  <a:cubicBezTo>
                    <a:pt x="131" y="166"/>
                    <a:pt x="131" y="166"/>
                    <a:pt x="131" y="166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51" y="5"/>
                    <a:pt x="151" y="5"/>
                    <a:pt x="151" y="5"/>
                  </a:cubicBezTo>
                  <a:cubicBezTo>
                    <a:pt x="151" y="5"/>
                    <a:pt x="193" y="15"/>
                    <a:pt x="198" y="15"/>
                  </a:cubicBezTo>
                  <a:cubicBezTo>
                    <a:pt x="256" y="15"/>
                    <a:pt x="256" y="15"/>
                    <a:pt x="256" y="15"/>
                  </a:cubicBezTo>
                  <a:cubicBezTo>
                    <a:pt x="256" y="15"/>
                    <a:pt x="261" y="0"/>
                    <a:pt x="266" y="0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297" y="41"/>
                    <a:pt x="297" y="41"/>
                    <a:pt x="297" y="41"/>
                  </a:cubicBezTo>
                  <a:cubicBezTo>
                    <a:pt x="297" y="41"/>
                    <a:pt x="292" y="104"/>
                    <a:pt x="297" y="109"/>
                  </a:cubicBezTo>
                  <a:cubicBezTo>
                    <a:pt x="303" y="114"/>
                    <a:pt x="397" y="292"/>
                    <a:pt x="397" y="292"/>
                  </a:cubicBezTo>
                  <a:cubicBezTo>
                    <a:pt x="402" y="354"/>
                    <a:pt x="402" y="354"/>
                    <a:pt x="402" y="354"/>
                  </a:cubicBezTo>
                  <a:cubicBezTo>
                    <a:pt x="402" y="354"/>
                    <a:pt x="438" y="359"/>
                    <a:pt x="443" y="359"/>
                  </a:cubicBezTo>
                  <a:cubicBezTo>
                    <a:pt x="449" y="359"/>
                    <a:pt x="480" y="385"/>
                    <a:pt x="480" y="385"/>
                  </a:cubicBezTo>
                  <a:cubicBezTo>
                    <a:pt x="480" y="417"/>
                    <a:pt x="480" y="417"/>
                    <a:pt x="480" y="417"/>
                  </a:cubicBezTo>
                  <a:cubicBezTo>
                    <a:pt x="470" y="458"/>
                    <a:pt x="470" y="458"/>
                    <a:pt x="470" y="458"/>
                  </a:cubicBezTo>
                  <a:cubicBezTo>
                    <a:pt x="470" y="458"/>
                    <a:pt x="470" y="462"/>
                    <a:pt x="470" y="467"/>
                  </a:cubicBezTo>
                  <a:cubicBezTo>
                    <a:pt x="470" y="469"/>
                    <a:pt x="470" y="471"/>
                    <a:pt x="470" y="474"/>
                  </a:cubicBezTo>
                  <a:cubicBezTo>
                    <a:pt x="470" y="479"/>
                    <a:pt x="470" y="486"/>
                    <a:pt x="470" y="492"/>
                  </a:cubicBezTo>
                  <a:cubicBezTo>
                    <a:pt x="470" y="494"/>
                    <a:pt x="470" y="497"/>
                    <a:pt x="470" y="499"/>
                  </a:cubicBezTo>
                  <a:cubicBezTo>
                    <a:pt x="471" y="500"/>
                    <a:pt x="471" y="501"/>
                    <a:pt x="471" y="502"/>
                  </a:cubicBezTo>
                  <a:cubicBezTo>
                    <a:pt x="471" y="502"/>
                    <a:pt x="471" y="503"/>
                    <a:pt x="471" y="504"/>
                  </a:cubicBezTo>
                  <a:cubicBezTo>
                    <a:pt x="471" y="505"/>
                    <a:pt x="471" y="506"/>
                    <a:pt x="471" y="508"/>
                  </a:cubicBezTo>
                  <a:cubicBezTo>
                    <a:pt x="471" y="514"/>
                    <a:pt x="472" y="521"/>
                    <a:pt x="473" y="525"/>
                  </a:cubicBezTo>
                  <a:cubicBezTo>
                    <a:pt x="473" y="526"/>
                    <a:pt x="473" y="526"/>
                    <a:pt x="473" y="527"/>
                  </a:cubicBezTo>
                  <a:cubicBezTo>
                    <a:pt x="474" y="529"/>
                    <a:pt x="474" y="531"/>
                    <a:pt x="475" y="531"/>
                  </a:cubicBezTo>
                  <a:cubicBezTo>
                    <a:pt x="480" y="537"/>
                    <a:pt x="532" y="594"/>
                    <a:pt x="532" y="594"/>
                  </a:cubicBezTo>
                  <a:cubicBezTo>
                    <a:pt x="608" y="635"/>
                    <a:pt x="608" y="635"/>
                    <a:pt x="608" y="635"/>
                  </a:cubicBezTo>
                  <a:lnTo>
                    <a:pt x="616" y="66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3" name="หนองคาย">
              <a:extLst>
                <a:ext uri="{FF2B5EF4-FFF2-40B4-BE49-F238E27FC236}">
                  <a16:creationId xmlns:a16="http://schemas.microsoft.com/office/drawing/2014/main" id="{AD333DD2-EFCD-46AD-83A9-E4BB22EF9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9454" y="1816372"/>
              <a:ext cx="490133" cy="265184"/>
            </a:xfrm>
            <a:custGeom>
              <a:avLst/>
              <a:gdLst>
                <a:gd name="T0" fmla="*/ 1190 w 1194"/>
                <a:gd name="T1" fmla="*/ 415 h 653"/>
                <a:gd name="T2" fmla="*/ 1179 w 1194"/>
                <a:gd name="T3" fmla="*/ 434 h 653"/>
                <a:gd name="T4" fmla="*/ 1106 w 1194"/>
                <a:gd name="T5" fmla="*/ 450 h 653"/>
                <a:gd name="T6" fmla="*/ 986 w 1194"/>
                <a:gd name="T7" fmla="*/ 413 h 653"/>
                <a:gd name="T8" fmla="*/ 892 w 1194"/>
                <a:gd name="T9" fmla="*/ 382 h 653"/>
                <a:gd name="T10" fmla="*/ 824 w 1194"/>
                <a:gd name="T11" fmla="*/ 372 h 653"/>
                <a:gd name="T12" fmla="*/ 798 w 1194"/>
                <a:gd name="T13" fmla="*/ 450 h 653"/>
                <a:gd name="T14" fmla="*/ 709 w 1194"/>
                <a:gd name="T15" fmla="*/ 419 h 653"/>
                <a:gd name="T16" fmla="*/ 704 w 1194"/>
                <a:gd name="T17" fmla="*/ 492 h 653"/>
                <a:gd name="T18" fmla="*/ 652 w 1194"/>
                <a:gd name="T19" fmla="*/ 570 h 653"/>
                <a:gd name="T20" fmla="*/ 574 w 1194"/>
                <a:gd name="T21" fmla="*/ 653 h 653"/>
                <a:gd name="T22" fmla="*/ 516 w 1194"/>
                <a:gd name="T23" fmla="*/ 653 h 653"/>
                <a:gd name="T24" fmla="*/ 485 w 1194"/>
                <a:gd name="T25" fmla="*/ 570 h 653"/>
                <a:gd name="T26" fmla="*/ 355 w 1194"/>
                <a:gd name="T27" fmla="*/ 512 h 653"/>
                <a:gd name="T28" fmla="*/ 292 w 1194"/>
                <a:gd name="T29" fmla="*/ 419 h 653"/>
                <a:gd name="T30" fmla="*/ 209 w 1194"/>
                <a:gd name="T31" fmla="*/ 346 h 653"/>
                <a:gd name="T32" fmla="*/ 83 w 1194"/>
                <a:gd name="T33" fmla="*/ 283 h 653"/>
                <a:gd name="T34" fmla="*/ 5 w 1194"/>
                <a:gd name="T35" fmla="*/ 222 h 653"/>
                <a:gd name="T36" fmla="*/ 0 w 1194"/>
                <a:gd name="T37" fmla="*/ 153 h 653"/>
                <a:gd name="T38" fmla="*/ 39 w 1194"/>
                <a:gd name="T39" fmla="*/ 80 h 653"/>
                <a:gd name="T40" fmla="*/ 61 w 1194"/>
                <a:gd name="T41" fmla="*/ 92 h 653"/>
                <a:gd name="T42" fmla="*/ 105 w 1194"/>
                <a:gd name="T43" fmla="*/ 144 h 653"/>
                <a:gd name="T44" fmla="*/ 205 w 1194"/>
                <a:gd name="T45" fmla="*/ 232 h 653"/>
                <a:gd name="T46" fmla="*/ 337 w 1194"/>
                <a:gd name="T47" fmla="*/ 308 h 653"/>
                <a:gd name="T48" fmla="*/ 489 w 1194"/>
                <a:gd name="T49" fmla="*/ 376 h 653"/>
                <a:gd name="T50" fmla="*/ 501 w 1194"/>
                <a:gd name="T51" fmla="*/ 432 h 653"/>
                <a:gd name="T52" fmla="*/ 561 w 1194"/>
                <a:gd name="T53" fmla="*/ 448 h 653"/>
                <a:gd name="T54" fmla="*/ 585 w 1194"/>
                <a:gd name="T55" fmla="*/ 396 h 653"/>
                <a:gd name="T56" fmla="*/ 629 w 1194"/>
                <a:gd name="T57" fmla="*/ 344 h 653"/>
                <a:gd name="T58" fmla="*/ 841 w 1194"/>
                <a:gd name="T59" fmla="*/ 308 h 653"/>
                <a:gd name="T60" fmla="*/ 893 w 1194"/>
                <a:gd name="T61" fmla="*/ 188 h 653"/>
                <a:gd name="T62" fmla="*/ 977 w 1194"/>
                <a:gd name="T63" fmla="*/ 40 h 653"/>
                <a:gd name="T64" fmla="*/ 1095 w 1194"/>
                <a:gd name="T65" fmla="*/ 1 h 653"/>
                <a:gd name="T66" fmla="*/ 1090 w 1194"/>
                <a:gd name="T67" fmla="*/ 48 h 653"/>
                <a:gd name="T68" fmla="*/ 1142 w 1194"/>
                <a:gd name="T69" fmla="*/ 137 h 653"/>
                <a:gd name="T70" fmla="*/ 1132 w 1194"/>
                <a:gd name="T71" fmla="*/ 246 h 653"/>
                <a:gd name="T72" fmla="*/ 1179 w 1194"/>
                <a:gd name="T73" fmla="*/ 252 h 653"/>
                <a:gd name="T74" fmla="*/ 1183 w 1194"/>
                <a:gd name="T75" fmla="*/ 290 h 653"/>
                <a:gd name="T76" fmla="*/ 1194 w 1194"/>
                <a:gd name="T77" fmla="*/ 398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94" h="653">
                  <a:moveTo>
                    <a:pt x="1194" y="398"/>
                  </a:moveTo>
                  <a:cubicBezTo>
                    <a:pt x="1194" y="400"/>
                    <a:pt x="1192" y="407"/>
                    <a:pt x="1190" y="415"/>
                  </a:cubicBezTo>
                  <a:cubicBezTo>
                    <a:pt x="1181" y="433"/>
                    <a:pt x="1181" y="433"/>
                    <a:pt x="1181" y="433"/>
                  </a:cubicBezTo>
                  <a:cubicBezTo>
                    <a:pt x="1180" y="434"/>
                    <a:pt x="1179" y="434"/>
                    <a:pt x="1179" y="434"/>
                  </a:cubicBezTo>
                  <a:cubicBezTo>
                    <a:pt x="1173" y="434"/>
                    <a:pt x="1153" y="408"/>
                    <a:pt x="1142" y="413"/>
                  </a:cubicBezTo>
                  <a:cubicBezTo>
                    <a:pt x="1132" y="419"/>
                    <a:pt x="1106" y="450"/>
                    <a:pt x="1106" y="450"/>
                  </a:cubicBezTo>
                  <a:cubicBezTo>
                    <a:pt x="1038" y="382"/>
                    <a:pt x="1038" y="382"/>
                    <a:pt x="1038" y="382"/>
                  </a:cubicBezTo>
                  <a:cubicBezTo>
                    <a:pt x="986" y="413"/>
                    <a:pt x="986" y="413"/>
                    <a:pt x="986" y="413"/>
                  </a:cubicBezTo>
                  <a:cubicBezTo>
                    <a:pt x="986" y="413"/>
                    <a:pt x="975" y="445"/>
                    <a:pt x="960" y="450"/>
                  </a:cubicBezTo>
                  <a:cubicBezTo>
                    <a:pt x="944" y="455"/>
                    <a:pt x="892" y="382"/>
                    <a:pt x="892" y="382"/>
                  </a:cubicBezTo>
                  <a:cubicBezTo>
                    <a:pt x="840" y="387"/>
                    <a:pt x="840" y="387"/>
                    <a:pt x="840" y="387"/>
                  </a:cubicBezTo>
                  <a:cubicBezTo>
                    <a:pt x="824" y="372"/>
                    <a:pt x="824" y="372"/>
                    <a:pt x="824" y="372"/>
                  </a:cubicBezTo>
                  <a:cubicBezTo>
                    <a:pt x="814" y="424"/>
                    <a:pt x="814" y="424"/>
                    <a:pt x="814" y="424"/>
                  </a:cubicBezTo>
                  <a:cubicBezTo>
                    <a:pt x="798" y="450"/>
                    <a:pt x="798" y="450"/>
                    <a:pt x="798" y="450"/>
                  </a:cubicBezTo>
                  <a:cubicBezTo>
                    <a:pt x="746" y="398"/>
                    <a:pt x="746" y="398"/>
                    <a:pt x="746" y="398"/>
                  </a:cubicBezTo>
                  <a:cubicBezTo>
                    <a:pt x="709" y="419"/>
                    <a:pt x="709" y="419"/>
                    <a:pt x="709" y="419"/>
                  </a:cubicBezTo>
                  <a:cubicBezTo>
                    <a:pt x="683" y="466"/>
                    <a:pt x="683" y="466"/>
                    <a:pt x="683" y="466"/>
                  </a:cubicBezTo>
                  <a:cubicBezTo>
                    <a:pt x="704" y="492"/>
                    <a:pt x="704" y="492"/>
                    <a:pt x="704" y="492"/>
                  </a:cubicBezTo>
                  <a:cubicBezTo>
                    <a:pt x="683" y="570"/>
                    <a:pt x="683" y="570"/>
                    <a:pt x="683" y="570"/>
                  </a:cubicBezTo>
                  <a:cubicBezTo>
                    <a:pt x="652" y="570"/>
                    <a:pt x="652" y="570"/>
                    <a:pt x="652" y="570"/>
                  </a:cubicBezTo>
                  <a:cubicBezTo>
                    <a:pt x="631" y="627"/>
                    <a:pt x="631" y="627"/>
                    <a:pt x="631" y="627"/>
                  </a:cubicBezTo>
                  <a:cubicBezTo>
                    <a:pt x="574" y="653"/>
                    <a:pt x="574" y="653"/>
                    <a:pt x="574" y="653"/>
                  </a:cubicBezTo>
                  <a:cubicBezTo>
                    <a:pt x="553" y="638"/>
                    <a:pt x="553" y="638"/>
                    <a:pt x="553" y="638"/>
                  </a:cubicBezTo>
                  <a:cubicBezTo>
                    <a:pt x="553" y="638"/>
                    <a:pt x="522" y="653"/>
                    <a:pt x="516" y="653"/>
                  </a:cubicBezTo>
                  <a:cubicBezTo>
                    <a:pt x="511" y="653"/>
                    <a:pt x="464" y="632"/>
                    <a:pt x="464" y="632"/>
                  </a:cubicBezTo>
                  <a:cubicBezTo>
                    <a:pt x="485" y="570"/>
                    <a:pt x="485" y="570"/>
                    <a:pt x="485" y="570"/>
                  </a:cubicBezTo>
                  <a:cubicBezTo>
                    <a:pt x="422" y="518"/>
                    <a:pt x="422" y="518"/>
                    <a:pt x="422" y="518"/>
                  </a:cubicBezTo>
                  <a:cubicBezTo>
                    <a:pt x="355" y="512"/>
                    <a:pt x="355" y="512"/>
                    <a:pt x="355" y="512"/>
                  </a:cubicBezTo>
                  <a:cubicBezTo>
                    <a:pt x="334" y="450"/>
                    <a:pt x="334" y="450"/>
                    <a:pt x="334" y="450"/>
                  </a:cubicBezTo>
                  <a:cubicBezTo>
                    <a:pt x="292" y="419"/>
                    <a:pt x="292" y="419"/>
                    <a:pt x="292" y="419"/>
                  </a:cubicBezTo>
                  <a:cubicBezTo>
                    <a:pt x="292" y="382"/>
                    <a:pt x="292" y="382"/>
                    <a:pt x="292" y="382"/>
                  </a:cubicBezTo>
                  <a:cubicBezTo>
                    <a:pt x="209" y="346"/>
                    <a:pt x="209" y="346"/>
                    <a:pt x="209" y="346"/>
                  </a:cubicBezTo>
                  <a:cubicBezTo>
                    <a:pt x="151" y="273"/>
                    <a:pt x="151" y="273"/>
                    <a:pt x="151" y="273"/>
                  </a:cubicBezTo>
                  <a:cubicBezTo>
                    <a:pt x="83" y="283"/>
                    <a:pt x="83" y="283"/>
                    <a:pt x="83" y="283"/>
                  </a:cubicBezTo>
                  <a:cubicBezTo>
                    <a:pt x="36" y="231"/>
                    <a:pt x="36" y="231"/>
                    <a:pt x="36" y="231"/>
                  </a:cubicBezTo>
                  <a:cubicBezTo>
                    <a:pt x="5" y="222"/>
                    <a:pt x="5" y="222"/>
                    <a:pt x="5" y="222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42" y="132"/>
                    <a:pt x="42" y="132"/>
                    <a:pt x="42" y="132"/>
                  </a:cubicBezTo>
                  <a:cubicBezTo>
                    <a:pt x="39" y="80"/>
                    <a:pt x="39" y="80"/>
                    <a:pt x="39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61" y="92"/>
                    <a:pt x="61" y="92"/>
                    <a:pt x="61" y="9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05" y="144"/>
                    <a:pt x="105" y="144"/>
                    <a:pt x="105" y="144"/>
                  </a:cubicBezTo>
                  <a:cubicBezTo>
                    <a:pt x="110" y="148"/>
                    <a:pt x="110" y="148"/>
                    <a:pt x="110" y="148"/>
                  </a:cubicBezTo>
                  <a:cubicBezTo>
                    <a:pt x="205" y="232"/>
                    <a:pt x="205" y="232"/>
                    <a:pt x="205" y="232"/>
                  </a:cubicBezTo>
                  <a:cubicBezTo>
                    <a:pt x="257" y="240"/>
                    <a:pt x="257" y="240"/>
                    <a:pt x="257" y="240"/>
                  </a:cubicBezTo>
                  <a:cubicBezTo>
                    <a:pt x="337" y="308"/>
                    <a:pt x="337" y="308"/>
                    <a:pt x="337" y="308"/>
                  </a:cubicBezTo>
                  <a:cubicBezTo>
                    <a:pt x="489" y="328"/>
                    <a:pt x="489" y="328"/>
                    <a:pt x="489" y="328"/>
                  </a:cubicBezTo>
                  <a:cubicBezTo>
                    <a:pt x="489" y="376"/>
                    <a:pt x="489" y="376"/>
                    <a:pt x="489" y="376"/>
                  </a:cubicBezTo>
                  <a:cubicBezTo>
                    <a:pt x="461" y="432"/>
                    <a:pt x="461" y="432"/>
                    <a:pt x="461" y="432"/>
                  </a:cubicBezTo>
                  <a:cubicBezTo>
                    <a:pt x="501" y="432"/>
                    <a:pt x="501" y="432"/>
                    <a:pt x="501" y="432"/>
                  </a:cubicBezTo>
                  <a:cubicBezTo>
                    <a:pt x="537" y="468"/>
                    <a:pt x="537" y="468"/>
                    <a:pt x="537" y="468"/>
                  </a:cubicBezTo>
                  <a:cubicBezTo>
                    <a:pt x="561" y="448"/>
                    <a:pt x="561" y="448"/>
                    <a:pt x="561" y="448"/>
                  </a:cubicBezTo>
                  <a:cubicBezTo>
                    <a:pt x="545" y="416"/>
                    <a:pt x="545" y="416"/>
                    <a:pt x="545" y="416"/>
                  </a:cubicBezTo>
                  <a:cubicBezTo>
                    <a:pt x="585" y="396"/>
                    <a:pt x="585" y="396"/>
                    <a:pt x="585" y="396"/>
                  </a:cubicBezTo>
                  <a:cubicBezTo>
                    <a:pt x="617" y="376"/>
                    <a:pt x="617" y="376"/>
                    <a:pt x="617" y="376"/>
                  </a:cubicBezTo>
                  <a:cubicBezTo>
                    <a:pt x="629" y="344"/>
                    <a:pt x="629" y="344"/>
                    <a:pt x="629" y="344"/>
                  </a:cubicBezTo>
                  <a:cubicBezTo>
                    <a:pt x="781" y="276"/>
                    <a:pt x="781" y="276"/>
                    <a:pt x="781" y="276"/>
                  </a:cubicBezTo>
                  <a:cubicBezTo>
                    <a:pt x="841" y="308"/>
                    <a:pt x="841" y="308"/>
                    <a:pt x="841" y="308"/>
                  </a:cubicBezTo>
                  <a:cubicBezTo>
                    <a:pt x="893" y="268"/>
                    <a:pt x="893" y="268"/>
                    <a:pt x="893" y="268"/>
                  </a:cubicBezTo>
                  <a:cubicBezTo>
                    <a:pt x="893" y="188"/>
                    <a:pt x="893" y="188"/>
                    <a:pt x="893" y="188"/>
                  </a:cubicBezTo>
                  <a:cubicBezTo>
                    <a:pt x="957" y="120"/>
                    <a:pt x="957" y="120"/>
                    <a:pt x="957" y="120"/>
                  </a:cubicBezTo>
                  <a:cubicBezTo>
                    <a:pt x="977" y="40"/>
                    <a:pt x="977" y="40"/>
                    <a:pt x="977" y="40"/>
                  </a:cubicBezTo>
                  <a:cubicBezTo>
                    <a:pt x="1092" y="0"/>
                    <a:pt x="1092" y="0"/>
                    <a:pt x="1092" y="0"/>
                  </a:cubicBezTo>
                  <a:cubicBezTo>
                    <a:pt x="1095" y="1"/>
                    <a:pt x="1095" y="1"/>
                    <a:pt x="1095" y="1"/>
                  </a:cubicBezTo>
                  <a:cubicBezTo>
                    <a:pt x="1048" y="38"/>
                    <a:pt x="1048" y="38"/>
                    <a:pt x="1048" y="38"/>
                  </a:cubicBezTo>
                  <a:cubicBezTo>
                    <a:pt x="1090" y="48"/>
                    <a:pt x="1090" y="48"/>
                    <a:pt x="1090" y="48"/>
                  </a:cubicBezTo>
                  <a:cubicBezTo>
                    <a:pt x="1137" y="100"/>
                    <a:pt x="1137" y="100"/>
                    <a:pt x="1137" y="100"/>
                  </a:cubicBezTo>
                  <a:cubicBezTo>
                    <a:pt x="1142" y="137"/>
                    <a:pt x="1142" y="137"/>
                    <a:pt x="1142" y="137"/>
                  </a:cubicBezTo>
                  <a:cubicBezTo>
                    <a:pt x="1106" y="168"/>
                    <a:pt x="1106" y="168"/>
                    <a:pt x="1106" y="168"/>
                  </a:cubicBezTo>
                  <a:cubicBezTo>
                    <a:pt x="1132" y="246"/>
                    <a:pt x="1132" y="246"/>
                    <a:pt x="1132" y="246"/>
                  </a:cubicBezTo>
                  <a:cubicBezTo>
                    <a:pt x="1162" y="250"/>
                    <a:pt x="1162" y="250"/>
                    <a:pt x="1162" y="250"/>
                  </a:cubicBezTo>
                  <a:cubicBezTo>
                    <a:pt x="1179" y="252"/>
                    <a:pt x="1179" y="252"/>
                    <a:pt x="1179" y="252"/>
                  </a:cubicBezTo>
                  <a:cubicBezTo>
                    <a:pt x="1179" y="288"/>
                    <a:pt x="1179" y="288"/>
                    <a:pt x="1179" y="288"/>
                  </a:cubicBezTo>
                  <a:cubicBezTo>
                    <a:pt x="1183" y="290"/>
                    <a:pt x="1183" y="290"/>
                    <a:pt x="1183" y="290"/>
                  </a:cubicBezTo>
                  <a:cubicBezTo>
                    <a:pt x="1179" y="304"/>
                    <a:pt x="1179" y="304"/>
                    <a:pt x="1179" y="304"/>
                  </a:cubicBezTo>
                  <a:cubicBezTo>
                    <a:pt x="1179" y="304"/>
                    <a:pt x="1194" y="393"/>
                    <a:pt x="1194" y="398"/>
                  </a:cubicBezTo>
                </a:path>
              </a:pathLst>
            </a:custGeom>
            <a:solidFill>
              <a:srgbClr val="A6A6A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4" name="ศรีสะเกษ">
              <a:extLst>
                <a:ext uri="{FF2B5EF4-FFF2-40B4-BE49-F238E27FC236}">
                  <a16:creationId xmlns:a16="http://schemas.microsoft.com/office/drawing/2014/main" id="{B467691D-59CA-403C-9C9E-439091C12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6987" y="2847845"/>
              <a:ext cx="341996" cy="457213"/>
            </a:xfrm>
            <a:custGeom>
              <a:avLst/>
              <a:gdLst>
                <a:gd name="T0" fmla="*/ 803 w 835"/>
                <a:gd name="T1" fmla="*/ 918 h 1123"/>
                <a:gd name="T2" fmla="*/ 819 w 835"/>
                <a:gd name="T3" fmla="*/ 1017 h 1123"/>
                <a:gd name="T4" fmla="*/ 766 w 835"/>
                <a:gd name="T5" fmla="*/ 1047 h 1123"/>
                <a:gd name="T6" fmla="*/ 698 w 835"/>
                <a:gd name="T7" fmla="*/ 1043 h 1123"/>
                <a:gd name="T8" fmla="*/ 622 w 835"/>
                <a:gd name="T9" fmla="*/ 1055 h 1123"/>
                <a:gd name="T10" fmla="*/ 562 w 835"/>
                <a:gd name="T11" fmla="*/ 1115 h 1123"/>
                <a:gd name="T12" fmla="*/ 494 w 835"/>
                <a:gd name="T13" fmla="*/ 1115 h 1123"/>
                <a:gd name="T14" fmla="*/ 382 w 835"/>
                <a:gd name="T15" fmla="*/ 1095 h 1123"/>
                <a:gd name="T16" fmla="*/ 290 w 835"/>
                <a:gd name="T17" fmla="*/ 1095 h 1123"/>
                <a:gd name="T18" fmla="*/ 246 w 835"/>
                <a:gd name="T19" fmla="*/ 1079 h 1123"/>
                <a:gd name="T20" fmla="*/ 206 w 835"/>
                <a:gd name="T21" fmla="*/ 1087 h 1123"/>
                <a:gd name="T22" fmla="*/ 154 w 835"/>
                <a:gd name="T23" fmla="*/ 1123 h 1123"/>
                <a:gd name="T24" fmla="*/ 120 w 835"/>
                <a:gd name="T25" fmla="*/ 1085 h 1123"/>
                <a:gd name="T26" fmla="*/ 110 w 835"/>
                <a:gd name="T27" fmla="*/ 970 h 1123"/>
                <a:gd name="T28" fmla="*/ 131 w 835"/>
                <a:gd name="T29" fmla="*/ 902 h 1123"/>
                <a:gd name="T30" fmla="*/ 78 w 835"/>
                <a:gd name="T31" fmla="*/ 777 h 1123"/>
                <a:gd name="T32" fmla="*/ 0 w 835"/>
                <a:gd name="T33" fmla="*/ 683 h 1123"/>
                <a:gd name="T34" fmla="*/ 58 w 835"/>
                <a:gd name="T35" fmla="*/ 563 h 1123"/>
                <a:gd name="T36" fmla="*/ 73 w 835"/>
                <a:gd name="T37" fmla="*/ 417 h 1123"/>
                <a:gd name="T38" fmla="*/ 58 w 835"/>
                <a:gd name="T39" fmla="*/ 313 h 1123"/>
                <a:gd name="T40" fmla="*/ 167 w 835"/>
                <a:gd name="T41" fmla="*/ 187 h 1123"/>
                <a:gd name="T42" fmla="*/ 99 w 835"/>
                <a:gd name="T43" fmla="*/ 151 h 1123"/>
                <a:gd name="T44" fmla="*/ 73 w 835"/>
                <a:gd name="T45" fmla="*/ 141 h 1123"/>
                <a:gd name="T46" fmla="*/ 84 w 835"/>
                <a:gd name="T47" fmla="*/ 109 h 1123"/>
                <a:gd name="T48" fmla="*/ 157 w 835"/>
                <a:gd name="T49" fmla="*/ 21 h 1123"/>
                <a:gd name="T50" fmla="*/ 192 w 835"/>
                <a:gd name="T51" fmla="*/ 7 h 1123"/>
                <a:gd name="T52" fmla="*/ 198 w 835"/>
                <a:gd name="T53" fmla="*/ 52 h 1123"/>
                <a:gd name="T54" fmla="*/ 292 w 835"/>
                <a:gd name="T55" fmla="*/ 135 h 1123"/>
                <a:gd name="T56" fmla="*/ 386 w 835"/>
                <a:gd name="T57" fmla="*/ 214 h 1123"/>
                <a:gd name="T58" fmla="*/ 428 w 835"/>
                <a:gd name="T59" fmla="*/ 250 h 1123"/>
                <a:gd name="T60" fmla="*/ 444 w 835"/>
                <a:gd name="T61" fmla="*/ 255 h 1123"/>
                <a:gd name="T62" fmla="*/ 584 w 835"/>
                <a:gd name="T63" fmla="*/ 297 h 1123"/>
                <a:gd name="T64" fmla="*/ 702 w 835"/>
                <a:gd name="T65" fmla="*/ 332 h 1123"/>
                <a:gd name="T66" fmla="*/ 715 w 835"/>
                <a:gd name="T67" fmla="*/ 386 h 1123"/>
                <a:gd name="T68" fmla="*/ 689 w 835"/>
                <a:gd name="T69" fmla="*/ 459 h 1123"/>
                <a:gd name="T70" fmla="*/ 694 w 835"/>
                <a:gd name="T71" fmla="*/ 568 h 1123"/>
                <a:gd name="T72" fmla="*/ 809 w 835"/>
                <a:gd name="T73" fmla="*/ 641 h 1123"/>
                <a:gd name="T74" fmla="*/ 835 w 835"/>
                <a:gd name="T75" fmla="*/ 782 h 1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35" h="1123">
                  <a:moveTo>
                    <a:pt x="835" y="834"/>
                  </a:moveTo>
                  <a:cubicBezTo>
                    <a:pt x="803" y="918"/>
                    <a:pt x="803" y="918"/>
                    <a:pt x="803" y="918"/>
                  </a:cubicBezTo>
                  <a:cubicBezTo>
                    <a:pt x="835" y="959"/>
                    <a:pt x="835" y="959"/>
                    <a:pt x="835" y="959"/>
                  </a:cubicBezTo>
                  <a:cubicBezTo>
                    <a:pt x="819" y="1017"/>
                    <a:pt x="819" y="1017"/>
                    <a:pt x="819" y="1017"/>
                  </a:cubicBezTo>
                  <a:cubicBezTo>
                    <a:pt x="824" y="1043"/>
                    <a:pt x="824" y="1043"/>
                    <a:pt x="824" y="1043"/>
                  </a:cubicBezTo>
                  <a:cubicBezTo>
                    <a:pt x="766" y="1047"/>
                    <a:pt x="766" y="1047"/>
                    <a:pt x="766" y="1047"/>
                  </a:cubicBezTo>
                  <a:cubicBezTo>
                    <a:pt x="766" y="1047"/>
                    <a:pt x="730" y="1071"/>
                    <a:pt x="730" y="1067"/>
                  </a:cubicBezTo>
                  <a:cubicBezTo>
                    <a:pt x="730" y="1063"/>
                    <a:pt x="698" y="1043"/>
                    <a:pt x="698" y="1043"/>
                  </a:cubicBezTo>
                  <a:cubicBezTo>
                    <a:pt x="698" y="1043"/>
                    <a:pt x="678" y="1067"/>
                    <a:pt x="674" y="1067"/>
                  </a:cubicBezTo>
                  <a:cubicBezTo>
                    <a:pt x="670" y="1067"/>
                    <a:pt x="622" y="1055"/>
                    <a:pt x="622" y="1055"/>
                  </a:cubicBezTo>
                  <a:cubicBezTo>
                    <a:pt x="594" y="1115"/>
                    <a:pt x="594" y="1115"/>
                    <a:pt x="594" y="1115"/>
                  </a:cubicBezTo>
                  <a:cubicBezTo>
                    <a:pt x="594" y="1115"/>
                    <a:pt x="566" y="1119"/>
                    <a:pt x="562" y="1115"/>
                  </a:cubicBezTo>
                  <a:cubicBezTo>
                    <a:pt x="558" y="1111"/>
                    <a:pt x="522" y="1079"/>
                    <a:pt x="522" y="1079"/>
                  </a:cubicBezTo>
                  <a:cubicBezTo>
                    <a:pt x="494" y="1115"/>
                    <a:pt x="494" y="1115"/>
                    <a:pt x="494" y="1115"/>
                  </a:cubicBezTo>
                  <a:cubicBezTo>
                    <a:pt x="458" y="1095"/>
                    <a:pt x="458" y="1095"/>
                    <a:pt x="458" y="1095"/>
                  </a:cubicBezTo>
                  <a:cubicBezTo>
                    <a:pt x="382" y="1095"/>
                    <a:pt x="382" y="1095"/>
                    <a:pt x="382" y="1095"/>
                  </a:cubicBezTo>
                  <a:cubicBezTo>
                    <a:pt x="326" y="1059"/>
                    <a:pt x="326" y="1059"/>
                    <a:pt x="326" y="1059"/>
                  </a:cubicBezTo>
                  <a:cubicBezTo>
                    <a:pt x="290" y="1095"/>
                    <a:pt x="290" y="1095"/>
                    <a:pt x="290" y="1095"/>
                  </a:cubicBezTo>
                  <a:cubicBezTo>
                    <a:pt x="259" y="1083"/>
                    <a:pt x="259" y="1083"/>
                    <a:pt x="259" y="1083"/>
                  </a:cubicBezTo>
                  <a:cubicBezTo>
                    <a:pt x="246" y="1079"/>
                    <a:pt x="246" y="1079"/>
                    <a:pt x="246" y="1079"/>
                  </a:cubicBezTo>
                  <a:cubicBezTo>
                    <a:pt x="222" y="1111"/>
                    <a:pt x="222" y="1111"/>
                    <a:pt x="222" y="1111"/>
                  </a:cubicBezTo>
                  <a:cubicBezTo>
                    <a:pt x="206" y="1087"/>
                    <a:pt x="206" y="1087"/>
                    <a:pt x="206" y="1087"/>
                  </a:cubicBezTo>
                  <a:cubicBezTo>
                    <a:pt x="178" y="1087"/>
                    <a:pt x="178" y="1087"/>
                    <a:pt x="178" y="1087"/>
                  </a:cubicBezTo>
                  <a:cubicBezTo>
                    <a:pt x="154" y="1123"/>
                    <a:pt x="154" y="1123"/>
                    <a:pt x="154" y="1123"/>
                  </a:cubicBezTo>
                  <a:cubicBezTo>
                    <a:pt x="128" y="1123"/>
                    <a:pt x="128" y="1123"/>
                    <a:pt x="128" y="1123"/>
                  </a:cubicBezTo>
                  <a:cubicBezTo>
                    <a:pt x="120" y="1085"/>
                    <a:pt x="120" y="1085"/>
                    <a:pt x="120" y="1085"/>
                  </a:cubicBezTo>
                  <a:cubicBezTo>
                    <a:pt x="131" y="996"/>
                    <a:pt x="131" y="996"/>
                    <a:pt x="131" y="996"/>
                  </a:cubicBezTo>
                  <a:cubicBezTo>
                    <a:pt x="110" y="970"/>
                    <a:pt x="110" y="970"/>
                    <a:pt x="110" y="970"/>
                  </a:cubicBezTo>
                  <a:cubicBezTo>
                    <a:pt x="110" y="928"/>
                    <a:pt x="110" y="928"/>
                    <a:pt x="110" y="928"/>
                  </a:cubicBezTo>
                  <a:cubicBezTo>
                    <a:pt x="131" y="902"/>
                    <a:pt x="131" y="902"/>
                    <a:pt x="131" y="902"/>
                  </a:cubicBezTo>
                  <a:cubicBezTo>
                    <a:pt x="131" y="813"/>
                    <a:pt x="131" y="813"/>
                    <a:pt x="131" y="813"/>
                  </a:cubicBezTo>
                  <a:cubicBezTo>
                    <a:pt x="78" y="777"/>
                    <a:pt x="78" y="777"/>
                    <a:pt x="78" y="777"/>
                  </a:cubicBezTo>
                  <a:cubicBezTo>
                    <a:pt x="78" y="714"/>
                    <a:pt x="78" y="714"/>
                    <a:pt x="78" y="714"/>
                  </a:cubicBezTo>
                  <a:cubicBezTo>
                    <a:pt x="0" y="683"/>
                    <a:pt x="0" y="683"/>
                    <a:pt x="0" y="683"/>
                  </a:cubicBezTo>
                  <a:cubicBezTo>
                    <a:pt x="0" y="652"/>
                    <a:pt x="0" y="652"/>
                    <a:pt x="0" y="652"/>
                  </a:cubicBezTo>
                  <a:cubicBezTo>
                    <a:pt x="58" y="563"/>
                    <a:pt x="58" y="563"/>
                    <a:pt x="58" y="563"/>
                  </a:cubicBezTo>
                  <a:cubicBezTo>
                    <a:pt x="94" y="459"/>
                    <a:pt x="94" y="459"/>
                    <a:pt x="94" y="459"/>
                  </a:cubicBezTo>
                  <a:cubicBezTo>
                    <a:pt x="73" y="417"/>
                    <a:pt x="73" y="417"/>
                    <a:pt x="73" y="417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58" y="313"/>
                    <a:pt x="58" y="313"/>
                    <a:pt x="58" y="313"/>
                  </a:cubicBezTo>
                  <a:cubicBezTo>
                    <a:pt x="105" y="219"/>
                    <a:pt x="105" y="219"/>
                    <a:pt x="105" y="219"/>
                  </a:cubicBezTo>
                  <a:cubicBezTo>
                    <a:pt x="167" y="187"/>
                    <a:pt x="167" y="187"/>
                    <a:pt x="167" y="187"/>
                  </a:cubicBezTo>
                  <a:cubicBezTo>
                    <a:pt x="167" y="187"/>
                    <a:pt x="141" y="151"/>
                    <a:pt x="131" y="151"/>
                  </a:cubicBezTo>
                  <a:cubicBezTo>
                    <a:pt x="99" y="151"/>
                    <a:pt x="99" y="151"/>
                    <a:pt x="99" y="151"/>
                  </a:cubicBezTo>
                  <a:cubicBezTo>
                    <a:pt x="84" y="161"/>
                    <a:pt x="84" y="161"/>
                    <a:pt x="84" y="161"/>
                  </a:cubicBezTo>
                  <a:cubicBezTo>
                    <a:pt x="73" y="141"/>
                    <a:pt x="73" y="141"/>
                    <a:pt x="73" y="141"/>
                  </a:cubicBezTo>
                  <a:cubicBezTo>
                    <a:pt x="75" y="136"/>
                    <a:pt x="75" y="136"/>
                    <a:pt x="75" y="136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124" y="60"/>
                    <a:pt x="124" y="60"/>
                    <a:pt x="124" y="60"/>
                  </a:cubicBezTo>
                  <a:cubicBezTo>
                    <a:pt x="157" y="21"/>
                    <a:pt x="157" y="21"/>
                    <a:pt x="157" y="21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2" y="7"/>
                    <a:pt x="192" y="7"/>
                    <a:pt x="192" y="7"/>
                  </a:cubicBezTo>
                  <a:cubicBezTo>
                    <a:pt x="198" y="21"/>
                    <a:pt x="198" y="21"/>
                    <a:pt x="198" y="21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44" y="92"/>
                    <a:pt x="244" y="92"/>
                    <a:pt x="244" y="92"/>
                  </a:cubicBezTo>
                  <a:cubicBezTo>
                    <a:pt x="292" y="135"/>
                    <a:pt x="292" y="135"/>
                    <a:pt x="292" y="135"/>
                  </a:cubicBezTo>
                  <a:cubicBezTo>
                    <a:pt x="298" y="177"/>
                    <a:pt x="298" y="177"/>
                    <a:pt x="298" y="177"/>
                  </a:cubicBezTo>
                  <a:cubicBezTo>
                    <a:pt x="386" y="214"/>
                    <a:pt x="386" y="214"/>
                    <a:pt x="386" y="214"/>
                  </a:cubicBezTo>
                  <a:cubicBezTo>
                    <a:pt x="417" y="214"/>
                    <a:pt x="417" y="214"/>
                    <a:pt x="417" y="214"/>
                  </a:cubicBezTo>
                  <a:cubicBezTo>
                    <a:pt x="428" y="250"/>
                    <a:pt x="428" y="250"/>
                    <a:pt x="428" y="250"/>
                  </a:cubicBezTo>
                  <a:cubicBezTo>
                    <a:pt x="444" y="252"/>
                    <a:pt x="444" y="252"/>
                    <a:pt x="444" y="252"/>
                  </a:cubicBezTo>
                  <a:cubicBezTo>
                    <a:pt x="444" y="255"/>
                    <a:pt x="444" y="255"/>
                    <a:pt x="444" y="255"/>
                  </a:cubicBezTo>
                  <a:cubicBezTo>
                    <a:pt x="506" y="287"/>
                    <a:pt x="506" y="287"/>
                    <a:pt x="506" y="287"/>
                  </a:cubicBezTo>
                  <a:cubicBezTo>
                    <a:pt x="584" y="297"/>
                    <a:pt x="584" y="297"/>
                    <a:pt x="584" y="297"/>
                  </a:cubicBezTo>
                  <a:cubicBezTo>
                    <a:pt x="652" y="297"/>
                    <a:pt x="652" y="297"/>
                    <a:pt x="652" y="297"/>
                  </a:cubicBezTo>
                  <a:cubicBezTo>
                    <a:pt x="702" y="332"/>
                    <a:pt x="702" y="332"/>
                    <a:pt x="702" y="332"/>
                  </a:cubicBezTo>
                  <a:cubicBezTo>
                    <a:pt x="704" y="334"/>
                    <a:pt x="704" y="334"/>
                    <a:pt x="704" y="334"/>
                  </a:cubicBezTo>
                  <a:cubicBezTo>
                    <a:pt x="715" y="386"/>
                    <a:pt x="715" y="386"/>
                    <a:pt x="715" y="386"/>
                  </a:cubicBezTo>
                  <a:cubicBezTo>
                    <a:pt x="673" y="417"/>
                    <a:pt x="673" y="417"/>
                    <a:pt x="673" y="417"/>
                  </a:cubicBezTo>
                  <a:cubicBezTo>
                    <a:pt x="673" y="417"/>
                    <a:pt x="689" y="453"/>
                    <a:pt x="689" y="459"/>
                  </a:cubicBezTo>
                  <a:cubicBezTo>
                    <a:pt x="689" y="464"/>
                    <a:pt x="673" y="490"/>
                    <a:pt x="673" y="490"/>
                  </a:cubicBezTo>
                  <a:cubicBezTo>
                    <a:pt x="694" y="568"/>
                    <a:pt x="694" y="568"/>
                    <a:pt x="694" y="568"/>
                  </a:cubicBezTo>
                  <a:cubicBezTo>
                    <a:pt x="756" y="589"/>
                    <a:pt x="756" y="589"/>
                    <a:pt x="756" y="589"/>
                  </a:cubicBezTo>
                  <a:cubicBezTo>
                    <a:pt x="809" y="641"/>
                    <a:pt x="809" y="641"/>
                    <a:pt x="809" y="641"/>
                  </a:cubicBezTo>
                  <a:cubicBezTo>
                    <a:pt x="793" y="714"/>
                    <a:pt x="793" y="714"/>
                    <a:pt x="793" y="714"/>
                  </a:cubicBezTo>
                  <a:cubicBezTo>
                    <a:pt x="793" y="714"/>
                    <a:pt x="835" y="777"/>
                    <a:pt x="835" y="782"/>
                  </a:cubicBezTo>
                  <a:lnTo>
                    <a:pt x="835" y="83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5" name="สุรินทร์">
              <a:extLst>
                <a:ext uri="{FF2B5EF4-FFF2-40B4-BE49-F238E27FC236}">
                  <a16:creationId xmlns:a16="http://schemas.microsoft.com/office/drawing/2014/main" id="{FF656B4E-C7A1-48D4-AA49-2F25BFB8A0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198" y="2880765"/>
              <a:ext cx="358455" cy="431609"/>
            </a:xfrm>
            <a:custGeom>
              <a:avLst/>
              <a:gdLst>
                <a:gd name="T0" fmla="*/ 840 w 876"/>
                <a:gd name="T1" fmla="*/ 731 h 1057"/>
                <a:gd name="T2" fmla="*/ 819 w 876"/>
                <a:gd name="T3" fmla="*/ 846 h 1057"/>
                <a:gd name="T4" fmla="*/ 840 w 876"/>
                <a:gd name="T5" fmla="*/ 914 h 1057"/>
                <a:gd name="T6" fmla="*/ 837 w 876"/>
                <a:gd name="T7" fmla="*/ 1041 h 1057"/>
                <a:gd name="T8" fmla="*/ 787 w 876"/>
                <a:gd name="T9" fmla="*/ 1021 h 1057"/>
                <a:gd name="T10" fmla="*/ 743 w 876"/>
                <a:gd name="T11" fmla="*/ 1029 h 1057"/>
                <a:gd name="T12" fmla="*/ 699 w 876"/>
                <a:gd name="T13" fmla="*/ 1045 h 1057"/>
                <a:gd name="T14" fmla="*/ 655 w 876"/>
                <a:gd name="T15" fmla="*/ 1025 h 1057"/>
                <a:gd name="T16" fmla="*/ 567 w 876"/>
                <a:gd name="T17" fmla="*/ 1001 h 1057"/>
                <a:gd name="T18" fmla="*/ 547 w 876"/>
                <a:gd name="T19" fmla="*/ 1009 h 1057"/>
                <a:gd name="T20" fmla="*/ 531 w 876"/>
                <a:gd name="T21" fmla="*/ 957 h 1057"/>
                <a:gd name="T22" fmla="*/ 483 w 876"/>
                <a:gd name="T23" fmla="*/ 961 h 1057"/>
                <a:gd name="T24" fmla="*/ 447 w 876"/>
                <a:gd name="T25" fmla="*/ 985 h 1057"/>
                <a:gd name="T26" fmla="*/ 431 w 876"/>
                <a:gd name="T27" fmla="*/ 965 h 1057"/>
                <a:gd name="T28" fmla="*/ 379 w 876"/>
                <a:gd name="T29" fmla="*/ 989 h 1057"/>
                <a:gd name="T30" fmla="*/ 323 w 876"/>
                <a:gd name="T31" fmla="*/ 1017 h 1057"/>
                <a:gd name="T32" fmla="*/ 271 w 876"/>
                <a:gd name="T33" fmla="*/ 1029 h 1057"/>
                <a:gd name="T34" fmla="*/ 107 w 876"/>
                <a:gd name="T35" fmla="*/ 1057 h 1057"/>
                <a:gd name="T36" fmla="*/ 104 w 876"/>
                <a:gd name="T37" fmla="*/ 976 h 1057"/>
                <a:gd name="T38" fmla="*/ 104 w 876"/>
                <a:gd name="T39" fmla="*/ 893 h 1057"/>
                <a:gd name="T40" fmla="*/ 151 w 876"/>
                <a:gd name="T41" fmla="*/ 710 h 1057"/>
                <a:gd name="T42" fmla="*/ 182 w 876"/>
                <a:gd name="T43" fmla="*/ 606 h 1057"/>
                <a:gd name="T44" fmla="*/ 292 w 876"/>
                <a:gd name="T45" fmla="*/ 455 h 1057"/>
                <a:gd name="T46" fmla="*/ 282 w 876"/>
                <a:gd name="T47" fmla="*/ 241 h 1057"/>
                <a:gd name="T48" fmla="*/ 313 w 876"/>
                <a:gd name="T49" fmla="*/ 121 h 1057"/>
                <a:gd name="T50" fmla="*/ 266 w 876"/>
                <a:gd name="T51" fmla="*/ 158 h 1057"/>
                <a:gd name="T52" fmla="*/ 172 w 876"/>
                <a:gd name="T53" fmla="*/ 163 h 1057"/>
                <a:gd name="T54" fmla="*/ 42 w 876"/>
                <a:gd name="T55" fmla="*/ 100 h 1057"/>
                <a:gd name="T56" fmla="*/ 0 w 876"/>
                <a:gd name="T57" fmla="*/ 53 h 1057"/>
                <a:gd name="T58" fmla="*/ 109 w 876"/>
                <a:gd name="T59" fmla="*/ 22 h 1057"/>
                <a:gd name="T60" fmla="*/ 254 w 876"/>
                <a:gd name="T61" fmla="*/ 59 h 1057"/>
                <a:gd name="T62" fmla="*/ 275 w 876"/>
                <a:gd name="T63" fmla="*/ 30 h 1057"/>
                <a:gd name="T64" fmla="*/ 313 w 876"/>
                <a:gd name="T65" fmla="*/ 22 h 1057"/>
                <a:gd name="T66" fmla="*/ 412 w 876"/>
                <a:gd name="T67" fmla="*/ 22 h 1057"/>
                <a:gd name="T68" fmla="*/ 495 w 876"/>
                <a:gd name="T69" fmla="*/ 38 h 1057"/>
                <a:gd name="T70" fmla="*/ 647 w 876"/>
                <a:gd name="T71" fmla="*/ 12 h 1057"/>
                <a:gd name="T72" fmla="*/ 704 w 876"/>
                <a:gd name="T73" fmla="*/ 32 h 1057"/>
                <a:gd name="T74" fmla="*/ 784 w 876"/>
                <a:gd name="T75" fmla="*/ 54 h 1057"/>
                <a:gd name="T76" fmla="*/ 793 w 876"/>
                <a:gd name="T77" fmla="*/ 79 h 1057"/>
                <a:gd name="T78" fmla="*/ 840 w 876"/>
                <a:gd name="T79" fmla="*/ 69 h 1057"/>
                <a:gd name="T80" fmla="*/ 814 w 876"/>
                <a:gd name="T81" fmla="*/ 137 h 1057"/>
                <a:gd name="T82" fmla="*/ 777 w 876"/>
                <a:gd name="T83" fmla="*/ 262 h 1057"/>
                <a:gd name="T84" fmla="*/ 803 w 876"/>
                <a:gd name="T85" fmla="*/ 377 h 1057"/>
                <a:gd name="T86" fmla="*/ 709 w 876"/>
                <a:gd name="T87" fmla="*/ 570 h 1057"/>
                <a:gd name="T88" fmla="*/ 787 w 876"/>
                <a:gd name="T89" fmla="*/ 632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76" h="1057">
                  <a:moveTo>
                    <a:pt x="787" y="695"/>
                  </a:moveTo>
                  <a:cubicBezTo>
                    <a:pt x="840" y="731"/>
                    <a:pt x="840" y="731"/>
                    <a:pt x="840" y="731"/>
                  </a:cubicBezTo>
                  <a:cubicBezTo>
                    <a:pt x="840" y="820"/>
                    <a:pt x="840" y="820"/>
                    <a:pt x="840" y="820"/>
                  </a:cubicBezTo>
                  <a:cubicBezTo>
                    <a:pt x="819" y="846"/>
                    <a:pt x="819" y="846"/>
                    <a:pt x="819" y="846"/>
                  </a:cubicBezTo>
                  <a:cubicBezTo>
                    <a:pt x="819" y="888"/>
                    <a:pt x="819" y="888"/>
                    <a:pt x="819" y="888"/>
                  </a:cubicBezTo>
                  <a:cubicBezTo>
                    <a:pt x="840" y="914"/>
                    <a:pt x="840" y="914"/>
                    <a:pt x="840" y="914"/>
                  </a:cubicBezTo>
                  <a:cubicBezTo>
                    <a:pt x="829" y="1003"/>
                    <a:pt x="829" y="1003"/>
                    <a:pt x="829" y="1003"/>
                  </a:cubicBezTo>
                  <a:cubicBezTo>
                    <a:pt x="837" y="1041"/>
                    <a:pt x="837" y="1041"/>
                    <a:pt x="837" y="1041"/>
                  </a:cubicBezTo>
                  <a:cubicBezTo>
                    <a:pt x="803" y="1041"/>
                    <a:pt x="803" y="1041"/>
                    <a:pt x="803" y="1041"/>
                  </a:cubicBezTo>
                  <a:cubicBezTo>
                    <a:pt x="787" y="1021"/>
                    <a:pt x="787" y="1021"/>
                    <a:pt x="787" y="1021"/>
                  </a:cubicBezTo>
                  <a:cubicBezTo>
                    <a:pt x="779" y="1029"/>
                    <a:pt x="779" y="1029"/>
                    <a:pt x="779" y="1029"/>
                  </a:cubicBezTo>
                  <a:cubicBezTo>
                    <a:pt x="743" y="1029"/>
                    <a:pt x="743" y="1029"/>
                    <a:pt x="743" y="1029"/>
                  </a:cubicBezTo>
                  <a:cubicBezTo>
                    <a:pt x="743" y="1049"/>
                    <a:pt x="743" y="1049"/>
                    <a:pt x="743" y="1049"/>
                  </a:cubicBezTo>
                  <a:cubicBezTo>
                    <a:pt x="699" y="1045"/>
                    <a:pt x="699" y="1045"/>
                    <a:pt x="699" y="1045"/>
                  </a:cubicBezTo>
                  <a:cubicBezTo>
                    <a:pt x="671" y="1017"/>
                    <a:pt x="671" y="1017"/>
                    <a:pt x="671" y="1017"/>
                  </a:cubicBezTo>
                  <a:cubicBezTo>
                    <a:pt x="655" y="1025"/>
                    <a:pt x="655" y="1025"/>
                    <a:pt x="655" y="1025"/>
                  </a:cubicBezTo>
                  <a:cubicBezTo>
                    <a:pt x="611" y="1025"/>
                    <a:pt x="611" y="1025"/>
                    <a:pt x="611" y="1025"/>
                  </a:cubicBezTo>
                  <a:cubicBezTo>
                    <a:pt x="567" y="1001"/>
                    <a:pt x="567" y="1001"/>
                    <a:pt x="567" y="1001"/>
                  </a:cubicBezTo>
                  <a:cubicBezTo>
                    <a:pt x="551" y="993"/>
                    <a:pt x="551" y="993"/>
                    <a:pt x="551" y="993"/>
                  </a:cubicBezTo>
                  <a:cubicBezTo>
                    <a:pt x="547" y="1009"/>
                    <a:pt x="547" y="1009"/>
                    <a:pt x="547" y="1009"/>
                  </a:cubicBezTo>
                  <a:cubicBezTo>
                    <a:pt x="531" y="1005"/>
                    <a:pt x="531" y="1005"/>
                    <a:pt x="531" y="1005"/>
                  </a:cubicBezTo>
                  <a:cubicBezTo>
                    <a:pt x="531" y="957"/>
                    <a:pt x="531" y="957"/>
                    <a:pt x="531" y="957"/>
                  </a:cubicBezTo>
                  <a:cubicBezTo>
                    <a:pt x="495" y="953"/>
                    <a:pt x="495" y="953"/>
                    <a:pt x="495" y="953"/>
                  </a:cubicBezTo>
                  <a:cubicBezTo>
                    <a:pt x="483" y="961"/>
                    <a:pt x="483" y="961"/>
                    <a:pt x="483" y="961"/>
                  </a:cubicBezTo>
                  <a:cubicBezTo>
                    <a:pt x="479" y="985"/>
                    <a:pt x="479" y="985"/>
                    <a:pt x="479" y="985"/>
                  </a:cubicBezTo>
                  <a:cubicBezTo>
                    <a:pt x="447" y="985"/>
                    <a:pt x="447" y="985"/>
                    <a:pt x="447" y="985"/>
                  </a:cubicBezTo>
                  <a:cubicBezTo>
                    <a:pt x="431" y="965"/>
                    <a:pt x="431" y="965"/>
                    <a:pt x="431" y="965"/>
                  </a:cubicBezTo>
                  <a:cubicBezTo>
                    <a:pt x="431" y="965"/>
                    <a:pt x="431" y="965"/>
                    <a:pt x="431" y="965"/>
                  </a:cubicBezTo>
                  <a:cubicBezTo>
                    <a:pt x="403" y="961"/>
                    <a:pt x="403" y="961"/>
                    <a:pt x="403" y="961"/>
                  </a:cubicBezTo>
                  <a:cubicBezTo>
                    <a:pt x="403" y="961"/>
                    <a:pt x="383" y="989"/>
                    <a:pt x="379" y="989"/>
                  </a:cubicBezTo>
                  <a:cubicBezTo>
                    <a:pt x="351" y="989"/>
                    <a:pt x="351" y="989"/>
                    <a:pt x="351" y="989"/>
                  </a:cubicBezTo>
                  <a:cubicBezTo>
                    <a:pt x="323" y="1017"/>
                    <a:pt x="323" y="1017"/>
                    <a:pt x="323" y="1017"/>
                  </a:cubicBezTo>
                  <a:cubicBezTo>
                    <a:pt x="291" y="997"/>
                    <a:pt x="291" y="997"/>
                    <a:pt x="291" y="997"/>
                  </a:cubicBezTo>
                  <a:cubicBezTo>
                    <a:pt x="271" y="1029"/>
                    <a:pt x="271" y="1029"/>
                    <a:pt x="271" y="1029"/>
                  </a:cubicBezTo>
                  <a:cubicBezTo>
                    <a:pt x="139" y="1029"/>
                    <a:pt x="139" y="1029"/>
                    <a:pt x="139" y="1029"/>
                  </a:cubicBezTo>
                  <a:cubicBezTo>
                    <a:pt x="107" y="1057"/>
                    <a:pt x="107" y="1057"/>
                    <a:pt x="107" y="1057"/>
                  </a:cubicBezTo>
                  <a:cubicBezTo>
                    <a:pt x="104" y="1055"/>
                    <a:pt x="104" y="1055"/>
                    <a:pt x="104" y="1055"/>
                  </a:cubicBezTo>
                  <a:cubicBezTo>
                    <a:pt x="104" y="976"/>
                    <a:pt x="104" y="976"/>
                    <a:pt x="104" y="976"/>
                  </a:cubicBezTo>
                  <a:cubicBezTo>
                    <a:pt x="125" y="945"/>
                    <a:pt x="125" y="945"/>
                    <a:pt x="125" y="945"/>
                  </a:cubicBezTo>
                  <a:cubicBezTo>
                    <a:pt x="104" y="893"/>
                    <a:pt x="104" y="893"/>
                    <a:pt x="104" y="893"/>
                  </a:cubicBezTo>
                  <a:cubicBezTo>
                    <a:pt x="104" y="783"/>
                    <a:pt x="104" y="783"/>
                    <a:pt x="104" y="783"/>
                  </a:cubicBezTo>
                  <a:cubicBezTo>
                    <a:pt x="151" y="710"/>
                    <a:pt x="151" y="710"/>
                    <a:pt x="151" y="710"/>
                  </a:cubicBezTo>
                  <a:cubicBezTo>
                    <a:pt x="151" y="648"/>
                    <a:pt x="151" y="648"/>
                    <a:pt x="151" y="648"/>
                  </a:cubicBezTo>
                  <a:cubicBezTo>
                    <a:pt x="182" y="606"/>
                    <a:pt x="182" y="606"/>
                    <a:pt x="182" y="606"/>
                  </a:cubicBezTo>
                  <a:cubicBezTo>
                    <a:pt x="261" y="549"/>
                    <a:pt x="261" y="549"/>
                    <a:pt x="261" y="549"/>
                  </a:cubicBezTo>
                  <a:cubicBezTo>
                    <a:pt x="292" y="455"/>
                    <a:pt x="292" y="455"/>
                    <a:pt x="292" y="455"/>
                  </a:cubicBezTo>
                  <a:cubicBezTo>
                    <a:pt x="276" y="408"/>
                    <a:pt x="276" y="408"/>
                    <a:pt x="276" y="408"/>
                  </a:cubicBezTo>
                  <a:cubicBezTo>
                    <a:pt x="282" y="241"/>
                    <a:pt x="282" y="241"/>
                    <a:pt x="282" y="241"/>
                  </a:cubicBezTo>
                  <a:cubicBezTo>
                    <a:pt x="355" y="168"/>
                    <a:pt x="355" y="168"/>
                    <a:pt x="355" y="168"/>
                  </a:cubicBezTo>
                  <a:cubicBezTo>
                    <a:pt x="313" y="121"/>
                    <a:pt x="313" y="121"/>
                    <a:pt x="313" y="121"/>
                  </a:cubicBezTo>
                  <a:cubicBezTo>
                    <a:pt x="297" y="152"/>
                    <a:pt x="297" y="152"/>
                    <a:pt x="297" y="152"/>
                  </a:cubicBezTo>
                  <a:cubicBezTo>
                    <a:pt x="266" y="158"/>
                    <a:pt x="266" y="158"/>
                    <a:pt x="266" y="158"/>
                  </a:cubicBezTo>
                  <a:cubicBezTo>
                    <a:pt x="229" y="121"/>
                    <a:pt x="229" y="121"/>
                    <a:pt x="229" y="121"/>
                  </a:cubicBezTo>
                  <a:cubicBezTo>
                    <a:pt x="172" y="163"/>
                    <a:pt x="172" y="163"/>
                    <a:pt x="172" y="163"/>
                  </a:cubicBezTo>
                  <a:cubicBezTo>
                    <a:pt x="115" y="142"/>
                    <a:pt x="115" y="142"/>
                    <a:pt x="115" y="142"/>
                  </a:cubicBezTo>
                  <a:cubicBezTo>
                    <a:pt x="42" y="100"/>
                    <a:pt x="42" y="100"/>
                    <a:pt x="42" y="100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93" y="64"/>
                    <a:pt x="193" y="64"/>
                    <a:pt x="193" y="64"/>
                  </a:cubicBezTo>
                  <a:cubicBezTo>
                    <a:pt x="254" y="59"/>
                    <a:pt x="254" y="59"/>
                    <a:pt x="254" y="59"/>
                  </a:cubicBezTo>
                  <a:cubicBezTo>
                    <a:pt x="255" y="59"/>
                    <a:pt x="255" y="59"/>
                    <a:pt x="255" y="59"/>
                  </a:cubicBezTo>
                  <a:cubicBezTo>
                    <a:pt x="275" y="30"/>
                    <a:pt x="275" y="30"/>
                    <a:pt x="275" y="30"/>
                  </a:cubicBezTo>
                  <a:cubicBezTo>
                    <a:pt x="275" y="30"/>
                    <a:pt x="275" y="30"/>
                    <a:pt x="275" y="30"/>
                  </a:cubicBezTo>
                  <a:cubicBezTo>
                    <a:pt x="313" y="22"/>
                    <a:pt x="313" y="22"/>
                    <a:pt x="313" y="22"/>
                  </a:cubicBezTo>
                  <a:cubicBezTo>
                    <a:pt x="375" y="48"/>
                    <a:pt x="375" y="48"/>
                    <a:pt x="375" y="48"/>
                  </a:cubicBezTo>
                  <a:cubicBezTo>
                    <a:pt x="412" y="22"/>
                    <a:pt x="412" y="22"/>
                    <a:pt x="412" y="22"/>
                  </a:cubicBezTo>
                  <a:cubicBezTo>
                    <a:pt x="443" y="12"/>
                    <a:pt x="443" y="12"/>
                    <a:pt x="443" y="12"/>
                  </a:cubicBezTo>
                  <a:cubicBezTo>
                    <a:pt x="495" y="38"/>
                    <a:pt x="495" y="38"/>
                    <a:pt x="495" y="38"/>
                  </a:cubicBezTo>
                  <a:cubicBezTo>
                    <a:pt x="605" y="38"/>
                    <a:pt x="605" y="38"/>
                    <a:pt x="605" y="38"/>
                  </a:cubicBezTo>
                  <a:cubicBezTo>
                    <a:pt x="647" y="12"/>
                    <a:pt x="647" y="12"/>
                    <a:pt x="647" y="12"/>
                  </a:cubicBezTo>
                  <a:cubicBezTo>
                    <a:pt x="683" y="12"/>
                    <a:pt x="683" y="12"/>
                    <a:pt x="683" y="12"/>
                  </a:cubicBezTo>
                  <a:cubicBezTo>
                    <a:pt x="704" y="32"/>
                    <a:pt x="704" y="32"/>
                    <a:pt x="704" y="32"/>
                  </a:cubicBezTo>
                  <a:cubicBezTo>
                    <a:pt x="751" y="64"/>
                    <a:pt x="751" y="64"/>
                    <a:pt x="751" y="64"/>
                  </a:cubicBezTo>
                  <a:cubicBezTo>
                    <a:pt x="784" y="54"/>
                    <a:pt x="784" y="54"/>
                    <a:pt x="784" y="54"/>
                  </a:cubicBezTo>
                  <a:cubicBezTo>
                    <a:pt x="782" y="59"/>
                    <a:pt x="782" y="59"/>
                    <a:pt x="782" y="59"/>
                  </a:cubicBezTo>
                  <a:cubicBezTo>
                    <a:pt x="793" y="79"/>
                    <a:pt x="793" y="79"/>
                    <a:pt x="793" y="79"/>
                  </a:cubicBezTo>
                  <a:cubicBezTo>
                    <a:pt x="808" y="69"/>
                    <a:pt x="808" y="69"/>
                    <a:pt x="808" y="69"/>
                  </a:cubicBezTo>
                  <a:cubicBezTo>
                    <a:pt x="840" y="69"/>
                    <a:pt x="840" y="69"/>
                    <a:pt x="840" y="69"/>
                  </a:cubicBezTo>
                  <a:cubicBezTo>
                    <a:pt x="850" y="69"/>
                    <a:pt x="876" y="105"/>
                    <a:pt x="876" y="105"/>
                  </a:cubicBezTo>
                  <a:cubicBezTo>
                    <a:pt x="814" y="137"/>
                    <a:pt x="814" y="137"/>
                    <a:pt x="814" y="137"/>
                  </a:cubicBezTo>
                  <a:cubicBezTo>
                    <a:pt x="767" y="231"/>
                    <a:pt x="767" y="231"/>
                    <a:pt x="767" y="231"/>
                  </a:cubicBezTo>
                  <a:cubicBezTo>
                    <a:pt x="777" y="262"/>
                    <a:pt x="777" y="262"/>
                    <a:pt x="777" y="262"/>
                  </a:cubicBezTo>
                  <a:cubicBezTo>
                    <a:pt x="782" y="335"/>
                    <a:pt x="782" y="335"/>
                    <a:pt x="782" y="335"/>
                  </a:cubicBezTo>
                  <a:cubicBezTo>
                    <a:pt x="803" y="377"/>
                    <a:pt x="803" y="377"/>
                    <a:pt x="803" y="377"/>
                  </a:cubicBezTo>
                  <a:cubicBezTo>
                    <a:pt x="767" y="481"/>
                    <a:pt x="767" y="481"/>
                    <a:pt x="767" y="481"/>
                  </a:cubicBezTo>
                  <a:cubicBezTo>
                    <a:pt x="709" y="570"/>
                    <a:pt x="709" y="570"/>
                    <a:pt x="709" y="570"/>
                  </a:cubicBezTo>
                  <a:cubicBezTo>
                    <a:pt x="709" y="601"/>
                    <a:pt x="709" y="601"/>
                    <a:pt x="709" y="601"/>
                  </a:cubicBezTo>
                  <a:cubicBezTo>
                    <a:pt x="787" y="632"/>
                    <a:pt x="787" y="632"/>
                    <a:pt x="787" y="632"/>
                  </a:cubicBezTo>
                  <a:lnTo>
                    <a:pt x="787" y="69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6" name="สกลนคร">
              <a:extLst>
                <a:ext uri="{FF2B5EF4-FFF2-40B4-BE49-F238E27FC236}">
                  <a16:creationId xmlns:a16="http://schemas.microsoft.com/office/drawing/2014/main" id="{4434ED67-8CC2-4DD4-B7B2-E8099136C2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4722" y="1904157"/>
              <a:ext cx="422466" cy="488304"/>
            </a:xfrm>
            <a:custGeom>
              <a:avLst/>
              <a:gdLst>
                <a:gd name="T0" fmla="*/ 991 w 1032"/>
                <a:gd name="T1" fmla="*/ 840 h 1200"/>
                <a:gd name="T2" fmla="*/ 980 w 1032"/>
                <a:gd name="T3" fmla="*/ 897 h 1200"/>
                <a:gd name="T4" fmla="*/ 996 w 1032"/>
                <a:gd name="T5" fmla="*/ 960 h 1200"/>
                <a:gd name="T6" fmla="*/ 975 w 1032"/>
                <a:gd name="T7" fmla="*/ 995 h 1200"/>
                <a:gd name="T8" fmla="*/ 928 w 1032"/>
                <a:gd name="T9" fmla="*/ 1049 h 1200"/>
                <a:gd name="T10" fmla="*/ 871 w 1032"/>
                <a:gd name="T11" fmla="*/ 1095 h 1200"/>
                <a:gd name="T12" fmla="*/ 793 w 1032"/>
                <a:gd name="T13" fmla="*/ 1101 h 1200"/>
                <a:gd name="T14" fmla="*/ 756 w 1032"/>
                <a:gd name="T15" fmla="*/ 1106 h 1200"/>
                <a:gd name="T16" fmla="*/ 725 w 1032"/>
                <a:gd name="T17" fmla="*/ 1163 h 1200"/>
                <a:gd name="T18" fmla="*/ 667 w 1032"/>
                <a:gd name="T19" fmla="*/ 1132 h 1200"/>
                <a:gd name="T20" fmla="*/ 615 w 1032"/>
                <a:gd name="T21" fmla="*/ 1200 h 1200"/>
                <a:gd name="T22" fmla="*/ 506 w 1032"/>
                <a:gd name="T23" fmla="*/ 1116 h 1200"/>
                <a:gd name="T24" fmla="*/ 464 w 1032"/>
                <a:gd name="T25" fmla="*/ 1043 h 1200"/>
                <a:gd name="T26" fmla="*/ 412 w 1032"/>
                <a:gd name="T27" fmla="*/ 1012 h 1200"/>
                <a:gd name="T28" fmla="*/ 396 w 1032"/>
                <a:gd name="T29" fmla="*/ 965 h 1200"/>
                <a:gd name="T30" fmla="*/ 347 w 1032"/>
                <a:gd name="T31" fmla="*/ 968 h 1200"/>
                <a:gd name="T32" fmla="*/ 360 w 1032"/>
                <a:gd name="T33" fmla="*/ 897 h 1200"/>
                <a:gd name="T34" fmla="*/ 297 w 1032"/>
                <a:gd name="T35" fmla="*/ 829 h 1200"/>
                <a:gd name="T36" fmla="*/ 182 w 1032"/>
                <a:gd name="T37" fmla="*/ 777 h 1200"/>
                <a:gd name="T38" fmla="*/ 99 w 1032"/>
                <a:gd name="T39" fmla="*/ 772 h 1200"/>
                <a:gd name="T40" fmla="*/ 89 w 1032"/>
                <a:gd name="T41" fmla="*/ 766 h 1200"/>
                <a:gd name="T42" fmla="*/ 21 w 1032"/>
                <a:gd name="T43" fmla="*/ 746 h 1200"/>
                <a:gd name="T44" fmla="*/ 26 w 1032"/>
                <a:gd name="T45" fmla="*/ 647 h 1200"/>
                <a:gd name="T46" fmla="*/ 15 w 1032"/>
                <a:gd name="T47" fmla="*/ 590 h 1200"/>
                <a:gd name="T48" fmla="*/ 88 w 1032"/>
                <a:gd name="T49" fmla="*/ 454 h 1200"/>
                <a:gd name="T50" fmla="*/ 135 w 1032"/>
                <a:gd name="T51" fmla="*/ 423 h 1200"/>
                <a:gd name="T52" fmla="*/ 99 w 1032"/>
                <a:gd name="T53" fmla="*/ 266 h 1200"/>
                <a:gd name="T54" fmla="*/ 131 w 1032"/>
                <a:gd name="T55" fmla="*/ 200 h 1200"/>
                <a:gd name="T56" fmla="*/ 120 w 1032"/>
                <a:gd name="T57" fmla="*/ 89 h 1200"/>
                <a:gd name="T58" fmla="*/ 161 w 1032"/>
                <a:gd name="T59" fmla="*/ 94 h 1200"/>
                <a:gd name="T60" fmla="*/ 214 w 1032"/>
                <a:gd name="T61" fmla="*/ 68 h 1200"/>
                <a:gd name="T62" fmla="*/ 234 w 1032"/>
                <a:gd name="T63" fmla="*/ 0 h 1200"/>
                <a:gd name="T64" fmla="*/ 323 w 1032"/>
                <a:gd name="T65" fmla="*/ 89 h 1200"/>
                <a:gd name="T66" fmla="*/ 365 w 1032"/>
                <a:gd name="T67" fmla="*/ 115 h 1200"/>
                <a:gd name="T68" fmla="*/ 430 w 1032"/>
                <a:gd name="T69" fmla="*/ 148 h 1200"/>
                <a:gd name="T70" fmla="*/ 527 w 1032"/>
                <a:gd name="T71" fmla="*/ 172 h 1200"/>
                <a:gd name="T72" fmla="*/ 584 w 1032"/>
                <a:gd name="T73" fmla="*/ 256 h 1200"/>
                <a:gd name="T74" fmla="*/ 648 w 1032"/>
                <a:gd name="T75" fmla="*/ 253 h 1200"/>
                <a:gd name="T76" fmla="*/ 719 w 1032"/>
                <a:gd name="T77" fmla="*/ 329 h 1200"/>
                <a:gd name="T78" fmla="*/ 714 w 1032"/>
                <a:gd name="T79" fmla="*/ 391 h 1200"/>
                <a:gd name="T80" fmla="*/ 688 w 1032"/>
                <a:gd name="T81" fmla="*/ 428 h 1200"/>
                <a:gd name="T82" fmla="*/ 683 w 1032"/>
                <a:gd name="T83" fmla="*/ 480 h 1200"/>
                <a:gd name="T84" fmla="*/ 667 w 1032"/>
                <a:gd name="T85" fmla="*/ 548 h 1200"/>
                <a:gd name="T86" fmla="*/ 735 w 1032"/>
                <a:gd name="T87" fmla="*/ 621 h 1200"/>
                <a:gd name="T88" fmla="*/ 787 w 1032"/>
                <a:gd name="T89" fmla="*/ 626 h 1200"/>
                <a:gd name="T90" fmla="*/ 845 w 1032"/>
                <a:gd name="T91" fmla="*/ 610 h 1200"/>
                <a:gd name="T92" fmla="*/ 1027 w 1032"/>
                <a:gd name="T93" fmla="*/ 600 h 1200"/>
                <a:gd name="T94" fmla="*/ 1027 w 1032"/>
                <a:gd name="T95" fmla="*/ 673 h 1200"/>
                <a:gd name="T96" fmla="*/ 1032 w 1032"/>
                <a:gd name="T97" fmla="*/ 751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32" h="1200">
                  <a:moveTo>
                    <a:pt x="1032" y="798"/>
                  </a:moveTo>
                  <a:cubicBezTo>
                    <a:pt x="991" y="840"/>
                    <a:pt x="991" y="840"/>
                    <a:pt x="991" y="840"/>
                  </a:cubicBezTo>
                  <a:cubicBezTo>
                    <a:pt x="1012" y="871"/>
                    <a:pt x="1012" y="871"/>
                    <a:pt x="1012" y="871"/>
                  </a:cubicBezTo>
                  <a:cubicBezTo>
                    <a:pt x="980" y="897"/>
                    <a:pt x="980" y="897"/>
                    <a:pt x="980" y="897"/>
                  </a:cubicBezTo>
                  <a:cubicBezTo>
                    <a:pt x="965" y="934"/>
                    <a:pt x="965" y="934"/>
                    <a:pt x="965" y="934"/>
                  </a:cubicBezTo>
                  <a:cubicBezTo>
                    <a:pt x="996" y="960"/>
                    <a:pt x="996" y="960"/>
                    <a:pt x="996" y="960"/>
                  </a:cubicBezTo>
                  <a:cubicBezTo>
                    <a:pt x="991" y="986"/>
                    <a:pt x="991" y="986"/>
                    <a:pt x="991" y="986"/>
                  </a:cubicBezTo>
                  <a:cubicBezTo>
                    <a:pt x="975" y="995"/>
                    <a:pt x="975" y="995"/>
                    <a:pt x="975" y="995"/>
                  </a:cubicBezTo>
                  <a:cubicBezTo>
                    <a:pt x="933" y="1017"/>
                    <a:pt x="933" y="1017"/>
                    <a:pt x="933" y="1017"/>
                  </a:cubicBezTo>
                  <a:cubicBezTo>
                    <a:pt x="928" y="1049"/>
                    <a:pt x="928" y="1049"/>
                    <a:pt x="928" y="1049"/>
                  </a:cubicBezTo>
                  <a:cubicBezTo>
                    <a:pt x="876" y="1085"/>
                    <a:pt x="876" y="1085"/>
                    <a:pt x="876" y="1085"/>
                  </a:cubicBezTo>
                  <a:cubicBezTo>
                    <a:pt x="871" y="1095"/>
                    <a:pt x="871" y="1095"/>
                    <a:pt x="871" y="1095"/>
                  </a:cubicBezTo>
                  <a:cubicBezTo>
                    <a:pt x="813" y="1106"/>
                    <a:pt x="813" y="1106"/>
                    <a:pt x="813" y="1106"/>
                  </a:cubicBezTo>
                  <a:cubicBezTo>
                    <a:pt x="793" y="1101"/>
                    <a:pt x="793" y="1101"/>
                    <a:pt x="793" y="1101"/>
                  </a:cubicBezTo>
                  <a:cubicBezTo>
                    <a:pt x="766" y="1095"/>
                    <a:pt x="766" y="1095"/>
                    <a:pt x="766" y="1095"/>
                  </a:cubicBezTo>
                  <a:cubicBezTo>
                    <a:pt x="756" y="1106"/>
                    <a:pt x="756" y="1106"/>
                    <a:pt x="756" y="1106"/>
                  </a:cubicBezTo>
                  <a:cubicBezTo>
                    <a:pt x="761" y="1137"/>
                    <a:pt x="761" y="1137"/>
                    <a:pt x="761" y="1137"/>
                  </a:cubicBezTo>
                  <a:cubicBezTo>
                    <a:pt x="725" y="1163"/>
                    <a:pt x="725" y="1163"/>
                    <a:pt x="725" y="1163"/>
                  </a:cubicBezTo>
                  <a:cubicBezTo>
                    <a:pt x="699" y="1132"/>
                    <a:pt x="699" y="1132"/>
                    <a:pt x="699" y="1132"/>
                  </a:cubicBezTo>
                  <a:cubicBezTo>
                    <a:pt x="667" y="1132"/>
                    <a:pt x="667" y="1132"/>
                    <a:pt x="667" y="1132"/>
                  </a:cubicBezTo>
                  <a:cubicBezTo>
                    <a:pt x="615" y="1163"/>
                    <a:pt x="615" y="1163"/>
                    <a:pt x="615" y="1163"/>
                  </a:cubicBezTo>
                  <a:cubicBezTo>
                    <a:pt x="615" y="1200"/>
                    <a:pt x="615" y="1200"/>
                    <a:pt x="615" y="1200"/>
                  </a:cubicBezTo>
                  <a:cubicBezTo>
                    <a:pt x="516" y="1142"/>
                    <a:pt x="516" y="1142"/>
                    <a:pt x="516" y="1142"/>
                  </a:cubicBezTo>
                  <a:cubicBezTo>
                    <a:pt x="506" y="1116"/>
                    <a:pt x="506" y="1116"/>
                    <a:pt x="506" y="1116"/>
                  </a:cubicBezTo>
                  <a:cubicBezTo>
                    <a:pt x="469" y="1111"/>
                    <a:pt x="469" y="1111"/>
                    <a:pt x="469" y="1111"/>
                  </a:cubicBezTo>
                  <a:cubicBezTo>
                    <a:pt x="464" y="1043"/>
                    <a:pt x="464" y="1043"/>
                    <a:pt x="464" y="1043"/>
                  </a:cubicBezTo>
                  <a:cubicBezTo>
                    <a:pt x="433" y="1012"/>
                    <a:pt x="433" y="1012"/>
                    <a:pt x="433" y="1012"/>
                  </a:cubicBezTo>
                  <a:cubicBezTo>
                    <a:pt x="412" y="1012"/>
                    <a:pt x="412" y="1012"/>
                    <a:pt x="412" y="1012"/>
                  </a:cubicBezTo>
                  <a:cubicBezTo>
                    <a:pt x="407" y="986"/>
                    <a:pt x="407" y="986"/>
                    <a:pt x="407" y="986"/>
                  </a:cubicBezTo>
                  <a:cubicBezTo>
                    <a:pt x="396" y="965"/>
                    <a:pt x="396" y="965"/>
                    <a:pt x="396" y="965"/>
                  </a:cubicBezTo>
                  <a:cubicBezTo>
                    <a:pt x="349" y="976"/>
                    <a:pt x="349" y="976"/>
                    <a:pt x="349" y="976"/>
                  </a:cubicBezTo>
                  <a:cubicBezTo>
                    <a:pt x="347" y="968"/>
                    <a:pt x="347" y="968"/>
                    <a:pt x="347" y="968"/>
                  </a:cubicBezTo>
                  <a:cubicBezTo>
                    <a:pt x="349" y="970"/>
                    <a:pt x="349" y="970"/>
                    <a:pt x="349" y="970"/>
                  </a:cubicBezTo>
                  <a:cubicBezTo>
                    <a:pt x="360" y="897"/>
                    <a:pt x="360" y="897"/>
                    <a:pt x="360" y="897"/>
                  </a:cubicBezTo>
                  <a:cubicBezTo>
                    <a:pt x="334" y="887"/>
                    <a:pt x="334" y="887"/>
                    <a:pt x="334" y="887"/>
                  </a:cubicBezTo>
                  <a:cubicBezTo>
                    <a:pt x="297" y="829"/>
                    <a:pt x="297" y="829"/>
                    <a:pt x="297" y="829"/>
                  </a:cubicBezTo>
                  <a:cubicBezTo>
                    <a:pt x="261" y="835"/>
                    <a:pt x="261" y="835"/>
                    <a:pt x="261" y="835"/>
                  </a:cubicBezTo>
                  <a:cubicBezTo>
                    <a:pt x="182" y="777"/>
                    <a:pt x="182" y="777"/>
                    <a:pt x="182" y="777"/>
                  </a:cubicBezTo>
                  <a:cubicBezTo>
                    <a:pt x="161" y="793"/>
                    <a:pt x="161" y="793"/>
                    <a:pt x="161" y="793"/>
                  </a:cubicBezTo>
                  <a:cubicBezTo>
                    <a:pt x="99" y="772"/>
                    <a:pt x="99" y="772"/>
                    <a:pt x="99" y="772"/>
                  </a:cubicBezTo>
                  <a:cubicBezTo>
                    <a:pt x="89" y="766"/>
                    <a:pt x="89" y="766"/>
                    <a:pt x="89" y="766"/>
                  </a:cubicBezTo>
                  <a:cubicBezTo>
                    <a:pt x="89" y="766"/>
                    <a:pt x="89" y="766"/>
                    <a:pt x="89" y="766"/>
                  </a:cubicBezTo>
                  <a:cubicBezTo>
                    <a:pt x="68" y="751"/>
                    <a:pt x="68" y="751"/>
                    <a:pt x="68" y="751"/>
                  </a:cubicBezTo>
                  <a:cubicBezTo>
                    <a:pt x="21" y="746"/>
                    <a:pt x="21" y="746"/>
                    <a:pt x="21" y="746"/>
                  </a:cubicBezTo>
                  <a:cubicBezTo>
                    <a:pt x="0" y="710"/>
                    <a:pt x="0" y="710"/>
                    <a:pt x="0" y="710"/>
                  </a:cubicBezTo>
                  <a:cubicBezTo>
                    <a:pt x="26" y="647"/>
                    <a:pt x="26" y="647"/>
                    <a:pt x="26" y="647"/>
                  </a:cubicBezTo>
                  <a:cubicBezTo>
                    <a:pt x="36" y="626"/>
                    <a:pt x="36" y="626"/>
                    <a:pt x="36" y="626"/>
                  </a:cubicBezTo>
                  <a:cubicBezTo>
                    <a:pt x="15" y="590"/>
                    <a:pt x="15" y="590"/>
                    <a:pt x="15" y="590"/>
                  </a:cubicBezTo>
                  <a:cubicBezTo>
                    <a:pt x="26" y="522"/>
                    <a:pt x="26" y="522"/>
                    <a:pt x="26" y="522"/>
                  </a:cubicBezTo>
                  <a:cubicBezTo>
                    <a:pt x="88" y="454"/>
                    <a:pt x="88" y="454"/>
                    <a:pt x="88" y="454"/>
                  </a:cubicBezTo>
                  <a:cubicBezTo>
                    <a:pt x="125" y="449"/>
                    <a:pt x="125" y="449"/>
                    <a:pt x="125" y="449"/>
                  </a:cubicBezTo>
                  <a:cubicBezTo>
                    <a:pt x="135" y="423"/>
                    <a:pt x="135" y="423"/>
                    <a:pt x="135" y="423"/>
                  </a:cubicBezTo>
                  <a:cubicBezTo>
                    <a:pt x="135" y="318"/>
                    <a:pt x="135" y="318"/>
                    <a:pt x="135" y="318"/>
                  </a:cubicBezTo>
                  <a:cubicBezTo>
                    <a:pt x="99" y="266"/>
                    <a:pt x="99" y="266"/>
                    <a:pt x="99" y="266"/>
                  </a:cubicBezTo>
                  <a:cubicBezTo>
                    <a:pt x="122" y="218"/>
                    <a:pt x="122" y="218"/>
                    <a:pt x="122" y="218"/>
                  </a:cubicBezTo>
                  <a:cubicBezTo>
                    <a:pt x="131" y="200"/>
                    <a:pt x="131" y="200"/>
                    <a:pt x="131" y="200"/>
                  </a:cubicBezTo>
                  <a:cubicBezTo>
                    <a:pt x="133" y="192"/>
                    <a:pt x="135" y="185"/>
                    <a:pt x="135" y="183"/>
                  </a:cubicBezTo>
                  <a:cubicBezTo>
                    <a:pt x="135" y="178"/>
                    <a:pt x="120" y="89"/>
                    <a:pt x="120" y="89"/>
                  </a:cubicBezTo>
                  <a:cubicBezTo>
                    <a:pt x="124" y="75"/>
                    <a:pt x="124" y="75"/>
                    <a:pt x="124" y="75"/>
                  </a:cubicBezTo>
                  <a:cubicBezTo>
                    <a:pt x="161" y="94"/>
                    <a:pt x="161" y="94"/>
                    <a:pt x="161" y="94"/>
                  </a:cubicBezTo>
                  <a:cubicBezTo>
                    <a:pt x="177" y="68"/>
                    <a:pt x="177" y="68"/>
                    <a:pt x="177" y="68"/>
                  </a:cubicBezTo>
                  <a:cubicBezTo>
                    <a:pt x="214" y="68"/>
                    <a:pt x="214" y="68"/>
                    <a:pt x="214" y="68"/>
                  </a:cubicBezTo>
                  <a:cubicBezTo>
                    <a:pt x="208" y="11"/>
                    <a:pt x="208" y="11"/>
                    <a:pt x="208" y="11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313" y="47"/>
                    <a:pt x="313" y="47"/>
                    <a:pt x="313" y="47"/>
                  </a:cubicBezTo>
                  <a:cubicBezTo>
                    <a:pt x="323" y="89"/>
                    <a:pt x="323" y="89"/>
                    <a:pt x="323" y="89"/>
                  </a:cubicBezTo>
                  <a:cubicBezTo>
                    <a:pt x="354" y="99"/>
                    <a:pt x="354" y="99"/>
                    <a:pt x="354" y="99"/>
                  </a:cubicBezTo>
                  <a:cubicBezTo>
                    <a:pt x="365" y="115"/>
                    <a:pt x="365" y="115"/>
                    <a:pt x="365" y="115"/>
                  </a:cubicBezTo>
                  <a:cubicBezTo>
                    <a:pt x="412" y="120"/>
                    <a:pt x="412" y="120"/>
                    <a:pt x="412" y="120"/>
                  </a:cubicBezTo>
                  <a:cubicBezTo>
                    <a:pt x="430" y="148"/>
                    <a:pt x="430" y="148"/>
                    <a:pt x="430" y="148"/>
                  </a:cubicBezTo>
                  <a:cubicBezTo>
                    <a:pt x="464" y="198"/>
                    <a:pt x="464" y="198"/>
                    <a:pt x="464" y="198"/>
                  </a:cubicBezTo>
                  <a:cubicBezTo>
                    <a:pt x="527" y="172"/>
                    <a:pt x="527" y="172"/>
                    <a:pt x="527" y="172"/>
                  </a:cubicBezTo>
                  <a:cubicBezTo>
                    <a:pt x="568" y="204"/>
                    <a:pt x="568" y="204"/>
                    <a:pt x="568" y="204"/>
                  </a:cubicBezTo>
                  <a:cubicBezTo>
                    <a:pt x="584" y="256"/>
                    <a:pt x="584" y="256"/>
                    <a:pt x="584" y="256"/>
                  </a:cubicBezTo>
                  <a:cubicBezTo>
                    <a:pt x="631" y="277"/>
                    <a:pt x="631" y="277"/>
                    <a:pt x="631" y="277"/>
                  </a:cubicBezTo>
                  <a:cubicBezTo>
                    <a:pt x="648" y="253"/>
                    <a:pt x="648" y="253"/>
                    <a:pt x="648" y="253"/>
                  </a:cubicBezTo>
                  <a:cubicBezTo>
                    <a:pt x="693" y="282"/>
                    <a:pt x="693" y="282"/>
                    <a:pt x="693" y="282"/>
                  </a:cubicBezTo>
                  <a:cubicBezTo>
                    <a:pt x="719" y="329"/>
                    <a:pt x="719" y="329"/>
                    <a:pt x="719" y="329"/>
                  </a:cubicBezTo>
                  <a:cubicBezTo>
                    <a:pt x="719" y="371"/>
                    <a:pt x="719" y="371"/>
                    <a:pt x="719" y="371"/>
                  </a:cubicBezTo>
                  <a:cubicBezTo>
                    <a:pt x="714" y="391"/>
                    <a:pt x="714" y="391"/>
                    <a:pt x="714" y="391"/>
                  </a:cubicBezTo>
                  <a:cubicBezTo>
                    <a:pt x="688" y="391"/>
                    <a:pt x="688" y="391"/>
                    <a:pt x="688" y="391"/>
                  </a:cubicBezTo>
                  <a:cubicBezTo>
                    <a:pt x="688" y="428"/>
                    <a:pt x="688" y="428"/>
                    <a:pt x="688" y="428"/>
                  </a:cubicBezTo>
                  <a:cubicBezTo>
                    <a:pt x="704" y="464"/>
                    <a:pt x="704" y="464"/>
                    <a:pt x="704" y="464"/>
                  </a:cubicBezTo>
                  <a:cubicBezTo>
                    <a:pt x="683" y="480"/>
                    <a:pt x="683" y="480"/>
                    <a:pt x="683" y="480"/>
                  </a:cubicBezTo>
                  <a:cubicBezTo>
                    <a:pt x="683" y="517"/>
                    <a:pt x="683" y="517"/>
                    <a:pt x="683" y="517"/>
                  </a:cubicBezTo>
                  <a:cubicBezTo>
                    <a:pt x="667" y="548"/>
                    <a:pt x="667" y="548"/>
                    <a:pt x="667" y="548"/>
                  </a:cubicBezTo>
                  <a:cubicBezTo>
                    <a:pt x="704" y="626"/>
                    <a:pt x="704" y="626"/>
                    <a:pt x="704" y="626"/>
                  </a:cubicBezTo>
                  <a:cubicBezTo>
                    <a:pt x="735" y="621"/>
                    <a:pt x="735" y="621"/>
                    <a:pt x="735" y="621"/>
                  </a:cubicBezTo>
                  <a:cubicBezTo>
                    <a:pt x="761" y="631"/>
                    <a:pt x="761" y="631"/>
                    <a:pt x="761" y="631"/>
                  </a:cubicBezTo>
                  <a:cubicBezTo>
                    <a:pt x="787" y="626"/>
                    <a:pt x="787" y="626"/>
                    <a:pt x="787" y="626"/>
                  </a:cubicBezTo>
                  <a:cubicBezTo>
                    <a:pt x="808" y="595"/>
                    <a:pt x="808" y="595"/>
                    <a:pt x="808" y="595"/>
                  </a:cubicBezTo>
                  <a:cubicBezTo>
                    <a:pt x="808" y="595"/>
                    <a:pt x="834" y="610"/>
                    <a:pt x="845" y="610"/>
                  </a:cubicBezTo>
                  <a:cubicBezTo>
                    <a:pt x="855" y="610"/>
                    <a:pt x="902" y="595"/>
                    <a:pt x="902" y="595"/>
                  </a:cubicBezTo>
                  <a:cubicBezTo>
                    <a:pt x="1027" y="600"/>
                    <a:pt x="1027" y="600"/>
                    <a:pt x="1027" y="600"/>
                  </a:cubicBezTo>
                  <a:cubicBezTo>
                    <a:pt x="1012" y="647"/>
                    <a:pt x="1012" y="647"/>
                    <a:pt x="1012" y="647"/>
                  </a:cubicBezTo>
                  <a:cubicBezTo>
                    <a:pt x="1027" y="673"/>
                    <a:pt x="1027" y="673"/>
                    <a:pt x="1027" y="673"/>
                  </a:cubicBezTo>
                  <a:cubicBezTo>
                    <a:pt x="1012" y="730"/>
                    <a:pt x="1012" y="730"/>
                    <a:pt x="1012" y="730"/>
                  </a:cubicBezTo>
                  <a:cubicBezTo>
                    <a:pt x="1032" y="751"/>
                    <a:pt x="1032" y="751"/>
                    <a:pt x="1032" y="751"/>
                  </a:cubicBezTo>
                  <a:lnTo>
                    <a:pt x="1032" y="79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7" name="เลย">
              <a:extLst>
                <a:ext uri="{FF2B5EF4-FFF2-40B4-BE49-F238E27FC236}">
                  <a16:creationId xmlns:a16="http://schemas.microsoft.com/office/drawing/2014/main" id="{B0CDD930-985F-496A-8DF6-5E2A0A27B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8701" y="1847463"/>
              <a:ext cx="477331" cy="554143"/>
            </a:xfrm>
            <a:custGeom>
              <a:avLst/>
              <a:gdLst>
                <a:gd name="T0" fmla="*/ 1023 w 1169"/>
                <a:gd name="T1" fmla="*/ 1272 h 1356"/>
                <a:gd name="T2" fmla="*/ 935 w 1169"/>
                <a:gd name="T3" fmla="*/ 1299 h 1356"/>
                <a:gd name="T4" fmla="*/ 922 w 1169"/>
                <a:gd name="T5" fmla="*/ 1306 h 1356"/>
                <a:gd name="T6" fmla="*/ 908 w 1169"/>
                <a:gd name="T7" fmla="*/ 1314 h 1356"/>
                <a:gd name="T8" fmla="*/ 893 w 1169"/>
                <a:gd name="T9" fmla="*/ 1322 h 1356"/>
                <a:gd name="T10" fmla="*/ 887 w 1169"/>
                <a:gd name="T11" fmla="*/ 1325 h 1356"/>
                <a:gd name="T12" fmla="*/ 843 w 1169"/>
                <a:gd name="T13" fmla="*/ 1345 h 1356"/>
                <a:gd name="T14" fmla="*/ 772 w 1169"/>
                <a:gd name="T15" fmla="*/ 1293 h 1356"/>
                <a:gd name="T16" fmla="*/ 751 w 1169"/>
                <a:gd name="T17" fmla="*/ 1204 h 1356"/>
                <a:gd name="T18" fmla="*/ 731 w 1169"/>
                <a:gd name="T19" fmla="*/ 1126 h 1356"/>
                <a:gd name="T20" fmla="*/ 684 w 1169"/>
                <a:gd name="T21" fmla="*/ 1131 h 1356"/>
                <a:gd name="T22" fmla="*/ 605 w 1169"/>
                <a:gd name="T23" fmla="*/ 1079 h 1356"/>
                <a:gd name="T24" fmla="*/ 543 w 1169"/>
                <a:gd name="T25" fmla="*/ 991 h 1356"/>
                <a:gd name="T26" fmla="*/ 386 w 1169"/>
                <a:gd name="T27" fmla="*/ 1037 h 1356"/>
                <a:gd name="T28" fmla="*/ 329 w 1169"/>
                <a:gd name="T29" fmla="*/ 1058 h 1356"/>
                <a:gd name="T30" fmla="*/ 204 w 1169"/>
                <a:gd name="T31" fmla="*/ 1225 h 1356"/>
                <a:gd name="T32" fmla="*/ 193 w 1169"/>
                <a:gd name="T33" fmla="*/ 1027 h 1356"/>
                <a:gd name="T34" fmla="*/ 230 w 1169"/>
                <a:gd name="T35" fmla="*/ 938 h 1356"/>
                <a:gd name="T36" fmla="*/ 219 w 1169"/>
                <a:gd name="T37" fmla="*/ 865 h 1356"/>
                <a:gd name="T38" fmla="*/ 68 w 1169"/>
                <a:gd name="T39" fmla="*/ 813 h 1356"/>
                <a:gd name="T40" fmla="*/ 11 w 1169"/>
                <a:gd name="T41" fmla="*/ 714 h 1356"/>
                <a:gd name="T42" fmla="*/ 26 w 1169"/>
                <a:gd name="T43" fmla="*/ 615 h 1356"/>
                <a:gd name="T44" fmla="*/ 117 w 1169"/>
                <a:gd name="T45" fmla="*/ 598 h 1356"/>
                <a:gd name="T46" fmla="*/ 197 w 1169"/>
                <a:gd name="T47" fmla="*/ 660 h 1356"/>
                <a:gd name="T48" fmla="*/ 269 w 1169"/>
                <a:gd name="T49" fmla="*/ 684 h 1356"/>
                <a:gd name="T50" fmla="*/ 293 w 1169"/>
                <a:gd name="T51" fmla="*/ 700 h 1356"/>
                <a:gd name="T52" fmla="*/ 313 w 1169"/>
                <a:gd name="T53" fmla="*/ 640 h 1356"/>
                <a:gd name="T54" fmla="*/ 417 w 1169"/>
                <a:gd name="T55" fmla="*/ 520 h 1356"/>
                <a:gd name="T56" fmla="*/ 505 w 1169"/>
                <a:gd name="T57" fmla="*/ 484 h 1356"/>
                <a:gd name="T58" fmla="*/ 601 w 1169"/>
                <a:gd name="T59" fmla="*/ 412 h 1356"/>
                <a:gd name="T60" fmla="*/ 653 w 1169"/>
                <a:gd name="T61" fmla="*/ 324 h 1356"/>
                <a:gd name="T62" fmla="*/ 785 w 1169"/>
                <a:gd name="T63" fmla="*/ 288 h 1356"/>
                <a:gd name="T64" fmla="*/ 913 w 1169"/>
                <a:gd name="T65" fmla="*/ 176 h 1356"/>
                <a:gd name="T66" fmla="*/ 1057 w 1169"/>
                <a:gd name="T67" fmla="*/ 60 h 1356"/>
                <a:gd name="T68" fmla="*/ 1119 w 1169"/>
                <a:gd name="T69" fmla="*/ 0 h 1356"/>
                <a:gd name="T70" fmla="*/ 1080 w 1169"/>
                <a:gd name="T71" fmla="*/ 140 h 1356"/>
                <a:gd name="T72" fmla="*/ 1064 w 1169"/>
                <a:gd name="T73" fmla="*/ 208 h 1356"/>
                <a:gd name="T74" fmla="*/ 1064 w 1169"/>
                <a:gd name="T75" fmla="*/ 396 h 1356"/>
                <a:gd name="T76" fmla="*/ 1059 w 1169"/>
                <a:gd name="T77" fmla="*/ 521 h 1356"/>
                <a:gd name="T78" fmla="*/ 1143 w 1169"/>
                <a:gd name="T79" fmla="*/ 610 h 1356"/>
                <a:gd name="T80" fmla="*/ 1023 w 1169"/>
                <a:gd name="T81" fmla="*/ 704 h 1356"/>
                <a:gd name="T82" fmla="*/ 1033 w 1169"/>
                <a:gd name="T83" fmla="*/ 818 h 1356"/>
                <a:gd name="T84" fmla="*/ 1085 w 1169"/>
                <a:gd name="T85" fmla="*/ 949 h 1356"/>
                <a:gd name="T86" fmla="*/ 1064 w 1169"/>
                <a:gd name="T87" fmla="*/ 970 h 1356"/>
                <a:gd name="T88" fmla="*/ 1116 w 1169"/>
                <a:gd name="T89" fmla="*/ 1069 h 1356"/>
                <a:gd name="T90" fmla="*/ 1075 w 1169"/>
                <a:gd name="T91" fmla="*/ 1163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69" h="1356">
                  <a:moveTo>
                    <a:pt x="1059" y="1178"/>
                  </a:moveTo>
                  <a:cubicBezTo>
                    <a:pt x="1090" y="1230"/>
                    <a:pt x="1090" y="1230"/>
                    <a:pt x="1090" y="1230"/>
                  </a:cubicBezTo>
                  <a:cubicBezTo>
                    <a:pt x="1023" y="1272"/>
                    <a:pt x="1023" y="1272"/>
                    <a:pt x="1023" y="1272"/>
                  </a:cubicBezTo>
                  <a:cubicBezTo>
                    <a:pt x="981" y="1272"/>
                    <a:pt x="981" y="1272"/>
                    <a:pt x="981" y="1272"/>
                  </a:cubicBezTo>
                  <a:cubicBezTo>
                    <a:pt x="981" y="1272"/>
                    <a:pt x="964" y="1282"/>
                    <a:pt x="942" y="1294"/>
                  </a:cubicBezTo>
                  <a:cubicBezTo>
                    <a:pt x="940" y="1296"/>
                    <a:pt x="937" y="1297"/>
                    <a:pt x="935" y="1299"/>
                  </a:cubicBezTo>
                  <a:cubicBezTo>
                    <a:pt x="932" y="1300"/>
                    <a:pt x="930" y="1302"/>
                    <a:pt x="927" y="1303"/>
                  </a:cubicBezTo>
                  <a:cubicBezTo>
                    <a:pt x="926" y="1304"/>
                    <a:pt x="925" y="1304"/>
                    <a:pt x="924" y="1305"/>
                  </a:cubicBezTo>
                  <a:cubicBezTo>
                    <a:pt x="923" y="1305"/>
                    <a:pt x="923" y="1305"/>
                    <a:pt x="922" y="1306"/>
                  </a:cubicBezTo>
                  <a:cubicBezTo>
                    <a:pt x="920" y="1307"/>
                    <a:pt x="917" y="1308"/>
                    <a:pt x="915" y="1310"/>
                  </a:cubicBezTo>
                  <a:cubicBezTo>
                    <a:pt x="915" y="1310"/>
                    <a:pt x="914" y="1310"/>
                    <a:pt x="914" y="1310"/>
                  </a:cubicBezTo>
                  <a:cubicBezTo>
                    <a:pt x="912" y="1312"/>
                    <a:pt x="910" y="1313"/>
                    <a:pt x="908" y="1314"/>
                  </a:cubicBezTo>
                  <a:cubicBezTo>
                    <a:pt x="906" y="1315"/>
                    <a:pt x="905" y="1316"/>
                    <a:pt x="903" y="1316"/>
                  </a:cubicBezTo>
                  <a:cubicBezTo>
                    <a:pt x="903" y="1317"/>
                    <a:pt x="902" y="1317"/>
                    <a:pt x="902" y="1317"/>
                  </a:cubicBezTo>
                  <a:cubicBezTo>
                    <a:pt x="899" y="1319"/>
                    <a:pt x="896" y="1320"/>
                    <a:pt x="893" y="1322"/>
                  </a:cubicBezTo>
                  <a:cubicBezTo>
                    <a:pt x="892" y="1322"/>
                    <a:pt x="892" y="1323"/>
                    <a:pt x="891" y="1323"/>
                  </a:cubicBezTo>
                  <a:cubicBezTo>
                    <a:pt x="890" y="1324"/>
                    <a:pt x="889" y="1324"/>
                    <a:pt x="888" y="1325"/>
                  </a:cubicBezTo>
                  <a:cubicBezTo>
                    <a:pt x="887" y="1325"/>
                    <a:pt x="887" y="1325"/>
                    <a:pt x="887" y="1325"/>
                  </a:cubicBezTo>
                  <a:cubicBezTo>
                    <a:pt x="886" y="1326"/>
                    <a:pt x="885" y="1326"/>
                    <a:pt x="884" y="1327"/>
                  </a:cubicBezTo>
                  <a:cubicBezTo>
                    <a:pt x="864" y="1337"/>
                    <a:pt x="849" y="1345"/>
                    <a:pt x="845" y="1345"/>
                  </a:cubicBezTo>
                  <a:cubicBezTo>
                    <a:pt x="845" y="1345"/>
                    <a:pt x="844" y="1345"/>
                    <a:pt x="843" y="1345"/>
                  </a:cubicBezTo>
                  <a:cubicBezTo>
                    <a:pt x="830" y="1346"/>
                    <a:pt x="793" y="1356"/>
                    <a:pt x="788" y="1356"/>
                  </a:cubicBezTo>
                  <a:cubicBezTo>
                    <a:pt x="783" y="1356"/>
                    <a:pt x="762" y="1330"/>
                    <a:pt x="762" y="1330"/>
                  </a:cubicBezTo>
                  <a:cubicBezTo>
                    <a:pt x="772" y="1293"/>
                    <a:pt x="772" y="1293"/>
                    <a:pt x="772" y="1293"/>
                  </a:cubicBezTo>
                  <a:cubicBezTo>
                    <a:pt x="772" y="1293"/>
                    <a:pt x="751" y="1272"/>
                    <a:pt x="751" y="1267"/>
                  </a:cubicBezTo>
                  <a:cubicBezTo>
                    <a:pt x="751" y="1262"/>
                    <a:pt x="746" y="1241"/>
                    <a:pt x="746" y="1241"/>
                  </a:cubicBezTo>
                  <a:cubicBezTo>
                    <a:pt x="751" y="1204"/>
                    <a:pt x="751" y="1204"/>
                    <a:pt x="751" y="1204"/>
                  </a:cubicBezTo>
                  <a:cubicBezTo>
                    <a:pt x="751" y="1189"/>
                    <a:pt x="751" y="1189"/>
                    <a:pt x="751" y="1189"/>
                  </a:cubicBezTo>
                  <a:cubicBezTo>
                    <a:pt x="736" y="1184"/>
                    <a:pt x="736" y="1184"/>
                    <a:pt x="736" y="1184"/>
                  </a:cubicBezTo>
                  <a:cubicBezTo>
                    <a:pt x="731" y="1126"/>
                    <a:pt x="731" y="1126"/>
                    <a:pt x="731" y="1126"/>
                  </a:cubicBezTo>
                  <a:cubicBezTo>
                    <a:pt x="715" y="1090"/>
                    <a:pt x="715" y="1090"/>
                    <a:pt x="715" y="1090"/>
                  </a:cubicBezTo>
                  <a:cubicBezTo>
                    <a:pt x="689" y="1095"/>
                    <a:pt x="689" y="1095"/>
                    <a:pt x="689" y="1095"/>
                  </a:cubicBezTo>
                  <a:cubicBezTo>
                    <a:pt x="684" y="1131"/>
                    <a:pt x="684" y="1131"/>
                    <a:pt x="684" y="1131"/>
                  </a:cubicBezTo>
                  <a:cubicBezTo>
                    <a:pt x="642" y="1147"/>
                    <a:pt x="642" y="1147"/>
                    <a:pt x="642" y="1147"/>
                  </a:cubicBezTo>
                  <a:cubicBezTo>
                    <a:pt x="605" y="1116"/>
                    <a:pt x="605" y="1116"/>
                    <a:pt x="605" y="1116"/>
                  </a:cubicBezTo>
                  <a:cubicBezTo>
                    <a:pt x="605" y="1079"/>
                    <a:pt x="605" y="1079"/>
                    <a:pt x="605" y="1079"/>
                  </a:cubicBezTo>
                  <a:cubicBezTo>
                    <a:pt x="558" y="1053"/>
                    <a:pt x="558" y="1053"/>
                    <a:pt x="558" y="1053"/>
                  </a:cubicBezTo>
                  <a:cubicBezTo>
                    <a:pt x="558" y="1022"/>
                    <a:pt x="558" y="1022"/>
                    <a:pt x="558" y="1022"/>
                  </a:cubicBezTo>
                  <a:cubicBezTo>
                    <a:pt x="543" y="991"/>
                    <a:pt x="543" y="991"/>
                    <a:pt x="543" y="991"/>
                  </a:cubicBezTo>
                  <a:cubicBezTo>
                    <a:pt x="501" y="964"/>
                    <a:pt x="501" y="964"/>
                    <a:pt x="501" y="964"/>
                  </a:cubicBezTo>
                  <a:cubicBezTo>
                    <a:pt x="454" y="975"/>
                    <a:pt x="454" y="975"/>
                    <a:pt x="454" y="975"/>
                  </a:cubicBezTo>
                  <a:cubicBezTo>
                    <a:pt x="386" y="1037"/>
                    <a:pt x="386" y="1037"/>
                    <a:pt x="386" y="1037"/>
                  </a:cubicBezTo>
                  <a:cubicBezTo>
                    <a:pt x="365" y="1032"/>
                    <a:pt x="365" y="1032"/>
                    <a:pt x="365" y="1032"/>
                  </a:cubicBezTo>
                  <a:cubicBezTo>
                    <a:pt x="355" y="1069"/>
                    <a:pt x="355" y="1069"/>
                    <a:pt x="355" y="1069"/>
                  </a:cubicBezTo>
                  <a:cubicBezTo>
                    <a:pt x="329" y="1058"/>
                    <a:pt x="329" y="1058"/>
                    <a:pt x="329" y="1058"/>
                  </a:cubicBezTo>
                  <a:cubicBezTo>
                    <a:pt x="251" y="1105"/>
                    <a:pt x="251" y="1105"/>
                    <a:pt x="251" y="1105"/>
                  </a:cubicBezTo>
                  <a:cubicBezTo>
                    <a:pt x="240" y="1210"/>
                    <a:pt x="240" y="1210"/>
                    <a:pt x="240" y="1210"/>
                  </a:cubicBezTo>
                  <a:cubicBezTo>
                    <a:pt x="204" y="1225"/>
                    <a:pt x="204" y="1225"/>
                    <a:pt x="204" y="1225"/>
                  </a:cubicBezTo>
                  <a:cubicBezTo>
                    <a:pt x="172" y="1189"/>
                    <a:pt x="172" y="1189"/>
                    <a:pt x="172" y="1189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93" y="1027"/>
                    <a:pt x="193" y="1027"/>
                    <a:pt x="193" y="1027"/>
                  </a:cubicBezTo>
                  <a:cubicBezTo>
                    <a:pt x="214" y="1006"/>
                    <a:pt x="214" y="1006"/>
                    <a:pt x="214" y="1006"/>
                  </a:cubicBezTo>
                  <a:cubicBezTo>
                    <a:pt x="209" y="964"/>
                    <a:pt x="209" y="964"/>
                    <a:pt x="209" y="964"/>
                  </a:cubicBezTo>
                  <a:cubicBezTo>
                    <a:pt x="230" y="938"/>
                    <a:pt x="230" y="938"/>
                    <a:pt x="230" y="938"/>
                  </a:cubicBezTo>
                  <a:cubicBezTo>
                    <a:pt x="230" y="937"/>
                    <a:pt x="230" y="937"/>
                    <a:pt x="230" y="937"/>
                  </a:cubicBezTo>
                  <a:cubicBezTo>
                    <a:pt x="240" y="907"/>
                    <a:pt x="240" y="907"/>
                    <a:pt x="240" y="907"/>
                  </a:cubicBezTo>
                  <a:cubicBezTo>
                    <a:pt x="219" y="865"/>
                    <a:pt x="219" y="865"/>
                    <a:pt x="219" y="865"/>
                  </a:cubicBezTo>
                  <a:cubicBezTo>
                    <a:pt x="219" y="865"/>
                    <a:pt x="178" y="860"/>
                    <a:pt x="162" y="850"/>
                  </a:cubicBezTo>
                  <a:cubicBezTo>
                    <a:pt x="146" y="839"/>
                    <a:pt x="136" y="813"/>
                    <a:pt x="136" y="813"/>
                  </a:cubicBezTo>
                  <a:cubicBezTo>
                    <a:pt x="68" y="813"/>
                    <a:pt x="68" y="813"/>
                    <a:pt x="68" y="813"/>
                  </a:cubicBezTo>
                  <a:cubicBezTo>
                    <a:pt x="68" y="714"/>
                    <a:pt x="68" y="714"/>
                    <a:pt x="68" y="714"/>
                  </a:cubicBezTo>
                  <a:cubicBezTo>
                    <a:pt x="47" y="704"/>
                    <a:pt x="47" y="704"/>
                    <a:pt x="47" y="704"/>
                  </a:cubicBezTo>
                  <a:cubicBezTo>
                    <a:pt x="11" y="714"/>
                    <a:pt x="11" y="714"/>
                    <a:pt x="11" y="714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7" y="652"/>
                    <a:pt x="37" y="652"/>
                    <a:pt x="37" y="652"/>
                  </a:cubicBezTo>
                  <a:cubicBezTo>
                    <a:pt x="26" y="615"/>
                    <a:pt x="26" y="615"/>
                    <a:pt x="26" y="615"/>
                  </a:cubicBezTo>
                  <a:cubicBezTo>
                    <a:pt x="58" y="589"/>
                    <a:pt x="58" y="589"/>
                    <a:pt x="58" y="589"/>
                  </a:cubicBezTo>
                  <a:cubicBezTo>
                    <a:pt x="94" y="610"/>
                    <a:pt x="94" y="610"/>
                    <a:pt x="94" y="610"/>
                  </a:cubicBezTo>
                  <a:cubicBezTo>
                    <a:pt x="117" y="598"/>
                    <a:pt x="117" y="598"/>
                    <a:pt x="117" y="598"/>
                  </a:cubicBezTo>
                  <a:cubicBezTo>
                    <a:pt x="117" y="600"/>
                    <a:pt x="117" y="600"/>
                    <a:pt x="117" y="600"/>
                  </a:cubicBezTo>
                  <a:cubicBezTo>
                    <a:pt x="153" y="600"/>
                    <a:pt x="153" y="600"/>
                    <a:pt x="153" y="600"/>
                  </a:cubicBezTo>
                  <a:cubicBezTo>
                    <a:pt x="197" y="660"/>
                    <a:pt x="197" y="660"/>
                    <a:pt x="197" y="660"/>
                  </a:cubicBezTo>
                  <a:cubicBezTo>
                    <a:pt x="233" y="660"/>
                    <a:pt x="233" y="660"/>
                    <a:pt x="233" y="660"/>
                  </a:cubicBezTo>
                  <a:cubicBezTo>
                    <a:pt x="241" y="684"/>
                    <a:pt x="241" y="684"/>
                    <a:pt x="241" y="684"/>
                  </a:cubicBezTo>
                  <a:cubicBezTo>
                    <a:pt x="269" y="684"/>
                    <a:pt x="269" y="684"/>
                    <a:pt x="269" y="684"/>
                  </a:cubicBezTo>
                  <a:cubicBezTo>
                    <a:pt x="281" y="704"/>
                    <a:pt x="281" y="704"/>
                    <a:pt x="281" y="704"/>
                  </a:cubicBezTo>
                  <a:cubicBezTo>
                    <a:pt x="285" y="703"/>
                    <a:pt x="285" y="703"/>
                    <a:pt x="285" y="703"/>
                  </a:cubicBezTo>
                  <a:cubicBezTo>
                    <a:pt x="293" y="700"/>
                    <a:pt x="293" y="700"/>
                    <a:pt x="293" y="700"/>
                  </a:cubicBezTo>
                  <a:cubicBezTo>
                    <a:pt x="297" y="668"/>
                    <a:pt x="297" y="668"/>
                    <a:pt x="297" y="668"/>
                  </a:cubicBezTo>
                  <a:cubicBezTo>
                    <a:pt x="309" y="664"/>
                    <a:pt x="309" y="664"/>
                    <a:pt x="309" y="664"/>
                  </a:cubicBezTo>
                  <a:cubicBezTo>
                    <a:pt x="313" y="640"/>
                    <a:pt x="313" y="640"/>
                    <a:pt x="313" y="640"/>
                  </a:cubicBezTo>
                  <a:cubicBezTo>
                    <a:pt x="313" y="640"/>
                    <a:pt x="341" y="632"/>
                    <a:pt x="345" y="632"/>
                  </a:cubicBezTo>
                  <a:cubicBezTo>
                    <a:pt x="349" y="632"/>
                    <a:pt x="413" y="548"/>
                    <a:pt x="413" y="548"/>
                  </a:cubicBezTo>
                  <a:cubicBezTo>
                    <a:pt x="417" y="520"/>
                    <a:pt x="417" y="520"/>
                    <a:pt x="417" y="520"/>
                  </a:cubicBezTo>
                  <a:cubicBezTo>
                    <a:pt x="441" y="520"/>
                    <a:pt x="441" y="520"/>
                    <a:pt x="441" y="520"/>
                  </a:cubicBezTo>
                  <a:cubicBezTo>
                    <a:pt x="485" y="480"/>
                    <a:pt x="485" y="480"/>
                    <a:pt x="485" y="480"/>
                  </a:cubicBezTo>
                  <a:cubicBezTo>
                    <a:pt x="505" y="484"/>
                    <a:pt x="505" y="484"/>
                    <a:pt x="505" y="484"/>
                  </a:cubicBezTo>
                  <a:cubicBezTo>
                    <a:pt x="573" y="420"/>
                    <a:pt x="573" y="420"/>
                    <a:pt x="573" y="420"/>
                  </a:cubicBezTo>
                  <a:cubicBezTo>
                    <a:pt x="581" y="452"/>
                    <a:pt x="581" y="452"/>
                    <a:pt x="581" y="452"/>
                  </a:cubicBezTo>
                  <a:cubicBezTo>
                    <a:pt x="601" y="412"/>
                    <a:pt x="601" y="412"/>
                    <a:pt x="601" y="412"/>
                  </a:cubicBezTo>
                  <a:cubicBezTo>
                    <a:pt x="601" y="412"/>
                    <a:pt x="641" y="412"/>
                    <a:pt x="645" y="408"/>
                  </a:cubicBezTo>
                  <a:cubicBezTo>
                    <a:pt x="649" y="404"/>
                    <a:pt x="629" y="368"/>
                    <a:pt x="629" y="368"/>
                  </a:cubicBezTo>
                  <a:cubicBezTo>
                    <a:pt x="653" y="324"/>
                    <a:pt x="653" y="324"/>
                    <a:pt x="653" y="324"/>
                  </a:cubicBezTo>
                  <a:cubicBezTo>
                    <a:pt x="665" y="344"/>
                    <a:pt x="665" y="344"/>
                    <a:pt x="665" y="344"/>
                  </a:cubicBezTo>
                  <a:cubicBezTo>
                    <a:pt x="697" y="300"/>
                    <a:pt x="697" y="300"/>
                    <a:pt x="697" y="300"/>
                  </a:cubicBezTo>
                  <a:cubicBezTo>
                    <a:pt x="785" y="288"/>
                    <a:pt x="785" y="288"/>
                    <a:pt x="785" y="288"/>
                  </a:cubicBezTo>
                  <a:cubicBezTo>
                    <a:pt x="833" y="136"/>
                    <a:pt x="833" y="136"/>
                    <a:pt x="833" y="136"/>
                  </a:cubicBezTo>
                  <a:cubicBezTo>
                    <a:pt x="867" y="153"/>
                    <a:pt x="867" y="153"/>
                    <a:pt x="867" y="153"/>
                  </a:cubicBezTo>
                  <a:cubicBezTo>
                    <a:pt x="913" y="176"/>
                    <a:pt x="913" y="176"/>
                    <a:pt x="913" y="176"/>
                  </a:cubicBezTo>
                  <a:cubicBezTo>
                    <a:pt x="949" y="172"/>
                    <a:pt x="949" y="172"/>
                    <a:pt x="949" y="172"/>
                  </a:cubicBezTo>
                  <a:cubicBezTo>
                    <a:pt x="993" y="100"/>
                    <a:pt x="993" y="100"/>
                    <a:pt x="993" y="100"/>
                  </a:cubicBezTo>
                  <a:cubicBezTo>
                    <a:pt x="1057" y="60"/>
                    <a:pt x="1057" y="60"/>
                    <a:pt x="1057" y="60"/>
                  </a:cubicBezTo>
                  <a:cubicBezTo>
                    <a:pt x="1057" y="16"/>
                    <a:pt x="1057" y="16"/>
                    <a:pt x="1057" y="16"/>
                  </a:cubicBezTo>
                  <a:cubicBezTo>
                    <a:pt x="1093" y="0"/>
                    <a:pt x="1093" y="0"/>
                    <a:pt x="1093" y="0"/>
                  </a:cubicBezTo>
                  <a:cubicBezTo>
                    <a:pt x="1119" y="0"/>
                    <a:pt x="1119" y="0"/>
                    <a:pt x="1119" y="0"/>
                  </a:cubicBezTo>
                  <a:cubicBezTo>
                    <a:pt x="1122" y="52"/>
                    <a:pt x="1122" y="52"/>
                    <a:pt x="1122" y="52"/>
                  </a:cubicBezTo>
                  <a:cubicBezTo>
                    <a:pt x="1080" y="73"/>
                    <a:pt x="1080" y="73"/>
                    <a:pt x="1080" y="73"/>
                  </a:cubicBezTo>
                  <a:cubicBezTo>
                    <a:pt x="1080" y="140"/>
                    <a:pt x="1080" y="140"/>
                    <a:pt x="1080" y="140"/>
                  </a:cubicBezTo>
                  <a:cubicBezTo>
                    <a:pt x="1085" y="142"/>
                    <a:pt x="1085" y="142"/>
                    <a:pt x="1085" y="142"/>
                  </a:cubicBezTo>
                  <a:cubicBezTo>
                    <a:pt x="1064" y="177"/>
                    <a:pt x="1064" y="177"/>
                    <a:pt x="1064" y="177"/>
                  </a:cubicBezTo>
                  <a:cubicBezTo>
                    <a:pt x="1064" y="208"/>
                    <a:pt x="1064" y="208"/>
                    <a:pt x="1064" y="208"/>
                  </a:cubicBezTo>
                  <a:cubicBezTo>
                    <a:pt x="1043" y="229"/>
                    <a:pt x="1043" y="229"/>
                    <a:pt x="1043" y="229"/>
                  </a:cubicBezTo>
                  <a:cubicBezTo>
                    <a:pt x="1075" y="323"/>
                    <a:pt x="1075" y="323"/>
                    <a:pt x="1075" y="323"/>
                  </a:cubicBezTo>
                  <a:cubicBezTo>
                    <a:pt x="1064" y="396"/>
                    <a:pt x="1064" y="396"/>
                    <a:pt x="1064" y="396"/>
                  </a:cubicBezTo>
                  <a:cubicBezTo>
                    <a:pt x="1043" y="438"/>
                    <a:pt x="1043" y="438"/>
                    <a:pt x="1043" y="438"/>
                  </a:cubicBezTo>
                  <a:cubicBezTo>
                    <a:pt x="1050" y="470"/>
                    <a:pt x="1050" y="470"/>
                    <a:pt x="1050" y="470"/>
                  </a:cubicBezTo>
                  <a:cubicBezTo>
                    <a:pt x="1059" y="521"/>
                    <a:pt x="1059" y="521"/>
                    <a:pt x="1059" y="521"/>
                  </a:cubicBezTo>
                  <a:cubicBezTo>
                    <a:pt x="1090" y="526"/>
                    <a:pt x="1090" y="526"/>
                    <a:pt x="1090" y="526"/>
                  </a:cubicBezTo>
                  <a:cubicBezTo>
                    <a:pt x="1094" y="533"/>
                    <a:pt x="1094" y="533"/>
                    <a:pt x="1094" y="533"/>
                  </a:cubicBezTo>
                  <a:cubicBezTo>
                    <a:pt x="1143" y="610"/>
                    <a:pt x="1143" y="610"/>
                    <a:pt x="1143" y="610"/>
                  </a:cubicBezTo>
                  <a:cubicBezTo>
                    <a:pt x="1143" y="672"/>
                    <a:pt x="1143" y="672"/>
                    <a:pt x="1143" y="672"/>
                  </a:cubicBezTo>
                  <a:cubicBezTo>
                    <a:pt x="1085" y="709"/>
                    <a:pt x="1085" y="709"/>
                    <a:pt x="1085" y="709"/>
                  </a:cubicBezTo>
                  <a:cubicBezTo>
                    <a:pt x="1023" y="704"/>
                    <a:pt x="1023" y="704"/>
                    <a:pt x="1023" y="704"/>
                  </a:cubicBezTo>
                  <a:cubicBezTo>
                    <a:pt x="1017" y="740"/>
                    <a:pt x="1017" y="740"/>
                    <a:pt x="1017" y="740"/>
                  </a:cubicBezTo>
                  <a:cubicBezTo>
                    <a:pt x="1043" y="787"/>
                    <a:pt x="1043" y="787"/>
                    <a:pt x="1043" y="787"/>
                  </a:cubicBezTo>
                  <a:cubicBezTo>
                    <a:pt x="1033" y="818"/>
                    <a:pt x="1033" y="818"/>
                    <a:pt x="1033" y="818"/>
                  </a:cubicBezTo>
                  <a:cubicBezTo>
                    <a:pt x="1012" y="834"/>
                    <a:pt x="1012" y="834"/>
                    <a:pt x="1012" y="834"/>
                  </a:cubicBezTo>
                  <a:cubicBezTo>
                    <a:pt x="1096" y="923"/>
                    <a:pt x="1096" y="923"/>
                    <a:pt x="1096" y="923"/>
                  </a:cubicBezTo>
                  <a:cubicBezTo>
                    <a:pt x="1085" y="949"/>
                    <a:pt x="1085" y="949"/>
                    <a:pt x="1085" y="949"/>
                  </a:cubicBezTo>
                  <a:cubicBezTo>
                    <a:pt x="1064" y="928"/>
                    <a:pt x="1064" y="928"/>
                    <a:pt x="1064" y="928"/>
                  </a:cubicBezTo>
                  <a:cubicBezTo>
                    <a:pt x="1043" y="949"/>
                    <a:pt x="1043" y="949"/>
                    <a:pt x="1043" y="949"/>
                  </a:cubicBezTo>
                  <a:cubicBezTo>
                    <a:pt x="1064" y="970"/>
                    <a:pt x="1064" y="970"/>
                    <a:pt x="1064" y="970"/>
                  </a:cubicBezTo>
                  <a:cubicBezTo>
                    <a:pt x="1059" y="996"/>
                    <a:pt x="1059" y="996"/>
                    <a:pt x="1059" y="996"/>
                  </a:cubicBezTo>
                  <a:cubicBezTo>
                    <a:pt x="1116" y="1032"/>
                    <a:pt x="1116" y="1032"/>
                    <a:pt x="1116" y="1032"/>
                  </a:cubicBezTo>
                  <a:cubicBezTo>
                    <a:pt x="1116" y="1069"/>
                    <a:pt x="1116" y="1069"/>
                    <a:pt x="1116" y="1069"/>
                  </a:cubicBezTo>
                  <a:cubicBezTo>
                    <a:pt x="1126" y="1076"/>
                    <a:pt x="1126" y="1076"/>
                    <a:pt x="1126" y="1076"/>
                  </a:cubicBezTo>
                  <a:cubicBezTo>
                    <a:pt x="1169" y="1111"/>
                    <a:pt x="1169" y="1111"/>
                    <a:pt x="1169" y="1111"/>
                  </a:cubicBezTo>
                  <a:cubicBezTo>
                    <a:pt x="1075" y="1163"/>
                    <a:pt x="1075" y="1163"/>
                    <a:pt x="1075" y="1163"/>
                  </a:cubicBezTo>
                  <a:lnTo>
                    <a:pt x="1059" y="117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8" name="ร้อยเอ็ด">
              <a:extLst>
                <a:ext uri="{FF2B5EF4-FFF2-40B4-BE49-F238E27FC236}">
                  <a16:creationId xmlns:a16="http://schemas.microsoft.com/office/drawing/2014/main" id="{534ABC7F-E214-46FF-86DD-3FD9D73771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8379" y="2505850"/>
              <a:ext cx="389546" cy="400519"/>
            </a:xfrm>
            <a:custGeom>
              <a:avLst/>
              <a:gdLst>
                <a:gd name="T0" fmla="*/ 944 w 951"/>
                <a:gd name="T1" fmla="*/ 183 h 981"/>
                <a:gd name="T2" fmla="*/ 861 w 951"/>
                <a:gd name="T3" fmla="*/ 277 h 981"/>
                <a:gd name="T4" fmla="*/ 741 w 951"/>
                <a:gd name="T5" fmla="*/ 334 h 981"/>
                <a:gd name="T6" fmla="*/ 746 w 951"/>
                <a:gd name="T7" fmla="*/ 407 h 981"/>
                <a:gd name="T8" fmla="*/ 663 w 951"/>
                <a:gd name="T9" fmla="*/ 454 h 981"/>
                <a:gd name="T10" fmla="*/ 668 w 951"/>
                <a:gd name="T11" fmla="*/ 496 h 981"/>
                <a:gd name="T12" fmla="*/ 673 w 951"/>
                <a:gd name="T13" fmla="*/ 574 h 981"/>
                <a:gd name="T14" fmla="*/ 663 w 951"/>
                <a:gd name="T15" fmla="*/ 637 h 981"/>
                <a:gd name="T16" fmla="*/ 767 w 951"/>
                <a:gd name="T17" fmla="*/ 637 h 981"/>
                <a:gd name="T18" fmla="*/ 803 w 951"/>
                <a:gd name="T19" fmla="*/ 741 h 981"/>
                <a:gd name="T20" fmla="*/ 750 w 951"/>
                <a:gd name="T21" fmla="*/ 842 h 981"/>
                <a:gd name="T22" fmla="*/ 715 w 951"/>
                <a:gd name="T23" fmla="*/ 856 h 981"/>
                <a:gd name="T24" fmla="*/ 642 w 951"/>
                <a:gd name="T25" fmla="*/ 944 h 981"/>
                <a:gd name="T26" fmla="*/ 600 w 951"/>
                <a:gd name="T27" fmla="*/ 981 h 981"/>
                <a:gd name="T28" fmla="*/ 532 w 951"/>
                <a:gd name="T29" fmla="*/ 929 h 981"/>
                <a:gd name="T30" fmla="*/ 454 w 951"/>
                <a:gd name="T31" fmla="*/ 955 h 981"/>
                <a:gd name="T32" fmla="*/ 292 w 951"/>
                <a:gd name="T33" fmla="*/ 929 h 981"/>
                <a:gd name="T34" fmla="*/ 224 w 951"/>
                <a:gd name="T35" fmla="*/ 965 h 981"/>
                <a:gd name="T36" fmla="*/ 124 w 951"/>
                <a:gd name="T37" fmla="*/ 947 h 981"/>
                <a:gd name="T38" fmla="*/ 115 w 951"/>
                <a:gd name="T39" fmla="*/ 949 h 981"/>
                <a:gd name="T40" fmla="*/ 68 w 951"/>
                <a:gd name="T41" fmla="*/ 876 h 981"/>
                <a:gd name="T42" fmla="*/ 0 w 951"/>
                <a:gd name="T43" fmla="*/ 814 h 981"/>
                <a:gd name="T44" fmla="*/ 26 w 951"/>
                <a:gd name="T45" fmla="*/ 720 h 981"/>
                <a:gd name="T46" fmla="*/ 73 w 951"/>
                <a:gd name="T47" fmla="*/ 689 h 981"/>
                <a:gd name="T48" fmla="*/ 136 w 951"/>
                <a:gd name="T49" fmla="*/ 689 h 981"/>
                <a:gd name="T50" fmla="*/ 162 w 951"/>
                <a:gd name="T51" fmla="*/ 517 h 981"/>
                <a:gd name="T52" fmla="*/ 167 w 951"/>
                <a:gd name="T53" fmla="*/ 444 h 981"/>
                <a:gd name="T54" fmla="*/ 162 w 951"/>
                <a:gd name="T55" fmla="*/ 360 h 981"/>
                <a:gd name="T56" fmla="*/ 204 w 951"/>
                <a:gd name="T57" fmla="*/ 261 h 981"/>
                <a:gd name="T58" fmla="*/ 261 w 951"/>
                <a:gd name="T59" fmla="*/ 261 h 981"/>
                <a:gd name="T60" fmla="*/ 324 w 951"/>
                <a:gd name="T61" fmla="*/ 271 h 981"/>
                <a:gd name="T62" fmla="*/ 350 w 951"/>
                <a:gd name="T63" fmla="*/ 235 h 981"/>
                <a:gd name="T64" fmla="*/ 423 w 951"/>
                <a:gd name="T65" fmla="*/ 167 h 981"/>
                <a:gd name="T66" fmla="*/ 376 w 951"/>
                <a:gd name="T67" fmla="*/ 84 h 981"/>
                <a:gd name="T68" fmla="*/ 537 w 951"/>
                <a:gd name="T69" fmla="*/ 11 h 981"/>
                <a:gd name="T70" fmla="*/ 652 w 951"/>
                <a:gd name="T71" fmla="*/ 32 h 981"/>
                <a:gd name="T72" fmla="*/ 683 w 951"/>
                <a:gd name="T73" fmla="*/ 78 h 981"/>
                <a:gd name="T74" fmla="*/ 856 w 951"/>
                <a:gd name="T75" fmla="*/ 47 h 981"/>
                <a:gd name="T76" fmla="*/ 861 w 951"/>
                <a:gd name="T77" fmla="*/ 42 h 981"/>
                <a:gd name="T78" fmla="*/ 908 w 951"/>
                <a:gd name="T79" fmla="*/ 0 h 981"/>
                <a:gd name="T80" fmla="*/ 923 w 951"/>
                <a:gd name="T81" fmla="*/ 131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51" h="981">
                  <a:moveTo>
                    <a:pt x="951" y="140"/>
                  </a:moveTo>
                  <a:cubicBezTo>
                    <a:pt x="944" y="183"/>
                    <a:pt x="944" y="183"/>
                    <a:pt x="944" y="183"/>
                  </a:cubicBezTo>
                  <a:cubicBezTo>
                    <a:pt x="866" y="230"/>
                    <a:pt x="866" y="230"/>
                    <a:pt x="866" y="230"/>
                  </a:cubicBezTo>
                  <a:cubicBezTo>
                    <a:pt x="861" y="277"/>
                    <a:pt x="861" y="277"/>
                    <a:pt x="861" y="277"/>
                  </a:cubicBezTo>
                  <a:cubicBezTo>
                    <a:pt x="777" y="324"/>
                    <a:pt x="777" y="324"/>
                    <a:pt x="777" y="324"/>
                  </a:cubicBezTo>
                  <a:cubicBezTo>
                    <a:pt x="741" y="334"/>
                    <a:pt x="741" y="334"/>
                    <a:pt x="741" y="334"/>
                  </a:cubicBezTo>
                  <a:cubicBezTo>
                    <a:pt x="730" y="381"/>
                    <a:pt x="730" y="381"/>
                    <a:pt x="730" y="381"/>
                  </a:cubicBezTo>
                  <a:cubicBezTo>
                    <a:pt x="746" y="407"/>
                    <a:pt x="746" y="407"/>
                    <a:pt x="746" y="407"/>
                  </a:cubicBezTo>
                  <a:cubicBezTo>
                    <a:pt x="730" y="454"/>
                    <a:pt x="730" y="454"/>
                    <a:pt x="730" y="454"/>
                  </a:cubicBezTo>
                  <a:cubicBezTo>
                    <a:pt x="663" y="454"/>
                    <a:pt x="663" y="454"/>
                    <a:pt x="663" y="454"/>
                  </a:cubicBezTo>
                  <a:cubicBezTo>
                    <a:pt x="657" y="475"/>
                    <a:pt x="657" y="475"/>
                    <a:pt x="657" y="475"/>
                  </a:cubicBezTo>
                  <a:cubicBezTo>
                    <a:pt x="668" y="496"/>
                    <a:pt x="668" y="496"/>
                    <a:pt x="668" y="496"/>
                  </a:cubicBezTo>
                  <a:cubicBezTo>
                    <a:pt x="657" y="537"/>
                    <a:pt x="657" y="537"/>
                    <a:pt x="657" y="537"/>
                  </a:cubicBezTo>
                  <a:cubicBezTo>
                    <a:pt x="673" y="574"/>
                    <a:pt x="673" y="574"/>
                    <a:pt x="673" y="574"/>
                  </a:cubicBezTo>
                  <a:cubicBezTo>
                    <a:pt x="652" y="631"/>
                    <a:pt x="652" y="631"/>
                    <a:pt x="652" y="631"/>
                  </a:cubicBezTo>
                  <a:cubicBezTo>
                    <a:pt x="663" y="637"/>
                    <a:pt x="663" y="637"/>
                    <a:pt x="663" y="637"/>
                  </a:cubicBezTo>
                  <a:cubicBezTo>
                    <a:pt x="663" y="637"/>
                    <a:pt x="725" y="595"/>
                    <a:pt x="730" y="600"/>
                  </a:cubicBezTo>
                  <a:cubicBezTo>
                    <a:pt x="736" y="605"/>
                    <a:pt x="767" y="637"/>
                    <a:pt x="767" y="637"/>
                  </a:cubicBezTo>
                  <a:cubicBezTo>
                    <a:pt x="767" y="637"/>
                    <a:pt x="751" y="694"/>
                    <a:pt x="756" y="699"/>
                  </a:cubicBezTo>
                  <a:cubicBezTo>
                    <a:pt x="762" y="704"/>
                    <a:pt x="803" y="741"/>
                    <a:pt x="803" y="741"/>
                  </a:cubicBezTo>
                  <a:cubicBezTo>
                    <a:pt x="803" y="793"/>
                    <a:pt x="803" y="793"/>
                    <a:pt x="803" y="793"/>
                  </a:cubicBezTo>
                  <a:cubicBezTo>
                    <a:pt x="750" y="842"/>
                    <a:pt x="750" y="842"/>
                    <a:pt x="750" y="842"/>
                  </a:cubicBezTo>
                  <a:cubicBezTo>
                    <a:pt x="746" y="835"/>
                    <a:pt x="746" y="835"/>
                    <a:pt x="746" y="835"/>
                  </a:cubicBezTo>
                  <a:cubicBezTo>
                    <a:pt x="715" y="856"/>
                    <a:pt x="715" y="856"/>
                    <a:pt x="715" y="856"/>
                  </a:cubicBezTo>
                  <a:cubicBezTo>
                    <a:pt x="682" y="895"/>
                    <a:pt x="682" y="895"/>
                    <a:pt x="682" y="895"/>
                  </a:cubicBezTo>
                  <a:cubicBezTo>
                    <a:pt x="642" y="944"/>
                    <a:pt x="642" y="944"/>
                    <a:pt x="642" y="944"/>
                  </a:cubicBezTo>
                  <a:cubicBezTo>
                    <a:pt x="633" y="971"/>
                    <a:pt x="633" y="971"/>
                    <a:pt x="633" y="971"/>
                  </a:cubicBezTo>
                  <a:cubicBezTo>
                    <a:pt x="600" y="981"/>
                    <a:pt x="600" y="981"/>
                    <a:pt x="600" y="981"/>
                  </a:cubicBezTo>
                  <a:cubicBezTo>
                    <a:pt x="553" y="949"/>
                    <a:pt x="553" y="949"/>
                    <a:pt x="553" y="949"/>
                  </a:cubicBezTo>
                  <a:cubicBezTo>
                    <a:pt x="532" y="929"/>
                    <a:pt x="532" y="929"/>
                    <a:pt x="532" y="929"/>
                  </a:cubicBezTo>
                  <a:cubicBezTo>
                    <a:pt x="496" y="929"/>
                    <a:pt x="496" y="929"/>
                    <a:pt x="496" y="929"/>
                  </a:cubicBezTo>
                  <a:cubicBezTo>
                    <a:pt x="454" y="955"/>
                    <a:pt x="454" y="955"/>
                    <a:pt x="454" y="955"/>
                  </a:cubicBezTo>
                  <a:cubicBezTo>
                    <a:pt x="344" y="955"/>
                    <a:pt x="344" y="955"/>
                    <a:pt x="344" y="955"/>
                  </a:cubicBezTo>
                  <a:cubicBezTo>
                    <a:pt x="292" y="929"/>
                    <a:pt x="292" y="929"/>
                    <a:pt x="292" y="929"/>
                  </a:cubicBezTo>
                  <a:cubicBezTo>
                    <a:pt x="261" y="939"/>
                    <a:pt x="261" y="939"/>
                    <a:pt x="261" y="939"/>
                  </a:cubicBezTo>
                  <a:cubicBezTo>
                    <a:pt x="224" y="965"/>
                    <a:pt x="224" y="965"/>
                    <a:pt x="224" y="965"/>
                  </a:cubicBezTo>
                  <a:cubicBezTo>
                    <a:pt x="162" y="939"/>
                    <a:pt x="162" y="939"/>
                    <a:pt x="162" y="939"/>
                  </a:cubicBezTo>
                  <a:cubicBezTo>
                    <a:pt x="124" y="947"/>
                    <a:pt x="124" y="947"/>
                    <a:pt x="124" y="947"/>
                  </a:cubicBezTo>
                  <a:cubicBezTo>
                    <a:pt x="124" y="947"/>
                    <a:pt x="124" y="947"/>
                    <a:pt x="124" y="947"/>
                  </a:cubicBezTo>
                  <a:cubicBezTo>
                    <a:pt x="115" y="949"/>
                    <a:pt x="115" y="949"/>
                    <a:pt x="115" y="949"/>
                  </a:cubicBezTo>
                  <a:cubicBezTo>
                    <a:pt x="125" y="876"/>
                    <a:pt x="125" y="876"/>
                    <a:pt x="125" y="876"/>
                  </a:cubicBezTo>
                  <a:cubicBezTo>
                    <a:pt x="125" y="876"/>
                    <a:pt x="68" y="882"/>
                    <a:pt x="68" y="876"/>
                  </a:cubicBezTo>
                  <a:cubicBezTo>
                    <a:pt x="68" y="873"/>
                    <a:pt x="35" y="843"/>
                    <a:pt x="15" y="826"/>
                  </a:cubicBezTo>
                  <a:cubicBezTo>
                    <a:pt x="6" y="819"/>
                    <a:pt x="0" y="814"/>
                    <a:pt x="0" y="814"/>
                  </a:cubicBezTo>
                  <a:cubicBezTo>
                    <a:pt x="26" y="746"/>
                    <a:pt x="26" y="746"/>
                    <a:pt x="26" y="746"/>
                  </a:cubicBezTo>
                  <a:cubicBezTo>
                    <a:pt x="26" y="720"/>
                    <a:pt x="26" y="720"/>
                    <a:pt x="26" y="720"/>
                  </a:cubicBezTo>
                  <a:cubicBezTo>
                    <a:pt x="58" y="710"/>
                    <a:pt x="58" y="710"/>
                    <a:pt x="58" y="710"/>
                  </a:cubicBezTo>
                  <a:cubicBezTo>
                    <a:pt x="73" y="689"/>
                    <a:pt x="73" y="689"/>
                    <a:pt x="73" y="689"/>
                  </a:cubicBezTo>
                  <a:cubicBezTo>
                    <a:pt x="110" y="704"/>
                    <a:pt x="110" y="704"/>
                    <a:pt x="110" y="704"/>
                  </a:cubicBezTo>
                  <a:cubicBezTo>
                    <a:pt x="136" y="689"/>
                    <a:pt x="136" y="689"/>
                    <a:pt x="136" y="689"/>
                  </a:cubicBezTo>
                  <a:cubicBezTo>
                    <a:pt x="125" y="647"/>
                    <a:pt x="125" y="647"/>
                    <a:pt x="125" y="647"/>
                  </a:cubicBezTo>
                  <a:cubicBezTo>
                    <a:pt x="162" y="517"/>
                    <a:pt x="162" y="517"/>
                    <a:pt x="162" y="517"/>
                  </a:cubicBezTo>
                  <a:cubicBezTo>
                    <a:pt x="188" y="506"/>
                    <a:pt x="188" y="506"/>
                    <a:pt x="188" y="506"/>
                  </a:cubicBezTo>
                  <a:cubicBezTo>
                    <a:pt x="167" y="444"/>
                    <a:pt x="167" y="444"/>
                    <a:pt x="167" y="444"/>
                  </a:cubicBezTo>
                  <a:cubicBezTo>
                    <a:pt x="177" y="397"/>
                    <a:pt x="177" y="397"/>
                    <a:pt x="177" y="397"/>
                  </a:cubicBezTo>
                  <a:cubicBezTo>
                    <a:pt x="162" y="360"/>
                    <a:pt x="162" y="360"/>
                    <a:pt x="162" y="360"/>
                  </a:cubicBezTo>
                  <a:cubicBezTo>
                    <a:pt x="167" y="318"/>
                    <a:pt x="167" y="318"/>
                    <a:pt x="167" y="318"/>
                  </a:cubicBezTo>
                  <a:cubicBezTo>
                    <a:pt x="204" y="261"/>
                    <a:pt x="204" y="261"/>
                    <a:pt x="204" y="261"/>
                  </a:cubicBezTo>
                  <a:cubicBezTo>
                    <a:pt x="235" y="240"/>
                    <a:pt x="235" y="240"/>
                    <a:pt x="235" y="240"/>
                  </a:cubicBezTo>
                  <a:cubicBezTo>
                    <a:pt x="261" y="261"/>
                    <a:pt x="261" y="261"/>
                    <a:pt x="261" y="261"/>
                  </a:cubicBezTo>
                  <a:cubicBezTo>
                    <a:pt x="297" y="251"/>
                    <a:pt x="297" y="251"/>
                    <a:pt x="297" y="251"/>
                  </a:cubicBezTo>
                  <a:cubicBezTo>
                    <a:pt x="324" y="271"/>
                    <a:pt x="324" y="271"/>
                    <a:pt x="324" y="271"/>
                  </a:cubicBezTo>
                  <a:cubicBezTo>
                    <a:pt x="334" y="256"/>
                    <a:pt x="334" y="256"/>
                    <a:pt x="334" y="256"/>
                  </a:cubicBezTo>
                  <a:cubicBezTo>
                    <a:pt x="350" y="235"/>
                    <a:pt x="350" y="235"/>
                    <a:pt x="350" y="235"/>
                  </a:cubicBezTo>
                  <a:cubicBezTo>
                    <a:pt x="412" y="235"/>
                    <a:pt x="412" y="235"/>
                    <a:pt x="412" y="235"/>
                  </a:cubicBezTo>
                  <a:cubicBezTo>
                    <a:pt x="423" y="167"/>
                    <a:pt x="423" y="167"/>
                    <a:pt x="423" y="167"/>
                  </a:cubicBezTo>
                  <a:cubicBezTo>
                    <a:pt x="391" y="115"/>
                    <a:pt x="391" y="115"/>
                    <a:pt x="391" y="115"/>
                  </a:cubicBezTo>
                  <a:cubicBezTo>
                    <a:pt x="376" y="84"/>
                    <a:pt x="376" y="84"/>
                    <a:pt x="376" y="84"/>
                  </a:cubicBezTo>
                  <a:cubicBezTo>
                    <a:pt x="485" y="5"/>
                    <a:pt x="485" y="5"/>
                    <a:pt x="485" y="5"/>
                  </a:cubicBezTo>
                  <a:cubicBezTo>
                    <a:pt x="537" y="11"/>
                    <a:pt x="537" y="11"/>
                    <a:pt x="537" y="11"/>
                  </a:cubicBezTo>
                  <a:cubicBezTo>
                    <a:pt x="579" y="47"/>
                    <a:pt x="579" y="47"/>
                    <a:pt x="579" y="47"/>
                  </a:cubicBezTo>
                  <a:cubicBezTo>
                    <a:pt x="652" y="32"/>
                    <a:pt x="652" y="32"/>
                    <a:pt x="652" y="32"/>
                  </a:cubicBezTo>
                  <a:cubicBezTo>
                    <a:pt x="673" y="37"/>
                    <a:pt x="673" y="37"/>
                    <a:pt x="673" y="37"/>
                  </a:cubicBezTo>
                  <a:cubicBezTo>
                    <a:pt x="683" y="78"/>
                    <a:pt x="683" y="78"/>
                    <a:pt x="683" y="78"/>
                  </a:cubicBezTo>
                  <a:cubicBezTo>
                    <a:pt x="788" y="37"/>
                    <a:pt x="788" y="37"/>
                    <a:pt x="788" y="37"/>
                  </a:cubicBezTo>
                  <a:cubicBezTo>
                    <a:pt x="856" y="47"/>
                    <a:pt x="856" y="47"/>
                    <a:pt x="856" y="47"/>
                  </a:cubicBezTo>
                  <a:cubicBezTo>
                    <a:pt x="860" y="39"/>
                    <a:pt x="860" y="39"/>
                    <a:pt x="860" y="39"/>
                  </a:cubicBezTo>
                  <a:cubicBezTo>
                    <a:pt x="861" y="42"/>
                    <a:pt x="861" y="42"/>
                    <a:pt x="861" y="42"/>
                  </a:cubicBezTo>
                  <a:cubicBezTo>
                    <a:pt x="887" y="26"/>
                    <a:pt x="887" y="26"/>
                    <a:pt x="887" y="26"/>
                  </a:cubicBezTo>
                  <a:cubicBezTo>
                    <a:pt x="908" y="0"/>
                    <a:pt x="908" y="0"/>
                    <a:pt x="908" y="0"/>
                  </a:cubicBezTo>
                  <a:cubicBezTo>
                    <a:pt x="929" y="58"/>
                    <a:pt x="929" y="58"/>
                    <a:pt x="929" y="58"/>
                  </a:cubicBezTo>
                  <a:cubicBezTo>
                    <a:pt x="923" y="131"/>
                    <a:pt x="923" y="131"/>
                    <a:pt x="923" y="131"/>
                  </a:cubicBezTo>
                  <a:lnTo>
                    <a:pt x="951" y="14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9" name="ยโสธร">
              <a:extLst>
                <a:ext uri="{FF2B5EF4-FFF2-40B4-BE49-F238E27FC236}">
                  <a16:creationId xmlns:a16="http://schemas.microsoft.com/office/drawing/2014/main" id="{0567AECA-8A0B-4944-B146-F3EC8A9869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5392" y="2555229"/>
              <a:ext cx="292617" cy="395032"/>
            </a:xfrm>
            <a:custGeom>
              <a:avLst/>
              <a:gdLst>
                <a:gd name="T0" fmla="*/ 715 w 715"/>
                <a:gd name="T1" fmla="*/ 219 h 967"/>
                <a:gd name="T2" fmla="*/ 699 w 715"/>
                <a:gd name="T3" fmla="*/ 235 h 967"/>
                <a:gd name="T4" fmla="*/ 569 w 715"/>
                <a:gd name="T5" fmla="*/ 198 h 967"/>
                <a:gd name="T6" fmla="*/ 464 w 715"/>
                <a:gd name="T7" fmla="*/ 261 h 967"/>
                <a:gd name="T8" fmla="*/ 459 w 715"/>
                <a:gd name="T9" fmla="*/ 344 h 967"/>
                <a:gd name="T10" fmla="*/ 391 w 715"/>
                <a:gd name="T11" fmla="*/ 417 h 967"/>
                <a:gd name="T12" fmla="*/ 365 w 715"/>
                <a:gd name="T13" fmla="*/ 553 h 967"/>
                <a:gd name="T14" fmla="*/ 412 w 715"/>
                <a:gd name="T15" fmla="*/ 699 h 967"/>
                <a:gd name="T16" fmla="*/ 468 w 715"/>
                <a:gd name="T17" fmla="*/ 722 h 967"/>
                <a:gd name="T18" fmla="*/ 391 w 715"/>
                <a:gd name="T19" fmla="*/ 741 h 967"/>
                <a:gd name="T20" fmla="*/ 339 w 715"/>
                <a:gd name="T21" fmla="*/ 751 h 967"/>
                <a:gd name="T22" fmla="*/ 323 w 715"/>
                <a:gd name="T23" fmla="*/ 809 h 967"/>
                <a:gd name="T24" fmla="*/ 329 w 715"/>
                <a:gd name="T25" fmla="*/ 856 h 967"/>
                <a:gd name="T26" fmla="*/ 360 w 715"/>
                <a:gd name="T27" fmla="*/ 887 h 967"/>
                <a:gd name="T28" fmla="*/ 370 w 715"/>
                <a:gd name="T29" fmla="*/ 918 h 967"/>
                <a:gd name="T30" fmla="*/ 355 w 715"/>
                <a:gd name="T31" fmla="*/ 934 h 967"/>
                <a:gd name="T32" fmla="*/ 350 w 715"/>
                <a:gd name="T33" fmla="*/ 967 h 967"/>
                <a:gd name="T34" fmla="*/ 334 w 715"/>
                <a:gd name="T35" fmla="*/ 965 h 967"/>
                <a:gd name="T36" fmla="*/ 323 w 715"/>
                <a:gd name="T37" fmla="*/ 929 h 967"/>
                <a:gd name="T38" fmla="*/ 292 w 715"/>
                <a:gd name="T39" fmla="*/ 929 h 967"/>
                <a:gd name="T40" fmla="*/ 204 w 715"/>
                <a:gd name="T41" fmla="*/ 892 h 967"/>
                <a:gd name="T42" fmla="*/ 198 w 715"/>
                <a:gd name="T43" fmla="*/ 850 h 967"/>
                <a:gd name="T44" fmla="*/ 150 w 715"/>
                <a:gd name="T45" fmla="*/ 807 h 967"/>
                <a:gd name="T46" fmla="*/ 104 w 715"/>
                <a:gd name="T47" fmla="*/ 767 h 967"/>
                <a:gd name="T48" fmla="*/ 104 w 715"/>
                <a:gd name="T49" fmla="*/ 736 h 967"/>
                <a:gd name="T50" fmla="*/ 98 w 715"/>
                <a:gd name="T51" fmla="*/ 722 h 967"/>
                <a:gd name="T52" fmla="*/ 151 w 715"/>
                <a:gd name="T53" fmla="*/ 673 h 967"/>
                <a:gd name="T54" fmla="*/ 151 w 715"/>
                <a:gd name="T55" fmla="*/ 621 h 967"/>
                <a:gd name="T56" fmla="*/ 104 w 715"/>
                <a:gd name="T57" fmla="*/ 579 h 967"/>
                <a:gd name="T58" fmla="*/ 115 w 715"/>
                <a:gd name="T59" fmla="*/ 517 h 967"/>
                <a:gd name="T60" fmla="*/ 78 w 715"/>
                <a:gd name="T61" fmla="*/ 480 h 967"/>
                <a:gd name="T62" fmla="*/ 11 w 715"/>
                <a:gd name="T63" fmla="*/ 517 h 967"/>
                <a:gd name="T64" fmla="*/ 0 w 715"/>
                <a:gd name="T65" fmla="*/ 511 h 967"/>
                <a:gd name="T66" fmla="*/ 21 w 715"/>
                <a:gd name="T67" fmla="*/ 454 h 967"/>
                <a:gd name="T68" fmla="*/ 5 w 715"/>
                <a:gd name="T69" fmla="*/ 417 h 967"/>
                <a:gd name="T70" fmla="*/ 16 w 715"/>
                <a:gd name="T71" fmla="*/ 376 h 967"/>
                <a:gd name="T72" fmla="*/ 5 w 715"/>
                <a:gd name="T73" fmla="*/ 355 h 967"/>
                <a:gd name="T74" fmla="*/ 11 w 715"/>
                <a:gd name="T75" fmla="*/ 334 h 967"/>
                <a:gd name="T76" fmla="*/ 78 w 715"/>
                <a:gd name="T77" fmla="*/ 334 h 967"/>
                <a:gd name="T78" fmla="*/ 94 w 715"/>
                <a:gd name="T79" fmla="*/ 287 h 967"/>
                <a:gd name="T80" fmla="*/ 78 w 715"/>
                <a:gd name="T81" fmla="*/ 261 h 967"/>
                <a:gd name="T82" fmla="*/ 89 w 715"/>
                <a:gd name="T83" fmla="*/ 214 h 967"/>
                <a:gd name="T84" fmla="*/ 125 w 715"/>
                <a:gd name="T85" fmla="*/ 204 h 967"/>
                <a:gd name="T86" fmla="*/ 209 w 715"/>
                <a:gd name="T87" fmla="*/ 157 h 967"/>
                <a:gd name="T88" fmla="*/ 214 w 715"/>
                <a:gd name="T89" fmla="*/ 110 h 967"/>
                <a:gd name="T90" fmla="*/ 292 w 715"/>
                <a:gd name="T91" fmla="*/ 63 h 967"/>
                <a:gd name="T92" fmla="*/ 299 w 715"/>
                <a:gd name="T93" fmla="*/ 20 h 967"/>
                <a:gd name="T94" fmla="*/ 303 w 715"/>
                <a:gd name="T95" fmla="*/ 21 h 967"/>
                <a:gd name="T96" fmla="*/ 334 w 715"/>
                <a:gd name="T97" fmla="*/ 0 h 967"/>
                <a:gd name="T98" fmla="*/ 365 w 715"/>
                <a:gd name="T99" fmla="*/ 0 h 967"/>
                <a:gd name="T100" fmla="*/ 428 w 715"/>
                <a:gd name="T101" fmla="*/ 11 h 967"/>
                <a:gd name="T102" fmla="*/ 441 w 715"/>
                <a:gd name="T103" fmla="*/ 29 h 967"/>
                <a:gd name="T104" fmla="*/ 443 w 715"/>
                <a:gd name="T105" fmla="*/ 31 h 967"/>
                <a:gd name="T106" fmla="*/ 475 w 715"/>
                <a:gd name="T107" fmla="*/ 31 h 967"/>
                <a:gd name="T108" fmla="*/ 485 w 715"/>
                <a:gd name="T109" fmla="*/ 68 h 967"/>
                <a:gd name="T110" fmla="*/ 522 w 715"/>
                <a:gd name="T111" fmla="*/ 104 h 967"/>
                <a:gd name="T112" fmla="*/ 558 w 715"/>
                <a:gd name="T113" fmla="*/ 120 h 967"/>
                <a:gd name="T114" fmla="*/ 579 w 715"/>
                <a:gd name="T115" fmla="*/ 94 h 967"/>
                <a:gd name="T116" fmla="*/ 600 w 715"/>
                <a:gd name="T117" fmla="*/ 120 h 967"/>
                <a:gd name="T118" fmla="*/ 647 w 715"/>
                <a:gd name="T119" fmla="*/ 141 h 967"/>
                <a:gd name="T120" fmla="*/ 704 w 715"/>
                <a:gd name="T121" fmla="*/ 152 h 967"/>
                <a:gd name="T122" fmla="*/ 704 w 715"/>
                <a:gd name="T123" fmla="*/ 152 h 967"/>
                <a:gd name="T124" fmla="*/ 715 w 715"/>
                <a:gd name="T125" fmla="*/ 219 h 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15" h="967">
                  <a:moveTo>
                    <a:pt x="715" y="219"/>
                  </a:moveTo>
                  <a:cubicBezTo>
                    <a:pt x="699" y="235"/>
                    <a:pt x="699" y="235"/>
                    <a:pt x="699" y="235"/>
                  </a:cubicBezTo>
                  <a:cubicBezTo>
                    <a:pt x="569" y="198"/>
                    <a:pt x="569" y="198"/>
                    <a:pt x="569" y="198"/>
                  </a:cubicBezTo>
                  <a:cubicBezTo>
                    <a:pt x="464" y="261"/>
                    <a:pt x="464" y="261"/>
                    <a:pt x="464" y="261"/>
                  </a:cubicBezTo>
                  <a:cubicBezTo>
                    <a:pt x="459" y="344"/>
                    <a:pt x="459" y="344"/>
                    <a:pt x="459" y="344"/>
                  </a:cubicBezTo>
                  <a:cubicBezTo>
                    <a:pt x="391" y="417"/>
                    <a:pt x="391" y="417"/>
                    <a:pt x="391" y="417"/>
                  </a:cubicBezTo>
                  <a:cubicBezTo>
                    <a:pt x="365" y="553"/>
                    <a:pt x="365" y="553"/>
                    <a:pt x="365" y="553"/>
                  </a:cubicBezTo>
                  <a:cubicBezTo>
                    <a:pt x="412" y="699"/>
                    <a:pt x="412" y="699"/>
                    <a:pt x="412" y="699"/>
                  </a:cubicBezTo>
                  <a:cubicBezTo>
                    <a:pt x="468" y="722"/>
                    <a:pt x="468" y="722"/>
                    <a:pt x="468" y="722"/>
                  </a:cubicBezTo>
                  <a:cubicBezTo>
                    <a:pt x="391" y="741"/>
                    <a:pt x="391" y="741"/>
                    <a:pt x="391" y="741"/>
                  </a:cubicBezTo>
                  <a:cubicBezTo>
                    <a:pt x="339" y="751"/>
                    <a:pt x="339" y="751"/>
                    <a:pt x="339" y="751"/>
                  </a:cubicBezTo>
                  <a:cubicBezTo>
                    <a:pt x="323" y="809"/>
                    <a:pt x="323" y="809"/>
                    <a:pt x="323" y="809"/>
                  </a:cubicBezTo>
                  <a:cubicBezTo>
                    <a:pt x="329" y="856"/>
                    <a:pt x="329" y="856"/>
                    <a:pt x="329" y="856"/>
                  </a:cubicBezTo>
                  <a:cubicBezTo>
                    <a:pt x="360" y="887"/>
                    <a:pt x="360" y="887"/>
                    <a:pt x="360" y="887"/>
                  </a:cubicBezTo>
                  <a:cubicBezTo>
                    <a:pt x="370" y="918"/>
                    <a:pt x="370" y="918"/>
                    <a:pt x="370" y="918"/>
                  </a:cubicBezTo>
                  <a:cubicBezTo>
                    <a:pt x="355" y="934"/>
                    <a:pt x="355" y="934"/>
                    <a:pt x="355" y="934"/>
                  </a:cubicBezTo>
                  <a:cubicBezTo>
                    <a:pt x="350" y="967"/>
                    <a:pt x="350" y="967"/>
                    <a:pt x="350" y="967"/>
                  </a:cubicBezTo>
                  <a:cubicBezTo>
                    <a:pt x="334" y="965"/>
                    <a:pt x="334" y="965"/>
                    <a:pt x="334" y="965"/>
                  </a:cubicBezTo>
                  <a:cubicBezTo>
                    <a:pt x="323" y="929"/>
                    <a:pt x="323" y="929"/>
                    <a:pt x="323" y="929"/>
                  </a:cubicBezTo>
                  <a:cubicBezTo>
                    <a:pt x="292" y="929"/>
                    <a:pt x="292" y="929"/>
                    <a:pt x="292" y="929"/>
                  </a:cubicBezTo>
                  <a:cubicBezTo>
                    <a:pt x="204" y="892"/>
                    <a:pt x="204" y="892"/>
                    <a:pt x="204" y="892"/>
                  </a:cubicBezTo>
                  <a:cubicBezTo>
                    <a:pt x="198" y="850"/>
                    <a:pt x="198" y="850"/>
                    <a:pt x="198" y="850"/>
                  </a:cubicBezTo>
                  <a:cubicBezTo>
                    <a:pt x="150" y="807"/>
                    <a:pt x="150" y="807"/>
                    <a:pt x="150" y="807"/>
                  </a:cubicBezTo>
                  <a:cubicBezTo>
                    <a:pt x="104" y="767"/>
                    <a:pt x="104" y="767"/>
                    <a:pt x="104" y="767"/>
                  </a:cubicBezTo>
                  <a:cubicBezTo>
                    <a:pt x="104" y="736"/>
                    <a:pt x="104" y="736"/>
                    <a:pt x="104" y="736"/>
                  </a:cubicBezTo>
                  <a:cubicBezTo>
                    <a:pt x="98" y="722"/>
                    <a:pt x="98" y="722"/>
                    <a:pt x="98" y="722"/>
                  </a:cubicBezTo>
                  <a:cubicBezTo>
                    <a:pt x="151" y="673"/>
                    <a:pt x="151" y="673"/>
                    <a:pt x="151" y="673"/>
                  </a:cubicBezTo>
                  <a:cubicBezTo>
                    <a:pt x="151" y="621"/>
                    <a:pt x="151" y="621"/>
                    <a:pt x="151" y="621"/>
                  </a:cubicBezTo>
                  <a:cubicBezTo>
                    <a:pt x="151" y="621"/>
                    <a:pt x="110" y="584"/>
                    <a:pt x="104" y="579"/>
                  </a:cubicBezTo>
                  <a:cubicBezTo>
                    <a:pt x="99" y="574"/>
                    <a:pt x="115" y="517"/>
                    <a:pt x="115" y="517"/>
                  </a:cubicBezTo>
                  <a:cubicBezTo>
                    <a:pt x="115" y="517"/>
                    <a:pt x="84" y="485"/>
                    <a:pt x="78" y="480"/>
                  </a:cubicBezTo>
                  <a:cubicBezTo>
                    <a:pt x="73" y="475"/>
                    <a:pt x="11" y="517"/>
                    <a:pt x="11" y="517"/>
                  </a:cubicBezTo>
                  <a:cubicBezTo>
                    <a:pt x="0" y="511"/>
                    <a:pt x="0" y="511"/>
                    <a:pt x="0" y="511"/>
                  </a:cubicBezTo>
                  <a:cubicBezTo>
                    <a:pt x="21" y="454"/>
                    <a:pt x="21" y="454"/>
                    <a:pt x="21" y="454"/>
                  </a:cubicBezTo>
                  <a:cubicBezTo>
                    <a:pt x="5" y="417"/>
                    <a:pt x="5" y="417"/>
                    <a:pt x="5" y="417"/>
                  </a:cubicBezTo>
                  <a:cubicBezTo>
                    <a:pt x="16" y="376"/>
                    <a:pt x="16" y="376"/>
                    <a:pt x="16" y="376"/>
                  </a:cubicBezTo>
                  <a:cubicBezTo>
                    <a:pt x="5" y="355"/>
                    <a:pt x="5" y="355"/>
                    <a:pt x="5" y="355"/>
                  </a:cubicBezTo>
                  <a:cubicBezTo>
                    <a:pt x="11" y="334"/>
                    <a:pt x="11" y="334"/>
                    <a:pt x="11" y="334"/>
                  </a:cubicBezTo>
                  <a:cubicBezTo>
                    <a:pt x="78" y="334"/>
                    <a:pt x="78" y="334"/>
                    <a:pt x="78" y="334"/>
                  </a:cubicBezTo>
                  <a:cubicBezTo>
                    <a:pt x="94" y="287"/>
                    <a:pt x="94" y="287"/>
                    <a:pt x="94" y="287"/>
                  </a:cubicBezTo>
                  <a:cubicBezTo>
                    <a:pt x="78" y="261"/>
                    <a:pt x="78" y="261"/>
                    <a:pt x="78" y="261"/>
                  </a:cubicBezTo>
                  <a:cubicBezTo>
                    <a:pt x="89" y="214"/>
                    <a:pt x="89" y="214"/>
                    <a:pt x="89" y="214"/>
                  </a:cubicBezTo>
                  <a:cubicBezTo>
                    <a:pt x="125" y="204"/>
                    <a:pt x="125" y="204"/>
                    <a:pt x="125" y="204"/>
                  </a:cubicBezTo>
                  <a:cubicBezTo>
                    <a:pt x="209" y="157"/>
                    <a:pt x="209" y="157"/>
                    <a:pt x="209" y="157"/>
                  </a:cubicBezTo>
                  <a:cubicBezTo>
                    <a:pt x="214" y="110"/>
                    <a:pt x="214" y="110"/>
                    <a:pt x="214" y="110"/>
                  </a:cubicBezTo>
                  <a:cubicBezTo>
                    <a:pt x="292" y="63"/>
                    <a:pt x="292" y="63"/>
                    <a:pt x="292" y="63"/>
                  </a:cubicBezTo>
                  <a:cubicBezTo>
                    <a:pt x="299" y="20"/>
                    <a:pt x="299" y="20"/>
                    <a:pt x="299" y="20"/>
                  </a:cubicBezTo>
                  <a:cubicBezTo>
                    <a:pt x="303" y="21"/>
                    <a:pt x="303" y="21"/>
                    <a:pt x="303" y="21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365" y="0"/>
                    <a:pt x="365" y="0"/>
                    <a:pt x="365" y="0"/>
                  </a:cubicBezTo>
                  <a:cubicBezTo>
                    <a:pt x="428" y="11"/>
                    <a:pt x="428" y="11"/>
                    <a:pt x="428" y="11"/>
                  </a:cubicBezTo>
                  <a:cubicBezTo>
                    <a:pt x="441" y="29"/>
                    <a:pt x="441" y="29"/>
                    <a:pt x="441" y="29"/>
                  </a:cubicBezTo>
                  <a:cubicBezTo>
                    <a:pt x="443" y="31"/>
                    <a:pt x="443" y="31"/>
                    <a:pt x="443" y="31"/>
                  </a:cubicBezTo>
                  <a:cubicBezTo>
                    <a:pt x="475" y="31"/>
                    <a:pt x="475" y="31"/>
                    <a:pt x="475" y="31"/>
                  </a:cubicBezTo>
                  <a:cubicBezTo>
                    <a:pt x="485" y="68"/>
                    <a:pt x="485" y="68"/>
                    <a:pt x="485" y="68"/>
                  </a:cubicBezTo>
                  <a:cubicBezTo>
                    <a:pt x="522" y="104"/>
                    <a:pt x="522" y="104"/>
                    <a:pt x="522" y="104"/>
                  </a:cubicBezTo>
                  <a:cubicBezTo>
                    <a:pt x="558" y="120"/>
                    <a:pt x="558" y="120"/>
                    <a:pt x="558" y="120"/>
                  </a:cubicBezTo>
                  <a:cubicBezTo>
                    <a:pt x="579" y="94"/>
                    <a:pt x="579" y="94"/>
                    <a:pt x="579" y="94"/>
                  </a:cubicBezTo>
                  <a:cubicBezTo>
                    <a:pt x="600" y="120"/>
                    <a:pt x="600" y="120"/>
                    <a:pt x="600" y="120"/>
                  </a:cubicBezTo>
                  <a:cubicBezTo>
                    <a:pt x="647" y="141"/>
                    <a:pt x="647" y="141"/>
                    <a:pt x="647" y="141"/>
                  </a:cubicBezTo>
                  <a:cubicBezTo>
                    <a:pt x="647" y="141"/>
                    <a:pt x="685" y="150"/>
                    <a:pt x="704" y="152"/>
                  </a:cubicBezTo>
                  <a:cubicBezTo>
                    <a:pt x="704" y="152"/>
                    <a:pt x="704" y="152"/>
                    <a:pt x="704" y="152"/>
                  </a:cubicBezTo>
                  <a:lnTo>
                    <a:pt x="715" y="21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0" name="มุกดาหาร">
              <a:extLst>
                <a:ext uri="{FF2B5EF4-FFF2-40B4-BE49-F238E27FC236}">
                  <a16:creationId xmlns:a16="http://schemas.microsoft.com/office/drawing/2014/main" id="{3EE22D40-FE44-4568-AD08-852191FC9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0996" y="2346739"/>
              <a:ext cx="323708" cy="270670"/>
            </a:xfrm>
            <a:custGeom>
              <a:avLst/>
              <a:gdLst>
                <a:gd name="T0" fmla="*/ 766 w 790"/>
                <a:gd name="T1" fmla="*/ 593 h 662"/>
                <a:gd name="T2" fmla="*/ 709 w 790"/>
                <a:gd name="T3" fmla="*/ 619 h 662"/>
                <a:gd name="T4" fmla="*/ 661 w 790"/>
                <a:gd name="T5" fmla="*/ 652 h 662"/>
                <a:gd name="T6" fmla="*/ 652 w 790"/>
                <a:gd name="T7" fmla="*/ 660 h 662"/>
                <a:gd name="T8" fmla="*/ 641 w 790"/>
                <a:gd name="T9" fmla="*/ 661 h 662"/>
                <a:gd name="T10" fmla="*/ 584 w 790"/>
                <a:gd name="T11" fmla="*/ 650 h 662"/>
                <a:gd name="T12" fmla="*/ 516 w 790"/>
                <a:gd name="T13" fmla="*/ 603 h 662"/>
                <a:gd name="T14" fmla="*/ 459 w 790"/>
                <a:gd name="T15" fmla="*/ 613 h 662"/>
                <a:gd name="T16" fmla="*/ 412 w 790"/>
                <a:gd name="T17" fmla="*/ 540 h 662"/>
                <a:gd name="T18" fmla="*/ 378 w 790"/>
                <a:gd name="T19" fmla="*/ 538 h 662"/>
                <a:gd name="T20" fmla="*/ 302 w 790"/>
                <a:gd name="T21" fmla="*/ 509 h 662"/>
                <a:gd name="T22" fmla="*/ 240 w 790"/>
                <a:gd name="T23" fmla="*/ 530 h 662"/>
                <a:gd name="T24" fmla="*/ 208 w 790"/>
                <a:gd name="T25" fmla="*/ 520 h 662"/>
                <a:gd name="T26" fmla="*/ 193 w 790"/>
                <a:gd name="T27" fmla="*/ 389 h 662"/>
                <a:gd name="T28" fmla="*/ 146 w 790"/>
                <a:gd name="T29" fmla="*/ 431 h 662"/>
                <a:gd name="T30" fmla="*/ 135 w 790"/>
                <a:gd name="T31" fmla="*/ 400 h 662"/>
                <a:gd name="T32" fmla="*/ 88 w 790"/>
                <a:gd name="T33" fmla="*/ 269 h 662"/>
                <a:gd name="T34" fmla="*/ 52 w 790"/>
                <a:gd name="T35" fmla="*/ 165 h 662"/>
                <a:gd name="T36" fmla="*/ 0 w 790"/>
                <a:gd name="T37" fmla="*/ 92 h 662"/>
                <a:gd name="T38" fmla="*/ 36 w 790"/>
                <a:gd name="T39" fmla="*/ 50 h 662"/>
                <a:gd name="T40" fmla="*/ 41 w 790"/>
                <a:gd name="T41" fmla="*/ 8 h 662"/>
                <a:gd name="T42" fmla="*/ 88 w 790"/>
                <a:gd name="T43" fmla="*/ 19 h 662"/>
                <a:gd name="T44" fmla="*/ 150 w 790"/>
                <a:gd name="T45" fmla="*/ 0 h 662"/>
                <a:gd name="T46" fmla="*/ 219 w 790"/>
                <a:gd name="T47" fmla="*/ 55 h 662"/>
                <a:gd name="T48" fmla="*/ 292 w 790"/>
                <a:gd name="T49" fmla="*/ 19 h 662"/>
                <a:gd name="T50" fmla="*/ 365 w 790"/>
                <a:gd name="T51" fmla="*/ 61 h 662"/>
                <a:gd name="T52" fmla="*/ 474 w 790"/>
                <a:gd name="T53" fmla="*/ 29 h 662"/>
                <a:gd name="T54" fmla="*/ 537 w 790"/>
                <a:gd name="T55" fmla="*/ 97 h 662"/>
                <a:gd name="T56" fmla="*/ 574 w 790"/>
                <a:gd name="T57" fmla="*/ 76 h 662"/>
                <a:gd name="T58" fmla="*/ 577 w 790"/>
                <a:gd name="T59" fmla="*/ 290 h 662"/>
                <a:gd name="T60" fmla="*/ 661 w 790"/>
                <a:gd name="T61" fmla="*/ 406 h 662"/>
                <a:gd name="T62" fmla="*/ 746 w 790"/>
                <a:gd name="T63" fmla="*/ 537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90" h="662">
                  <a:moveTo>
                    <a:pt x="790" y="573"/>
                  </a:moveTo>
                  <a:cubicBezTo>
                    <a:pt x="766" y="593"/>
                    <a:pt x="766" y="593"/>
                    <a:pt x="766" y="593"/>
                  </a:cubicBezTo>
                  <a:cubicBezTo>
                    <a:pt x="740" y="593"/>
                    <a:pt x="740" y="593"/>
                    <a:pt x="740" y="593"/>
                  </a:cubicBezTo>
                  <a:cubicBezTo>
                    <a:pt x="709" y="619"/>
                    <a:pt x="709" y="619"/>
                    <a:pt x="709" y="619"/>
                  </a:cubicBezTo>
                  <a:cubicBezTo>
                    <a:pt x="709" y="619"/>
                    <a:pt x="702" y="623"/>
                    <a:pt x="693" y="629"/>
                  </a:cubicBezTo>
                  <a:cubicBezTo>
                    <a:pt x="683" y="636"/>
                    <a:pt x="669" y="645"/>
                    <a:pt x="661" y="652"/>
                  </a:cubicBezTo>
                  <a:cubicBezTo>
                    <a:pt x="660" y="652"/>
                    <a:pt x="660" y="652"/>
                    <a:pt x="659" y="653"/>
                  </a:cubicBezTo>
                  <a:cubicBezTo>
                    <a:pt x="655" y="656"/>
                    <a:pt x="652" y="658"/>
                    <a:pt x="652" y="660"/>
                  </a:cubicBezTo>
                  <a:cubicBezTo>
                    <a:pt x="652" y="660"/>
                    <a:pt x="652" y="660"/>
                    <a:pt x="652" y="660"/>
                  </a:cubicBezTo>
                  <a:cubicBezTo>
                    <a:pt x="652" y="662"/>
                    <a:pt x="647" y="662"/>
                    <a:pt x="641" y="661"/>
                  </a:cubicBezTo>
                  <a:cubicBezTo>
                    <a:pt x="641" y="661"/>
                    <a:pt x="641" y="661"/>
                    <a:pt x="641" y="661"/>
                  </a:cubicBezTo>
                  <a:cubicBezTo>
                    <a:pt x="622" y="659"/>
                    <a:pt x="584" y="650"/>
                    <a:pt x="584" y="650"/>
                  </a:cubicBezTo>
                  <a:cubicBezTo>
                    <a:pt x="537" y="629"/>
                    <a:pt x="537" y="629"/>
                    <a:pt x="537" y="629"/>
                  </a:cubicBezTo>
                  <a:cubicBezTo>
                    <a:pt x="516" y="603"/>
                    <a:pt x="516" y="603"/>
                    <a:pt x="516" y="603"/>
                  </a:cubicBezTo>
                  <a:cubicBezTo>
                    <a:pt x="495" y="629"/>
                    <a:pt x="495" y="629"/>
                    <a:pt x="495" y="629"/>
                  </a:cubicBezTo>
                  <a:cubicBezTo>
                    <a:pt x="459" y="613"/>
                    <a:pt x="459" y="613"/>
                    <a:pt x="459" y="613"/>
                  </a:cubicBezTo>
                  <a:cubicBezTo>
                    <a:pt x="422" y="577"/>
                    <a:pt x="422" y="577"/>
                    <a:pt x="422" y="577"/>
                  </a:cubicBezTo>
                  <a:cubicBezTo>
                    <a:pt x="412" y="540"/>
                    <a:pt x="412" y="540"/>
                    <a:pt x="412" y="540"/>
                  </a:cubicBezTo>
                  <a:cubicBezTo>
                    <a:pt x="380" y="540"/>
                    <a:pt x="380" y="540"/>
                    <a:pt x="380" y="540"/>
                  </a:cubicBezTo>
                  <a:cubicBezTo>
                    <a:pt x="378" y="538"/>
                    <a:pt x="378" y="538"/>
                    <a:pt x="378" y="538"/>
                  </a:cubicBezTo>
                  <a:cubicBezTo>
                    <a:pt x="365" y="520"/>
                    <a:pt x="365" y="520"/>
                    <a:pt x="365" y="520"/>
                  </a:cubicBezTo>
                  <a:cubicBezTo>
                    <a:pt x="302" y="509"/>
                    <a:pt x="302" y="509"/>
                    <a:pt x="302" y="509"/>
                  </a:cubicBezTo>
                  <a:cubicBezTo>
                    <a:pt x="271" y="509"/>
                    <a:pt x="271" y="509"/>
                    <a:pt x="271" y="509"/>
                  </a:cubicBezTo>
                  <a:cubicBezTo>
                    <a:pt x="240" y="530"/>
                    <a:pt x="240" y="530"/>
                    <a:pt x="240" y="530"/>
                  </a:cubicBezTo>
                  <a:cubicBezTo>
                    <a:pt x="236" y="529"/>
                    <a:pt x="236" y="529"/>
                    <a:pt x="236" y="529"/>
                  </a:cubicBezTo>
                  <a:cubicBezTo>
                    <a:pt x="208" y="520"/>
                    <a:pt x="208" y="520"/>
                    <a:pt x="208" y="520"/>
                  </a:cubicBezTo>
                  <a:cubicBezTo>
                    <a:pt x="214" y="447"/>
                    <a:pt x="214" y="447"/>
                    <a:pt x="214" y="447"/>
                  </a:cubicBezTo>
                  <a:cubicBezTo>
                    <a:pt x="193" y="389"/>
                    <a:pt x="193" y="389"/>
                    <a:pt x="193" y="389"/>
                  </a:cubicBezTo>
                  <a:cubicBezTo>
                    <a:pt x="172" y="415"/>
                    <a:pt x="172" y="415"/>
                    <a:pt x="172" y="415"/>
                  </a:cubicBezTo>
                  <a:cubicBezTo>
                    <a:pt x="146" y="431"/>
                    <a:pt x="146" y="431"/>
                    <a:pt x="146" y="431"/>
                  </a:cubicBezTo>
                  <a:cubicBezTo>
                    <a:pt x="145" y="428"/>
                    <a:pt x="145" y="428"/>
                    <a:pt x="145" y="428"/>
                  </a:cubicBezTo>
                  <a:cubicBezTo>
                    <a:pt x="135" y="400"/>
                    <a:pt x="135" y="400"/>
                    <a:pt x="135" y="400"/>
                  </a:cubicBezTo>
                  <a:cubicBezTo>
                    <a:pt x="135" y="342"/>
                    <a:pt x="135" y="342"/>
                    <a:pt x="135" y="342"/>
                  </a:cubicBezTo>
                  <a:cubicBezTo>
                    <a:pt x="88" y="269"/>
                    <a:pt x="88" y="269"/>
                    <a:pt x="88" y="269"/>
                  </a:cubicBezTo>
                  <a:cubicBezTo>
                    <a:pt x="88" y="222"/>
                    <a:pt x="88" y="222"/>
                    <a:pt x="88" y="222"/>
                  </a:cubicBezTo>
                  <a:cubicBezTo>
                    <a:pt x="52" y="165"/>
                    <a:pt x="52" y="165"/>
                    <a:pt x="52" y="165"/>
                  </a:cubicBezTo>
                  <a:cubicBezTo>
                    <a:pt x="52" y="128"/>
                    <a:pt x="52" y="128"/>
                    <a:pt x="52" y="128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146" y="8"/>
                    <a:pt x="146" y="8"/>
                    <a:pt x="146" y="8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219" y="55"/>
                    <a:pt x="219" y="55"/>
                    <a:pt x="219" y="5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92" y="19"/>
                    <a:pt x="292" y="19"/>
                    <a:pt x="292" y="19"/>
                  </a:cubicBezTo>
                  <a:cubicBezTo>
                    <a:pt x="334" y="29"/>
                    <a:pt x="334" y="29"/>
                    <a:pt x="334" y="29"/>
                  </a:cubicBezTo>
                  <a:cubicBezTo>
                    <a:pt x="334" y="29"/>
                    <a:pt x="354" y="61"/>
                    <a:pt x="365" y="61"/>
                  </a:cubicBezTo>
                  <a:cubicBezTo>
                    <a:pt x="375" y="61"/>
                    <a:pt x="412" y="29"/>
                    <a:pt x="412" y="29"/>
                  </a:cubicBezTo>
                  <a:cubicBezTo>
                    <a:pt x="474" y="29"/>
                    <a:pt x="474" y="29"/>
                    <a:pt x="474" y="29"/>
                  </a:cubicBezTo>
                  <a:cubicBezTo>
                    <a:pt x="500" y="92"/>
                    <a:pt x="500" y="92"/>
                    <a:pt x="500" y="92"/>
                  </a:cubicBezTo>
                  <a:cubicBezTo>
                    <a:pt x="537" y="97"/>
                    <a:pt x="537" y="97"/>
                    <a:pt x="537" y="97"/>
                  </a:cubicBezTo>
                  <a:cubicBezTo>
                    <a:pt x="558" y="71"/>
                    <a:pt x="558" y="71"/>
                    <a:pt x="558" y="71"/>
                  </a:cubicBezTo>
                  <a:cubicBezTo>
                    <a:pt x="574" y="76"/>
                    <a:pt x="574" y="76"/>
                    <a:pt x="574" y="76"/>
                  </a:cubicBezTo>
                  <a:cubicBezTo>
                    <a:pt x="605" y="182"/>
                    <a:pt x="605" y="182"/>
                    <a:pt x="605" y="182"/>
                  </a:cubicBezTo>
                  <a:cubicBezTo>
                    <a:pt x="577" y="290"/>
                    <a:pt x="577" y="290"/>
                    <a:pt x="577" y="290"/>
                  </a:cubicBezTo>
                  <a:cubicBezTo>
                    <a:pt x="577" y="334"/>
                    <a:pt x="577" y="334"/>
                    <a:pt x="577" y="334"/>
                  </a:cubicBezTo>
                  <a:cubicBezTo>
                    <a:pt x="661" y="406"/>
                    <a:pt x="661" y="406"/>
                    <a:pt x="661" y="406"/>
                  </a:cubicBezTo>
                  <a:cubicBezTo>
                    <a:pt x="709" y="506"/>
                    <a:pt x="709" y="506"/>
                    <a:pt x="709" y="506"/>
                  </a:cubicBezTo>
                  <a:cubicBezTo>
                    <a:pt x="746" y="537"/>
                    <a:pt x="746" y="537"/>
                    <a:pt x="746" y="537"/>
                  </a:cubicBezTo>
                  <a:lnTo>
                    <a:pt x="790" y="57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1" name="มหาสารคาม">
              <a:extLst>
                <a:ext uri="{FF2B5EF4-FFF2-40B4-BE49-F238E27FC236}">
                  <a16:creationId xmlns:a16="http://schemas.microsoft.com/office/drawing/2014/main" id="{003EFA06-FB1D-42EB-8B01-6D337F223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4756" y="2443669"/>
              <a:ext cx="235923" cy="462701"/>
            </a:xfrm>
            <a:custGeom>
              <a:avLst/>
              <a:gdLst>
                <a:gd name="T0" fmla="*/ 563 w 579"/>
                <a:gd name="T1" fmla="*/ 657 h 1132"/>
                <a:gd name="T2" fmla="*/ 500 w 579"/>
                <a:gd name="T3" fmla="*/ 798 h 1132"/>
                <a:gd name="T4" fmla="*/ 485 w 579"/>
                <a:gd name="T5" fmla="*/ 855 h 1132"/>
                <a:gd name="T6" fmla="*/ 433 w 579"/>
                <a:gd name="T7" fmla="*/ 861 h 1132"/>
                <a:gd name="T8" fmla="*/ 401 w 579"/>
                <a:gd name="T9" fmla="*/ 897 h 1132"/>
                <a:gd name="T10" fmla="*/ 390 w 579"/>
                <a:gd name="T11" fmla="*/ 977 h 1132"/>
                <a:gd name="T12" fmla="*/ 500 w 579"/>
                <a:gd name="T13" fmla="*/ 1027 h 1132"/>
                <a:gd name="T14" fmla="*/ 499 w 579"/>
                <a:gd name="T15" fmla="*/ 1098 h 1132"/>
                <a:gd name="T16" fmla="*/ 478 w 579"/>
                <a:gd name="T17" fmla="*/ 1127 h 1132"/>
                <a:gd name="T18" fmla="*/ 333 w 579"/>
                <a:gd name="T19" fmla="*/ 1090 h 1132"/>
                <a:gd name="T20" fmla="*/ 213 w 579"/>
                <a:gd name="T21" fmla="*/ 1064 h 1132"/>
                <a:gd name="T22" fmla="*/ 172 w 579"/>
                <a:gd name="T23" fmla="*/ 986 h 1132"/>
                <a:gd name="T24" fmla="*/ 114 w 579"/>
                <a:gd name="T25" fmla="*/ 897 h 1132"/>
                <a:gd name="T26" fmla="*/ 71 w 579"/>
                <a:gd name="T27" fmla="*/ 788 h 1132"/>
                <a:gd name="T28" fmla="*/ 73 w 579"/>
                <a:gd name="T29" fmla="*/ 704 h 1132"/>
                <a:gd name="T30" fmla="*/ 62 w 579"/>
                <a:gd name="T31" fmla="*/ 605 h 1132"/>
                <a:gd name="T32" fmla="*/ 21 w 579"/>
                <a:gd name="T33" fmla="*/ 475 h 1132"/>
                <a:gd name="T34" fmla="*/ 0 w 579"/>
                <a:gd name="T35" fmla="*/ 339 h 1132"/>
                <a:gd name="T36" fmla="*/ 73 w 579"/>
                <a:gd name="T37" fmla="*/ 235 h 1132"/>
                <a:gd name="T38" fmla="*/ 83 w 579"/>
                <a:gd name="T39" fmla="*/ 167 h 1132"/>
                <a:gd name="T40" fmla="*/ 130 w 579"/>
                <a:gd name="T41" fmla="*/ 198 h 1132"/>
                <a:gd name="T42" fmla="*/ 167 w 579"/>
                <a:gd name="T43" fmla="*/ 130 h 1132"/>
                <a:gd name="T44" fmla="*/ 234 w 579"/>
                <a:gd name="T45" fmla="*/ 83 h 1132"/>
                <a:gd name="T46" fmla="*/ 272 w 579"/>
                <a:gd name="T47" fmla="*/ 0 h 1132"/>
                <a:gd name="T48" fmla="*/ 287 w 579"/>
                <a:gd name="T49" fmla="*/ 63 h 1132"/>
                <a:gd name="T50" fmla="*/ 287 w 579"/>
                <a:gd name="T51" fmla="*/ 156 h 1132"/>
                <a:gd name="T52" fmla="*/ 287 w 579"/>
                <a:gd name="T53" fmla="*/ 224 h 1132"/>
                <a:gd name="T54" fmla="*/ 313 w 579"/>
                <a:gd name="T55" fmla="*/ 256 h 1132"/>
                <a:gd name="T56" fmla="*/ 391 w 579"/>
                <a:gd name="T57" fmla="*/ 224 h 1132"/>
                <a:gd name="T58" fmla="*/ 448 w 579"/>
                <a:gd name="T59" fmla="*/ 266 h 1132"/>
                <a:gd name="T60" fmla="*/ 495 w 579"/>
                <a:gd name="T61" fmla="*/ 329 h 1132"/>
                <a:gd name="T62" fmla="*/ 542 w 579"/>
                <a:gd name="T63" fmla="*/ 402 h 1132"/>
                <a:gd name="T64" fmla="*/ 542 w 579"/>
                <a:gd name="T65" fmla="*/ 469 h 1132"/>
                <a:gd name="T66" fmla="*/ 552 w 579"/>
                <a:gd name="T67" fmla="*/ 548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79" h="1132">
                  <a:moveTo>
                    <a:pt x="542" y="595"/>
                  </a:moveTo>
                  <a:cubicBezTo>
                    <a:pt x="563" y="657"/>
                    <a:pt x="563" y="657"/>
                    <a:pt x="563" y="657"/>
                  </a:cubicBezTo>
                  <a:cubicBezTo>
                    <a:pt x="537" y="668"/>
                    <a:pt x="537" y="668"/>
                    <a:pt x="537" y="668"/>
                  </a:cubicBezTo>
                  <a:cubicBezTo>
                    <a:pt x="500" y="798"/>
                    <a:pt x="500" y="798"/>
                    <a:pt x="500" y="798"/>
                  </a:cubicBezTo>
                  <a:cubicBezTo>
                    <a:pt x="511" y="840"/>
                    <a:pt x="511" y="840"/>
                    <a:pt x="511" y="840"/>
                  </a:cubicBezTo>
                  <a:cubicBezTo>
                    <a:pt x="485" y="855"/>
                    <a:pt x="485" y="855"/>
                    <a:pt x="485" y="855"/>
                  </a:cubicBezTo>
                  <a:cubicBezTo>
                    <a:pt x="448" y="840"/>
                    <a:pt x="448" y="840"/>
                    <a:pt x="448" y="840"/>
                  </a:cubicBezTo>
                  <a:cubicBezTo>
                    <a:pt x="433" y="861"/>
                    <a:pt x="433" y="861"/>
                    <a:pt x="433" y="861"/>
                  </a:cubicBezTo>
                  <a:cubicBezTo>
                    <a:pt x="401" y="871"/>
                    <a:pt x="401" y="871"/>
                    <a:pt x="401" y="871"/>
                  </a:cubicBezTo>
                  <a:cubicBezTo>
                    <a:pt x="401" y="897"/>
                    <a:pt x="401" y="897"/>
                    <a:pt x="401" y="897"/>
                  </a:cubicBezTo>
                  <a:cubicBezTo>
                    <a:pt x="375" y="965"/>
                    <a:pt x="375" y="965"/>
                    <a:pt x="375" y="965"/>
                  </a:cubicBezTo>
                  <a:cubicBezTo>
                    <a:pt x="375" y="965"/>
                    <a:pt x="381" y="970"/>
                    <a:pt x="390" y="977"/>
                  </a:cubicBezTo>
                  <a:cubicBezTo>
                    <a:pt x="410" y="994"/>
                    <a:pt x="443" y="1024"/>
                    <a:pt x="443" y="1027"/>
                  </a:cubicBezTo>
                  <a:cubicBezTo>
                    <a:pt x="443" y="1033"/>
                    <a:pt x="500" y="1027"/>
                    <a:pt x="500" y="1027"/>
                  </a:cubicBezTo>
                  <a:cubicBezTo>
                    <a:pt x="490" y="1100"/>
                    <a:pt x="490" y="1100"/>
                    <a:pt x="490" y="1100"/>
                  </a:cubicBezTo>
                  <a:cubicBezTo>
                    <a:pt x="499" y="1098"/>
                    <a:pt x="499" y="1098"/>
                    <a:pt x="499" y="1098"/>
                  </a:cubicBezTo>
                  <a:cubicBezTo>
                    <a:pt x="479" y="1127"/>
                    <a:pt x="479" y="1127"/>
                    <a:pt x="479" y="1127"/>
                  </a:cubicBezTo>
                  <a:cubicBezTo>
                    <a:pt x="478" y="1127"/>
                    <a:pt x="478" y="1127"/>
                    <a:pt x="478" y="1127"/>
                  </a:cubicBezTo>
                  <a:cubicBezTo>
                    <a:pt x="417" y="1132"/>
                    <a:pt x="417" y="1132"/>
                    <a:pt x="417" y="1132"/>
                  </a:cubicBezTo>
                  <a:cubicBezTo>
                    <a:pt x="333" y="1090"/>
                    <a:pt x="333" y="1090"/>
                    <a:pt x="333" y="1090"/>
                  </a:cubicBezTo>
                  <a:cubicBezTo>
                    <a:pt x="232" y="1068"/>
                    <a:pt x="232" y="1068"/>
                    <a:pt x="232" y="1068"/>
                  </a:cubicBezTo>
                  <a:cubicBezTo>
                    <a:pt x="213" y="1064"/>
                    <a:pt x="213" y="1064"/>
                    <a:pt x="213" y="1064"/>
                  </a:cubicBezTo>
                  <a:cubicBezTo>
                    <a:pt x="208" y="1012"/>
                    <a:pt x="208" y="1012"/>
                    <a:pt x="208" y="1012"/>
                  </a:cubicBezTo>
                  <a:cubicBezTo>
                    <a:pt x="172" y="986"/>
                    <a:pt x="172" y="986"/>
                    <a:pt x="172" y="986"/>
                  </a:cubicBezTo>
                  <a:cubicBezTo>
                    <a:pt x="167" y="954"/>
                    <a:pt x="167" y="954"/>
                    <a:pt x="167" y="954"/>
                  </a:cubicBezTo>
                  <a:cubicBezTo>
                    <a:pt x="114" y="897"/>
                    <a:pt x="114" y="897"/>
                    <a:pt x="114" y="897"/>
                  </a:cubicBezTo>
                  <a:cubicBezTo>
                    <a:pt x="135" y="845"/>
                    <a:pt x="135" y="845"/>
                    <a:pt x="135" y="845"/>
                  </a:cubicBezTo>
                  <a:cubicBezTo>
                    <a:pt x="71" y="788"/>
                    <a:pt x="71" y="788"/>
                    <a:pt x="71" y="788"/>
                  </a:cubicBezTo>
                  <a:cubicBezTo>
                    <a:pt x="73" y="788"/>
                    <a:pt x="73" y="788"/>
                    <a:pt x="73" y="788"/>
                  </a:cubicBezTo>
                  <a:cubicBezTo>
                    <a:pt x="73" y="704"/>
                    <a:pt x="73" y="704"/>
                    <a:pt x="73" y="704"/>
                  </a:cubicBezTo>
                  <a:cubicBezTo>
                    <a:pt x="41" y="657"/>
                    <a:pt x="41" y="657"/>
                    <a:pt x="41" y="657"/>
                  </a:cubicBezTo>
                  <a:cubicBezTo>
                    <a:pt x="62" y="605"/>
                    <a:pt x="62" y="605"/>
                    <a:pt x="62" y="605"/>
                  </a:cubicBezTo>
                  <a:cubicBezTo>
                    <a:pt x="5" y="527"/>
                    <a:pt x="5" y="527"/>
                    <a:pt x="5" y="527"/>
                  </a:cubicBezTo>
                  <a:cubicBezTo>
                    <a:pt x="21" y="475"/>
                    <a:pt x="21" y="475"/>
                    <a:pt x="21" y="475"/>
                  </a:cubicBezTo>
                  <a:cubicBezTo>
                    <a:pt x="0" y="443"/>
                    <a:pt x="0" y="443"/>
                    <a:pt x="0" y="443"/>
                  </a:cubicBezTo>
                  <a:cubicBezTo>
                    <a:pt x="0" y="339"/>
                    <a:pt x="0" y="339"/>
                    <a:pt x="0" y="339"/>
                  </a:cubicBezTo>
                  <a:cubicBezTo>
                    <a:pt x="52" y="292"/>
                    <a:pt x="52" y="292"/>
                    <a:pt x="52" y="292"/>
                  </a:cubicBezTo>
                  <a:cubicBezTo>
                    <a:pt x="73" y="235"/>
                    <a:pt x="73" y="235"/>
                    <a:pt x="73" y="235"/>
                  </a:cubicBezTo>
                  <a:cubicBezTo>
                    <a:pt x="62" y="198"/>
                    <a:pt x="62" y="198"/>
                    <a:pt x="62" y="198"/>
                  </a:cubicBezTo>
                  <a:cubicBezTo>
                    <a:pt x="83" y="167"/>
                    <a:pt x="83" y="167"/>
                    <a:pt x="83" y="167"/>
                  </a:cubicBezTo>
                  <a:cubicBezTo>
                    <a:pt x="104" y="172"/>
                    <a:pt x="104" y="172"/>
                    <a:pt x="104" y="172"/>
                  </a:cubicBezTo>
                  <a:cubicBezTo>
                    <a:pt x="130" y="198"/>
                    <a:pt x="130" y="198"/>
                    <a:pt x="130" y="198"/>
                  </a:cubicBezTo>
                  <a:cubicBezTo>
                    <a:pt x="156" y="177"/>
                    <a:pt x="156" y="177"/>
                    <a:pt x="156" y="177"/>
                  </a:cubicBezTo>
                  <a:cubicBezTo>
                    <a:pt x="167" y="130"/>
                    <a:pt x="167" y="130"/>
                    <a:pt x="167" y="130"/>
                  </a:cubicBezTo>
                  <a:cubicBezTo>
                    <a:pt x="167" y="130"/>
                    <a:pt x="193" y="125"/>
                    <a:pt x="198" y="125"/>
                  </a:cubicBezTo>
                  <a:cubicBezTo>
                    <a:pt x="203" y="125"/>
                    <a:pt x="234" y="83"/>
                    <a:pt x="234" y="83"/>
                  </a:cubicBezTo>
                  <a:cubicBezTo>
                    <a:pt x="266" y="26"/>
                    <a:pt x="266" y="26"/>
                    <a:pt x="266" y="26"/>
                  </a:cubicBezTo>
                  <a:cubicBezTo>
                    <a:pt x="272" y="0"/>
                    <a:pt x="272" y="0"/>
                    <a:pt x="272" y="0"/>
                  </a:cubicBezTo>
                  <a:cubicBezTo>
                    <a:pt x="302" y="10"/>
                    <a:pt x="302" y="10"/>
                    <a:pt x="302" y="10"/>
                  </a:cubicBezTo>
                  <a:cubicBezTo>
                    <a:pt x="287" y="63"/>
                    <a:pt x="287" y="63"/>
                    <a:pt x="287" y="63"/>
                  </a:cubicBezTo>
                  <a:cubicBezTo>
                    <a:pt x="292" y="104"/>
                    <a:pt x="292" y="104"/>
                    <a:pt x="292" y="104"/>
                  </a:cubicBezTo>
                  <a:cubicBezTo>
                    <a:pt x="287" y="156"/>
                    <a:pt x="287" y="156"/>
                    <a:pt x="287" y="156"/>
                  </a:cubicBezTo>
                  <a:cubicBezTo>
                    <a:pt x="302" y="188"/>
                    <a:pt x="302" y="188"/>
                    <a:pt x="302" y="188"/>
                  </a:cubicBezTo>
                  <a:cubicBezTo>
                    <a:pt x="287" y="224"/>
                    <a:pt x="287" y="224"/>
                    <a:pt x="287" y="224"/>
                  </a:cubicBezTo>
                  <a:cubicBezTo>
                    <a:pt x="287" y="256"/>
                    <a:pt x="287" y="256"/>
                    <a:pt x="287" y="256"/>
                  </a:cubicBezTo>
                  <a:cubicBezTo>
                    <a:pt x="313" y="256"/>
                    <a:pt x="313" y="256"/>
                    <a:pt x="313" y="256"/>
                  </a:cubicBezTo>
                  <a:cubicBezTo>
                    <a:pt x="339" y="240"/>
                    <a:pt x="339" y="240"/>
                    <a:pt x="339" y="240"/>
                  </a:cubicBezTo>
                  <a:cubicBezTo>
                    <a:pt x="391" y="224"/>
                    <a:pt x="391" y="224"/>
                    <a:pt x="391" y="224"/>
                  </a:cubicBezTo>
                  <a:cubicBezTo>
                    <a:pt x="401" y="256"/>
                    <a:pt x="401" y="256"/>
                    <a:pt x="401" y="256"/>
                  </a:cubicBezTo>
                  <a:cubicBezTo>
                    <a:pt x="448" y="266"/>
                    <a:pt x="448" y="266"/>
                    <a:pt x="448" y="266"/>
                  </a:cubicBezTo>
                  <a:cubicBezTo>
                    <a:pt x="448" y="308"/>
                    <a:pt x="448" y="308"/>
                    <a:pt x="448" y="308"/>
                  </a:cubicBezTo>
                  <a:cubicBezTo>
                    <a:pt x="495" y="329"/>
                    <a:pt x="495" y="329"/>
                    <a:pt x="495" y="329"/>
                  </a:cubicBezTo>
                  <a:cubicBezTo>
                    <a:pt x="490" y="360"/>
                    <a:pt x="490" y="360"/>
                    <a:pt x="490" y="360"/>
                  </a:cubicBezTo>
                  <a:cubicBezTo>
                    <a:pt x="542" y="402"/>
                    <a:pt x="542" y="402"/>
                    <a:pt x="542" y="402"/>
                  </a:cubicBezTo>
                  <a:cubicBezTo>
                    <a:pt x="579" y="412"/>
                    <a:pt x="579" y="412"/>
                    <a:pt x="579" y="412"/>
                  </a:cubicBezTo>
                  <a:cubicBezTo>
                    <a:pt x="542" y="469"/>
                    <a:pt x="542" y="469"/>
                    <a:pt x="542" y="469"/>
                  </a:cubicBezTo>
                  <a:cubicBezTo>
                    <a:pt x="537" y="511"/>
                    <a:pt x="537" y="511"/>
                    <a:pt x="537" y="511"/>
                  </a:cubicBezTo>
                  <a:cubicBezTo>
                    <a:pt x="552" y="548"/>
                    <a:pt x="552" y="548"/>
                    <a:pt x="552" y="548"/>
                  </a:cubicBezTo>
                  <a:lnTo>
                    <a:pt x="542" y="59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2" name="บุรีรัมย์">
              <a:extLst>
                <a:ext uri="{FF2B5EF4-FFF2-40B4-BE49-F238E27FC236}">
                  <a16:creationId xmlns:a16="http://schemas.microsoft.com/office/drawing/2014/main" id="{2D7FE5FD-EE51-4F11-8A70-177E946993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6619" y="2765547"/>
              <a:ext cx="384059" cy="616324"/>
            </a:xfrm>
            <a:custGeom>
              <a:avLst/>
              <a:gdLst>
                <a:gd name="T0" fmla="*/ 876 w 939"/>
                <a:gd name="T1" fmla="*/ 735 h 1507"/>
                <a:gd name="T2" fmla="*/ 766 w 939"/>
                <a:gd name="T3" fmla="*/ 886 h 1507"/>
                <a:gd name="T4" fmla="*/ 735 w 939"/>
                <a:gd name="T5" fmla="*/ 990 h 1507"/>
                <a:gd name="T6" fmla="*/ 688 w 939"/>
                <a:gd name="T7" fmla="*/ 1173 h 1507"/>
                <a:gd name="T8" fmla="*/ 688 w 939"/>
                <a:gd name="T9" fmla="*/ 1256 h 1507"/>
                <a:gd name="T10" fmla="*/ 663 w 939"/>
                <a:gd name="T11" fmla="*/ 1325 h 1507"/>
                <a:gd name="T12" fmla="*/ 635 w 939"/>
                <a:gd name="T13" fmla="*/ 1345 h 1507"/>
                <a:gd name="T14" fmla="*/ 599 w 939"/>
                <a:gd name="T15" fmla="*/ 1361 h 1507"/>
                <a:gd name="T16" fmla="*/ 531 w 939"/>
                <a:gd name="T17" fmla="*/ 1397 h 1507"/>
                <a:gd name="T18" fmla="*/ 492 w 939"/>
                <a:gd name="T19" fmla="*/ 1440 h 1507"/>
                <a:gd name="T20" fmla="*/ 447 w 939"/>
                <a:gd name="T21" fmla="*/ 1437 h 1507"/>
                <a:gd name="T22" fmla="*/ 370 w 939"/>
                <a:gd name="T23" fmla="*/ 1481 h 1507"/>
                <a:gd name="T24" fmla="*/ 276 w 939"/>
                <a:gd name="T25" fmla="*/ 1507 h 1507"/>
                <a:gd name="T26" fmla="*/ 193 w 939"/>
                <a:gd name="T27" fmla="*/ 1481 h 1507"/>
                <a:gd name="T28" fmla="*/ 94 w 939"/>
                <a:gd name="T29" fmla="*/ 1507 h 1507"/>
                <a:gd name="T30" fmla="*/ 0 w 939"/>
                <a:gd name="T31" fmla="*/ 1486 h 1507"/>
                <a:gd name="T32" fmla="*/ 88 w 939"/>
                <a:gd name="T33" fmla="*/ 1449 h 1507"/>
                <a:gd name="T34" fmla="*/ 188 w 939"/>
                <a:gd name="T35" fmla="*/ 1335 h 1507"/>
                <a:gd name="T36" fmla="*/ 116 w 939"/>
                <a:gd name="T37" fmla="*/ 1300 h 1507"/>
                <a:gd name="T38" fmla="*/ 109 w 939"/>
                <a:gd name="T39" fmla="*/ 1236 h 1507"/>
                <a:gd name="T40" fmla="*/ 141 w 939"/>
                <a:gd name="T41" fmla="*/ 1173 h 1507"/>
                <a:gd name="T42" fmla="*/ 52 w 939"/>
                <a:gd name="T43" fmla="*/ 1110 h 1507"/>
                <a:gd name="T44" fmla="*/ 26 w 939"/>
                <a:gd name="T45" fmla="*/ 985 h 1507"/>
                <a:gd name="T46" fmla="*/ 0 w 939"/>
                <a:gd name="T47" fmla="*/ 897 h 1507"/>
                <a:gd name="T48" fmla="*/ 47 w 939"/>
                <a:gd name="T49" fmla="*/ 891 h 1507"/>
                <a:gd name="T50" fmla="*/ 104 w 939"/>
                <a:gd name="T51" fmla="*/ 839 h 1507"/>
                <a:gd name="T52" fmla="*/ 130 w 939"/>
                <a:gd name="T53" fmla="*/ 761 h 1507"/>
                <a:gd name="T54" fmla="*/ 234 w 939"/>
                <a:gd name="T55" fmla="*/ 782 h 1507"/>
                <a:gd name="T56" fmla="*/ 292 w 939"/>
                <a:gd name="T57" fmla="*/ 709 h 1507"/>
                <a:gd name="T58" fmla="*/ 292 w 939"/>
                <a:gd name="T59" fmla="*/ 636 h 1507"/>
                <a:gd name="T60" fmla="*/ 407 w 939"/>
                <a:gd name="T61" fmla="*/ 552 h 1507"/>
                <a:gd name="T62" fmla="*/ 469 w 939"/>
                <a:gd name="T63" fmla="*/ 526 h 1507"/>
                <a:gd name="T64" fmla="*/ 448 w 939"/>
                <a:gd name="T65" fmla="*/ 359 h 1507"/>
                <a:gd name="T66" fmla="*/ 490 w 939"/>
                <a:gd name="T67" fmla="*/ 328 h 1507"/>
                <a:gd name="T68" fmla="*/ 464 w 939"/>
                <a:gd name="T69" fmla="*/ 276 h 1507"/>
                <a:gd name="T70" fmla="*/ 407 w 939"/>
                <a:gd name="T71" fmla="*/ 245 h 1507"/>
                <a:gd name="T72" fmla="*/ 302 w 939"/>
                <a:gd name="T73" fmla="*/ 208 h 1507"/>
                <a:gd name="T74" fmla="*/ 323 w 939"/>
                <a:gd name="T75" fmla="*/ 140 h 1507"/>
                <a:gd name="T76" fmla="*/ 383 w 939"/>
                <a:gd name="T77" fmla="*/ 105 h 1507"/>
                <a:gd name="T78" fmla="*/ 431 w 939"/>
                <a:gd name="T79" fmla="*/ 0 h 1507"/>
                <a:gd name="T80" fmla="*/ 474 w 939"/>
                <a:gd name="T81" fmla="*/ 109 h 1507"/>
                <a:gd name="T82" fmla="*/ 532 w 939"/>
                <a:gd name="T83" fmla="*/ 198 h 1507"/>
                <a:gd name="T84" fmla="*/ 573 w 939"/>
                <a:gd name="T85" fmla="*/ 276 h 1507"/>
                <a:gd name="T86" fmla="*/ 584 w 939"/>
                <a:gd name="T87" fmla="*/ 333 h 1507"/>
                <a:gd name="T88" fmla="*/ 626 w 939"/>
                <a:gd name="T89" fmla="*/ 380 h 1507"/>
                <a:gd name="T90" fmla="*/ 756 w 939"/>
                <a:gd name="T91" fmla="*/ 443 h 1507"/>
                <a:gd name="T92" fmla="*/ 850 w 939"/>
                <a:gd name="T93" fmla="*/ 438 h 1507"/>
                <a:gd name="T94" fmla="*/ 897 w 939"/>
                <a:gd name="T95" fmla="*/ 401 h 1507"/>
                <a:gd name="T96" fmla="*/ 866 w 939"/>
                <a:gd name="T97" fmla="*/ 521 h 1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39" h="1507">
                  <a:moveTo>
                    <a:pt x="860" y="688"/>
                  </a:moveTo>
                  <a:cubicBezTo>
                    <a:pt x="876" y="735"/>
                    <a:pt x="876" y="735"/>
                    <a:pt x="876" y="735"/>
                  </a:cubicBezTo>
                  <a:cubicBezTo>
                    <a:pt x="845" y="829"/>
                    <a:pt x="845" y="829"/>
                    <a:pt x="845" y="829"/>
                  </a:cubicBezTo>
                  <a:cubicBezTo>
                    <a:pt x="766" y="886"/>
                    <a:pt x="766" y="886"/>
                    <a:pt x="766" y="886"/>
                  </a:cubicBezTo>
                  <a:cubicBezTo>
                    <a:pt x="735" y="928"/>
                    <a:pt x="735" y="928"/>
                    <a:pt x="735" y="928"/>
                  </a:cubicBezTo>
                  <a:cubicBezTo>
                    <a:pt x="735" y="990"/>
                    <a:pt x="735" y="990"/>
                    <a:pt x="735" y="990"/>
                  </a:cubicBezTo>
                  <a:cubicBezTo>
                    <a:pt x="688" y="1063"/>
                    <a:pt x="688" y="1063"/>
                    <a:pt x="688" y="1063"/>
                  </a:cubicBezTo>
                  <a:cubicBezTo>
                    <a:pt x="688" y="1173"/>
                    <a:pt x="688" y="1173"/>
                    <a:pt x="688" y="1173"/>
                  </a:cubicBezTo>
                  <a:cubicBezTo>
                    <a:pt x="709" y="1225"/>
                    <a:pt x="709" y="1225"/>
                    <a:pt x="709" y="1225"/>
                  </a:cubicBezTo>
                  <a:cubicBezTo>
                    <a:pt x="688" y="1256"/>
                    <a:pt x="688" y="1256"/>
                    <a:pt x="688" y="1256"/>
                  </a:cubicBezTo>
                  <a:cubicBezTo>
                    <a:pt x="688" y="1335"/>
                    <a:pt x="688" y="1335"/>
                    <a:pt x="688" y="1335"/>
                  </a:cubicBezTo>
                  <a:cubicBezTo>
                    <a:pt x="663" y="1325"/>
                    <a:pt x="663" y="1325"/>
                    <a:pt x="663" y="1325"/>
                  </a:cubicBezTo>
                  <a:cubicBezTo>
                    <a:pt x="639" y="1329"/>
                    <a:pt x="639" y="1329"/>
                    <a:pt x="639" y="1329"/>
                  </a:cubicBezTo>
                  <a:cubicBezTo>
                    <a:pt x="635" y="1345"/>
                    <a:pt x="635" y="1345"/>
                    <a:pt x="635" y="1345"/>
                  </a:cubicBezTo>
                  <a:cubicBezTo>
                    <a:pt x="603" y="1341"/>
                    <a:pt x="603" y="1341"/>
                    <a:pt x="603" y="1341"/>
                  </a:cubicBezTo>
                  <a:cubicBezTo>
                    <a:pt x="599" y="1361"/>
                    <a:pt x="599" y="1361"/>
                    <a:pt x="599" y="1361"/>
                  </a:cubicBezTo>
                  <a:cubicBezTo>
                    <a:pt x="555" y="1369"/>
                    <a:pt x="555" y="1369"/>
                    <a:pt x="555" y="1369"/>
                  </a:cubicBezTo>
                  <a:cubicBezTo>
                    <a:pt x="531" y="1397"/>
                    <a:pt x="531" y="1397"/>
                    <a:pt x="531" y="1397"/>
                  </a:cubicBezTo>
                  <a:cubicBezTo>
                    <a:pt x="531" y="1413"/>
                    <a:pt x="531" y="1413"/>
                    <a:pt x="531" y="1413"/>
                  </a:cubicBezTo>
                  <a:cubicBezTo>
                    <a:pt x="492" y="1440"/>
                    <a:pt x="492" y="1440"/>
                    <a:pt x="492" y="1440"/>
                  </a:cubicBezTo>
                  <a:cubicBezTo>
                    <a:pt x="491" y="1441"/>
                    <a:pt x="491" y="1441"/>
                    <a:pt x="491" y="1441"/>
                  </a:cubicBezTo>
                  <a:cubicBezTo>
                    <a:pt x="447" y="1437"/>
                    <a:pt x="447" y="1437"/>
                    <a:pt x="447" y="1437"/>
                  </a:cubicBezTo>
                  <a:cubicBezTo>
                    <a:pt x="436" y="1470"/>
                    <a:pt x="436" y="1470"/>
                    <a:pt x="436" y="1470"/>
                  </a:cubicBezTo>
                  <a:cubicBezTo>
                    <a:pt x="370" y="1481"/>
                    <a:pt x="370" y="1481"/>
                    <a:pt x="370" y="1481"/>
                  </a:cubicBezTo>
                  <a:cubicBezTo>
                    <a:pt x="307" y="1481"/>
                    <a:pt x="307" y="1481"/>
                    <a:pt x="307" y="1481"/>
                  </a:cubicBezTo>
                  <a:cubicBezTo>
                    <a:pt x="276" y="1507"/>
                    <a:pt x="276" y="1507"/>
                    <a:pt x="276" y="1507"/>
                  </a:cubicBezTo>
                  <a:cubicBezTo>
                    <a:pt x="224" y="1507"/>
                    <a:pt x="224" y="1507"/>
                    <a:pt x="224" y="1507"/>
                  </a:cubicBezTo>
                  <a:cubicBezTo>
                    <a:pt x="193" y="1481"/>
                    <a:pt x="193" y="1481"/>
                    <a:pt x="193" y="1481"/>
                  </a:cubicBezTo>
                  <a:cubicBezTo>
                    <a:pt x="146" y="1476"/>
                    <a:pt x="146" y="1476"/>
                    <a:pt x="146" y="1476"/>
                  </a:cubicBezTo>
                  <a:cubicBezTo>
                    <a:pt x="94" y="1507"/>
                    <a:pt x="94" y="1507"/>
                    <a:pt x="94" y="1507"/>
                  </a:cubicBezTo>
                  <a:cubicBezTo>
                    <a:pt x="21" y="1507"/>
                    <a:pt x="21" y="1507"/>
                    <a:pt x="21" y="1507"/>
                  </a:cubicBezTo>
                  <a:cubicBezTo>
                    <a:pt x="0" y="1486"/>
                    <a:pt x="0" y="1486"/>
                    <a:pt x="0" y="1486"/>
                  </a:cubicBezTo>
                  <a:cubicBezTo>
                    <a:pt x="15" y="1455"/>
                    <a:pt x="15" y="1455"/>
                    <a:pt x="15" y="1455"/>
                  </a:cubicBezTo>
                  <a:cubicBezTo>
                    <a:pt x="88" y="1449"/>
                    <a:pt x="88" y="1449"/>
                    <a:pt x="88" y="1449"/>
                  </a:cubicBezTo>
                  <a:cubicBezTo>
                    <a:pt x="208" y="1366"/>
                    <a:pt x="208" y="1366"/>
                    <a:pt x="208" y="1366"/>
                  </a:cubicBezTo>
                  <a:cubicBezTo>
                    <a:pt x="188" y="1335"/>
                    <a:pt x="188" y="1335"/>
                    <a:pt x="188" y="1335"/>
                  </a:cubicBezTo>
                  <a:cubicBezTo>
                    <a:pt x="141" y="1335"/>
                    <a:pt x="141" y="1335"/>
                    <a:pt x="141" y="1335"/>
                  </a:cubicBezTo>
                  <a:cubicBezTo>
                    <a:pt x="116" y="1300"/>
                    <a:pt x="116" y="1300"/>
                    <a:pt x="116" y="1300"/>
                  </a:cubicBezTo>
                  <a:cubicBezTo>
                    <a:pt x="104" y="1283"/>
                    <a:pt x="104" y="1283"/>
                    <a:pt x="104" y="1283"/>
                  </a:cubicBezTo>
                  <a:cubicBezTo>
                    <a:pt x="109" y="1236"/>
                    <a:pt x="109" y="1236"/>
                    <a:pt x="109" y="1236"/>
                  </a:cubicBezTo>
                  <a:cubicBezTo>
                    <a:pt x="146" y="1210"/>
                    <a:pt x="146" y="1210"/>
                    <a:pt x="146" y="1210"/>
                  </a:cubicBezTo>
                  <a:cubicBezTo>
                    <a:pt x="141" y="1173"/>
                    <a:pt x="141" y="1173"/>
                    <a:pt x="141" y="1173"/>
                  </a:cubicBezTo>
                  <a:cubicBezTo>
                    <a:pt x="47" y="1163"/>
                    <a:pt x="47" y="1163"/>
                    <a:pt x="47" y="1163"/>
                  </a:cubicBezTo>
                  <a:cubicBezTo>
                    <a:pt x="52" y="1110"/>
                    <a:pt x="52" y="1110"/>
                    <a:pt x="52" y="1110"/>
                  </a:cubicBezTo>
                  <a:cubicBezTo>
                    <a:pt x="26" y="1079"/>
                    <a:pt x="26" y="1079"/>
                    <a:pt x="26" y="1079"/>
                  </a:cubicBezTo>
                  <a:cubicBezTo>
                    <a:pt x="26" y="985"/>
                    <a:pt x="26" y="985"/>
                    <a:pt x="26" y="985"/>
                  </a:cubicBezTo>
                  <a:cubicBezTo>
                    <a:pt x="36" y="944"/>
                    <a:pt x="36" y="944"/>
                    <a:pt x="36" y="944"/>
                  </a:cubicBezTo>
                  <a:cubicBezTo>
                    <a:pt x="0" y="897"/>
                    <a:pt x="0" y="897"/>
                    <a:pt x="0" y="897"/>
                  </a:cubicBezTo>
                  <a:cubicBezTo>
                    <a:pt x="21" y="871"/>
                    <a:pt x="21" y="871"/>
                    <a:pt x="21" y="871"/>
                  </a:cubicBezTo>
                  <a:cubicBezTo>
                    <a:pt x="47" y="891"/>
                    <a:pt x="47" y="891"/>
                    <a:pt x="47" y="891"/>
                  </a:cubicBezTo>
                  <a:cubicBezTo>
                    <a:pt x="83" y="891"/>
                    <a:pt x="83" y="891"/>
                    <a:pt x="83" y="891"/>
                  </a:cubicBezTo>
                  <a:cubicBezTo>
                    <a:pt x="104" y="839"/>
                    <a:pt x="104" y="839"/>
                    <a:pt x="104" y="839"/>
                  </a:cubicBezTo>
                  <a:cubicBezTo>
                    <a:pt x="88" y="797"/>
                    <a:pt x="88" y="797"/>
                    <a:pt x="88" y="797"/>
                  </a:cubicBezTo>
                  <a:cubicBezTo>
                    <a:pt x="130" y="761"/>
                    <a:pt x="130" y="761"/>
                    <a:pt x="130" y="761"/>
                  </a:cubicBezTo>
                  <a:cubicBezTo>
                    <a:pt x="156" y="777"/>
                    <a:pt x="156" y="777"/>
                    <a:pt x="156" y="777"/>
                  </a:cubicBezTo>
                  <a:cubicBezTo>
                    <a:pt x="234" y="782"/>
                    <a:pt x="234" y="782"/>
                    <a:pt x="234" y="782"/>
                  </a:cubicBezTo>
                  <a:cubicBezTo>
                    <a:pt x="245" y="730"/>
                    <a:pt x="245" y="730"/>
                    <a:pt x="245" y="730"/>
                  </a:cubicBezTo>
                  <a:cubicBezTo>
                    <a:pt x="292" y="709"/>
                    <a:pt x="292" y="709"/>
                    <a:pt x="292" y="709"/>
                  </a:cubicBezTo>
                  <a:cubicBezTo>
                    <a:pt x="307" y="672"/>
                    <a:pt x="307" y="672"/>
                    <a:pt x="307" y="672"/>
                  </a:cubicBezTo>
                  <a:cubicBezTo>
                    <a:pt x="292" y="636"/>
                    <a:pt x="292" y="636"/>
                    <a:pt x="292" y="636"/>
                  </a:cubicBezTo>
                  <a:cubicBezTo>
                    <a:pt x="349" y="573"/>
                    <a:pt x="349" y="573"/>
                    <a:pt x="349" y="573"/>
                  </a:cubicBezTo>
                  <a:cubicBezTo>
                    <a:pt x="407" y="552"/>
                    <a:pt x="407" y="552"/>
                    <a:pt x="407" y="552"/>
                  </a:cubicBezTo>
                  <a:cubicBezTo>
                    <a:pt x="459" y="542"/>
                    <a:pt x="459" y="542"/>
                    <a:pt x="459" y="542"/>
                  </a:cubicBezTo>
                  <a:cubicBezTo>
                    <a:pt x="469" y="526"/>
                    <a:pt x="469" y="526"/>
                    <a:pt x="469" y="526"/>
                  </a:cubicBezTo>
                  <a:cubicBezTo>
                    <a:pt x="469" y="396"/>
                    <a:pt x="469" y="396"/>
                    <a:pt x="469" y="396"/>
                  </a:cubicBezTo>
                  <a:cubicBezTo>
                    <a:pt x="448" y="359"/>
                    <a:pt x="448" y="359"/>
                    <a:pt x="448" y="359"/>
                  </a:cubicBezTo>
                  <a:cubicBezTo>
                    <a:pt x="454" y="339"/>
                    <a:pt x="454" y="339"/>
                    <a:pt x="454" y="339"/>
                  </a:cubicBezTo>
                  <a:cubicBezTo>
                    <a:pt x="490" y="328"/>
                    <a:pt x="490" y="328"/>
                    <a:pt x="490" y="328"/>
                  </a:cubicBezTo>
                  <a:cubicBezTo>
                    <a:pt x="490" y="292"/>
                    <a:pt x="490" y="292"/>
                    <a:pt x="490" y="292"/>
                  </a:cubicBezTo>
                  <a:cubicBezTo>
                    <a:pt x="464" y="276"/>
                    <a:pt x="464" y="276"/>
                    <a:pt x="464" y="276"/>
                  </a:cubicBezTo>
                  <a:cubicBezTo>
                    <a:pt x="433" y="271"/>
                    <a:pt x="433" y="271"/>
                    <a:pt x="433" y="271"/>
                  </a:cubicBezTo>
                  <a:cubicBezTo>
                    <a:pt x="407" y="245"/>
                    <a:pt x="407" y="245"/>
                    <a:pt x="407" y="245"/>
                  </a:cubicBezTo>
                  <a:cubicBezTo>
                    <a:pt x="334" y="239"/>
                    <a:pt x="334" y="239"/>
                    <a:pt x="334" y="239"/>
                  </a:cubicBezTo>
                  <a:cubicBezTo>
                    <a:pt x="302" y="208"/>
                    <a:pt x="302" y="208"/>
                    <a:pt x="302" y="208"/>
                  </a:cubicBezTo>
                  <a:cubicBezTo>
                    <a:pt x="293" y="117"/>
                    <a:pt x="293" y="117"/>
                    <a:pt x="293" y="117"/>
                  </a:cubicBezTo>
                  <a:cubicBezTo>
                    <a:pt x="304" y="126"/>
                    <a:pt x="320" y="137"/>
                    <a:pt x="323" y="140"/>
                  </a:cubicBezTo>
                  <a:cubicBezTo>
                    <a:pt x="328" y="146"/>
                    <a:pt x="381" y="125"/>
                    <a:pt x="381" y="125"/>
                  </a:cubicBezTo>
                  <a:cubicBezTo>
                    <a:pt x="383" y="105"/>
                    <a:pt x="383" y="105"/>
                    <a:pt x="383" y="105"/>
                  </a:cubicBezTo>
                  <a:cubicBezTo>
                    <a:pt x="396" y="5"/>
                    <a:pt x="396" y="5"/>
                    <a:pt x="396" y="5"/>
                  </a:cubicBezTo>
                  <a:cubicBezTo>
                    <a:pt x="431" y="0"/>
                    <a:pt x="431" y="0"/>
                    <a:pt x="431" y="0"/>
                  </a:cubicBezTo>
                  <a:cubicBezTo>
                    <a:pt x="495" y="57"/>
                    <a:pt x="495" y="57"/>
                    <a:pt x="495" y="57"/>
                  </a:cubicBezTo>
                  <a:cubicBezTo>
                    <a:pt x="474" y="109"/>
                    <a:pt x="474" y="109"/>
                    <a:pt x="474" y="109"/>
                  </a:cubicBezTo>
                  <a:cubicBezTo>
                    <a:pt x="527" y="166"/>
                    <a:pt x="527" y="166"/>
                    <a:pt x="527" y="166"/>
                  </a:cubicBezTo>
                  <a:cubicBezTo>
                    <a:pt x="532" y="198"/>
                    <a:pt x="532" y="198"/>
                    <a:pt x="532" y="198"/>
                  </a:cubicBezTo>
                  <a:cubicBezTo>
                    <a:pt x="568" y="224"/>
                    <a:pt x="568" y="224"/>
                    <a:pt x="568" y="224"/>
                  </a:cubicBezTo>
                  <a:cubicBezTo>
                    <a:pt x="573" y="276"/>
                    <a:pt x="573" y="276"/>
                    <a:pt x="573" y="276"/>
                  </a:cubicBezTo>
                  <a:cubicBezTo>
                    <a:pt x="592" y="280"/>
                    <a:pt x="592" y="280"/>
                    <a:pt x="592" y="280"/>
                  </a:cubicBezTo>
                  <a:cubicBezTo>
                    <a:pt x="584" y="333"/>
                    <a:pt x="584" y="333"/>
                    <a:pt x="584" y="333"/>
                  </a:cubicBezTo>
                  <a:cubicBezTo>
                    <a:pt x="615" y="344"/>
                    <a:pt x="615" y="344"/>
                    <a:pt x="615" y="344"/>
                  </a:cubicBezTo>
                  <a:cubicBezTo>
                    <a:pt x="626" y="380"/>
                    <a:pt x="626" y="380"/>
                    <a:pt x="626" y="380"/>
                  </a:cubicBezTo>
                  <a:cubicBezTo>
                    <a:pt x="699" y="422"/>
                    <a:pt x="699" y="422"/>
                    <a:pt x="699" y="422"/>
                  </a:cubicBezTo>
                  <a:cubicBezTo>
                    <a:pt x="756" y="443"/>
                    <a:pt x="756" y="443"/>
                    <a:pt x="756" y="443"/>
                  </a:cubicBezTo>
                  <a:cubicBezTo>
                    <a:pt x="813" y="401"/>
                    <a:pt x="813" y="401"/>
                    <a:pt x="813" y="401"/>
                  </a:cubicBezTo>
                  <a:cubicBezTo>
                    <a:pt x="850" y="438"/>
                    <a:pt x="850" y="438"/>
                    <a:pt x="850" y="438"/>
                  </a:cubicBezTo>
                  <a:cubicBezTo>
                    <a:pt x="881" y="432"/>
                    <a:pt x="881" y="432"/>
                    <a:pt x="881" y="432"/>
                  </a:cubicBezTo>
                  <a:cubicBezTo>
                    <a:pt x="897" y="401"/>
                    <a:pt x="897" y="401"/>
                    <a:pt x="897" y="401"/>
                  </a:cubicBezTo>
                  <a:cubicBezTo>
                    <a:pt x="939" y="448"/>
                    <a:pt x="939" y="448"/>
                    <a:pt x="939" y="448"/>
                  </a:cubicBezTo>
                  <a:cubicBezTo>
                    <a:pt x="866" y="521"/>
                    <a:pt x="866" y="521"/>
                    <a:pt x="866" y="521"/>
                  </a:cubicBezTo>
                  <a:lnTo>
                    <a:pt x="860" y="68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3" name="บึงกาฬ">
              <a:extLst>
                <a:ext uri="{FF2B5EF4-FFF2-40B4-BE49-F238E27FC236}">
                  <a16:creationId xmlns:a16="http://schemas.microsoft.com/office/drawing/2014/main" id="{1E5FBF12-7A7A-450B-8B09-DE5DA23C9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406" y="1761506"/>
              <a:ext cx="354798" cy="254211"/>
            </a:xfrm>
            <a:custGeom>
              <a:avLst/>
              <a:gdLst>
                <a:gd name="T0" fmla="*/ 807 w 864"/>
                <a:gd name="T1" fmla="*/ 394 h 624"/>
                <a:gd name="T2" fmla="*/ 770 w 864"/>
                <a:gd name="T3" fmla="*/ 420 h 624"/>
                <a:gd name="T4" fmla="*/ 791 w 864"/>
                <a:gd name="T5" fmla="*/ 493 h 624"/>
                <a:gd name="T6" fmla="*/ 760 w 864"/>
                <a:gd name="T7" fmla="*/ 545 h 624"/>
                <a:gd name="T8" fmla="*/ 702 w 864"/>
                <a:gd name="T9" fmla="*/ 488 h 624"/>
                <a:gd name="T10" fmla="*/ 660 w 864"/>
                <a:gd name="T11" fmla="*/ 545 h 624"/>
                <a:gd name="T12" fmla="*/ 676 w 864"/>
                <a:gd name="T13" fmla="*/ 582 h 624"/>
                <a:gd name="T14" fmla="*/ 662 w 864"/>
                <a:gd name="T15" fmla="*/ 600 h 624"/>
                <a:gd name="T16" fmla="*/ 645 w 864"/>
                <a:gd name="T17" fmla="*/ 624 h 624"/>
                <a:gd name="T18" fmla="*/ 598 w 864"/>
                <a:gd name="T19" fmla="*/ 603 h 624"/>
                <a:gd name="T20" fmla="*/ 582 w 864"/>
                <a:gd name="T21" fmla="*/ 551 h 624"/>
                <a:gd name="T22" fmla="*/ 541 w 864"/>
                <a:gd name="T23" fmla="*/ 519 h 624"/>
                <a:gd name="T24" fmla="*/ 478 w 864"/>
                <a:gd name="T25" fmla="*/ 545 h 624"/>
                <a:gd name="T26" fmla="*/ 444 w 864"/>
                <a:gd name="T27" fmla="*/ 495 h 624"/>
                <a:gd name="T28" fmla="*/ 426 w 864"/>
                <a:gd name="T29" fmla="*/ 467 h 624"/>
                <a:gd name="T30" fmla="*/ 379 w 864"/>
                <a:gd name="T31" fmla="*/ 462 h 624"/>
                <a:gd name="T32" fmla="*/ 368 w 864"/>
                <a:gd name="T33" fmla="*/ 446 h 624"/>
                <a:gd name="T34" fmla="*/ 337 w 864"/>
                <a:gd name="T35" fmla="*/ 436 h 624"/>
                <a:gd name="T36" fmla="*/ 327 w 864"/>
                <a:gd name="T37" fmla="*/ 394 h 624"/>
                <a:gd name="T38" fmla="*/ 248 w 864"/>
                <a:gd name="T39" fmla="*/ 347 h 624"/>
                <a:gd name="T40" fmla="*/ 222 w 864"/>
                <a:gd name="T41" fmla="*/ 358 h 624"/>
                <a:gd name="T42" fmla="*/ 228 w 864"/>
                <a:gd name="T43" fmla="*/ 415 h 624"/>
                <a:gd name="T44" fmla="*/ 191 w 864"/>
                <a:gd name="T45" fmla="*/ 415 h 624"/>
                <a:gd name="T46" fmla="*/ 175 w 864"/>
                <a:gd name="T47" fmla="*/ 441 h 624"/>
                <a:gd name="T48" fmla="*/ 134 w 864"/>
                <a:gd name="T49" fmla="*/ 420 h 624"/>
                <a:gd name="T50" fmla="*/ 134 w 864"/>
                <a:gd name="T51" fmla="*/ 384 h 624"/>
                <a:gd name="T52" fmla="*/ 117 w 864"/>
                <a:gd name="T53" fmla="*/ 382 h 624"/>
                <a:gd name="T54" fmla="*/ 87 w 864"/>
                <a:gd name="T55" fmla="*/ 378 h 624"/>
                <a:gd name="T56" fmla="*/ 61 w 864"/>
                <a:gd name="T57" fmla="*/ 300 h 624"/>
                <a:gd name="T58" fmla="*/ 97 w 864"/>
                <a:gd name="T59" fmla="*/ 269 h 624"/>
                <a:gd name="T60" fmla="*/ 92 w 864"/>
                <a:gd name="T61" fmla="*/ 232 h 624"/>
                <a:gd name="T62" fmla="*/ 45 w 864"/>
                <a:gd name="T63" fmla="*/ 180 h 624"/>
                <a:gd name="T64" fmla="*/ 3 w 864"/>
                <a:gd name="T65" fmla="*/ 170 h 624"/>
                <a:gd name="T66" fmla="*/ 50 w 864"/>
                <a:gd name="T67" fmla="*/ 133 h 624"/>
                <a:gd name="T68" fmla="*/ 47 w 864"/>
                <a:gd name="T69" fmla="*/ 132 h 624"/>
                <a:gd name="T70" fmla="*/ 48 w 864"/>
                <a:gd name="T71" fmla="*/ 132 h 624"/>
                <a:gd name="T72" fmla="*/ 38 w 864"/>
                <a:gd name="T73" fmla="*/ 121 h 624"/>
                <a:gd name="T74" fmla="*/ 0 w 864"/>
                <a:gd name="T75" fmla="*/ 80 h 624"/>
                <a:gd name="T76" fmla="*/ 48 w 864"/>
                <a:gd name="T77" fmla="*/ 16 h 624"/>
                <a:gd name="T78" fmla="*/ 144 w 864"/>
                <a:gd name="T79" fmla="*/ 0 h 624"/>
                <a:gd name="T80" fmla="*/ 200 w 864"/>
                <a:gd name="T81" fmla="*/ 28 h 624"/>
                <a:gd name="T82" fmla="*/ 304 w 864"/>
                <a:gd name="T83" fmla="*/ 32 h 624"/>
                <a:gd name="T84" fmla="*/ 392 w 864"/>
                <a:gd name="T85" fmla="*/ 96 h 624"/>
                <a:gd name="T86" fmla="*/ 516 w 864"/>
                <a:gd name="T87" fmla="*/ 104 h 624"/>
                <a:gd name="T88" fmla="*/ 532 w 864"/>
                <a:gd name="T89" fmla="*/ 152 h 624"/>
                <a:gd name="T90" fmla="*/ 624 w 864"/>
                <a:gd name="T91" fmla="*/ 112 h 624"/>
                <a:gd name="T92" fmla="*/ 728 w 864"/>
                <a:gd name="T93" fmla="*/ 208 h 624"/>
                <a:gd name="T94" fmla="*/ 772 w 864"/>
                <a:gd name="T95" fmla="*/ 320 h 624"/>
                <a:gd name="T96" fmla="*/ 792 w 864"/>
                <a:gd name="T97" fmla="*/ 343 h 624"/>
                <a:gd name="T98" fmla="*/ 860 w 864"/>
                <a:gd name="T99" fmla="*/ 424 h 624"/>
                <a:gd name="T100" fmla="*/ 864 w 864"/>
                <a:gd name="T101" fmla="*/ 435 h 624"/>
                <a:gd name="T102" fmla="*/ 807 w 864"/>
                <a:gd name="T103" fmla="*/ 39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64" h="624">
                  <a:moveTo>
                    <a:pt x="807" y="394"/>
                  </a:moveTo>
                  <a:cubicBezTo>
                    <a:pt x="770" y="420"/>
                    <a:pt x="770" y="420"/>
                    <a:pt x="770" y="420"/>
                  </a:cubicBezTo>
                  <a:cubicBezTo>
                    <a:pt x="770" y="420"/>
                    <a:pt x="791" y="478"/>
                    <a:pt x="791" y="493"/>
                  </a:cubicBezTo>
                  <a:cubicBezTo>
                    <a:pt x="791" y="509"/>
                    <a:pt x="760" y="545"/>
                    <a:pt x="760" y="545"/>
                  </a:cubicBezTo>
                  <a:cubicBezTo>
                    <a:pt x="760" y="545"/>
                    <a:pt x="707" y="488"/>
                    <a:pt x="702" y="488"/>
                  </a:cubicBezTo>
                  <a:cubicBezTo>
                    <a:pt x="697" y="488"/>
                    <a:pt x="660" y="545"/>
                    <a:pt x="660" y="545"/>
                  </a:cubicBezTo>
                  <a:cubicBezTo>
                    <a:pt x="676" y="582"/>
                    <a:pt x="676" y="582"/>
                    <a:pt x="676" y="582"/>
                  </a:cubicBezTo>
                  <a:cubicBezTo>
                    <a:pt x="662" y="600"/>
                    <a:pt x="662" y="600"/>
                    <a:pt x="662" y="600"/>
                  </a:cubicBezTo>
                  <a:cubicBezTo>
                    <a:pt x="645" y="624"/>
                    <a:pt x="645" y="624"/>
                    <a:pt x="645" y="624"/>
                  </a:cubicBezTo>
                  <a:cubicBezTo>
                    <a:pt x="598" y="603"/>
                    <a:pt x="598" y="603"/>
                    <a:pt x="598" y="603"/>
                  </a:cubicBezTo>
                  <a:cubicBezTo>
                    <a:pt x="582" y="551"/>
                    <a:pt x="582" y="551"/>
                    <a:pt x="582" y="551"/>
                  </a:cubicBezTo>
                  <a:cubicBezTo>
                    <a:pt x="541" y="519"/>
                    <a:pt x="541" y="519"/>
                    <a:pt x="541" y="519"/>
                  </a:cubicBezTo>
                  <a:cubicBezTo>
                    <a:pt x="478" y="545"/>
                    <a:pt x="478" y="545"/>
                    <a:pt x="478" y="545"/>
                  </a:cubicBezTo>
                  <a:cubicBezTo>
                    <a:pt x="444" y="495"/>
                    <a:pt x="444" y="495"/>
                    <a:pt x="444" y="495"/>
                  </a:cubicBezTo>
                  <a:cubicBezTo>
                    <a:pt x="426" y="467"/>
                    <a:pt x="426" y="467"/>
                    <a:pt x="426" y="467"/>
                  </a:cubicBezTo>
                  <a:cubicBezTo>
                    <a:pt x="379" y="462"/>
                    <a:pt x="379" y="462"/>
                    <a:pt x="379" y="462"/>
                  </a:cubicBezTo>
                  <a:cubicBezTo>
                    <a:pt x="368" y="446"/>
                    <a:pt x="368" y="446"/>
                    <a:pt x="368" y="446"/>
                  </a:cubicBezTo>
                  <a:cubicBezTo>
                    <a:pt x="337" y="436"/>
                    <a:pt x="337" y="436"/>
                    <a:pt x="337" y="436"/>
                  </a:cubicBezTo>
                  <a:cubicBezTo>
                    <a:pt x="327" y="394"/>
                    <a:pt x="327" y="394"/>
                    <a:pt x="327" y="394"/>
                  </a:cubicBezTo>
                  <a:cubicBezTo>
                    <a:pt x="248" y="347"/>
                    <a:pt x="248" y="347"/>
                    <a:pt x="248" y="347"/>
                  </a:cubicBezTo>
                  <a:cubicBezTo>
                    <a:pt x="222" y="358"/>
                    <a:pt x="222" y="358"/>
                    <a:pt x="222" y="358"/>
                  </a:cubicBezTo>
                  <a:cubicBezTo>
                    <a:pt x="228" y="415"/>
                    <a:pt x="228" y="415"/>
                    <a:pt x="228" y="415"/>
                  </a:cubicBezTo>
                  <a:cubicBezTo>
                    <a:pt x="191" y="415"/>
                    <a:pt x="191" y="415"/>
                    <a:pt x="191" y="415"/>
                  </a:cubicBezTo>
                  <a:cubicBezTo>
                    <a:pt x="175" y="441"/>
                    <a:pt x="175" y="441"/>
                    <a:pt x="175" y="441"/>
                  </a:cubicBezTo>
                  <a:cubicBezTo>
                    <a:pt x="134" y="420"/>
                    <a:pt x="134" y="420"/>
                    <a:pt x="134" y="420"/>
                  </a:cubicBezTo>
                  <a:cubicBezTo>
                    <a:pt x="134" y="384"/>
                    <a:pt x="134" y="384"/>
                    <a:pt x="134" y="384"/>
                  </a:cubicBezTo>
                  <a:cubicBezTo>
                    <a:pt x="117" y="382"/>
                    <a:pt x="117" y="382"/>
                    <a:pt x="117" y="382"/>
                  </a:cubicBezTo>
                  <a:cubicBezTo>
                    <a:pt x="87" y="378"/>
                    <a:pt x="87" y="378"/>
                    <a:pt x="87" y="378"/>
                  </a:cubicBezTo>
                  <a:cubicBezTo>
                    <a:pt x="61" y="300"/>
                    <a:pt x="61" y="300"/>
                    <a:pt x="61" y="300"/>
                  </a:cubicBezTo>
                  <a:cubicBezTo>
                    <a:pt x="97" y="269"/>
                    <a:pt x="97" y="269"/>
                    <a:pt x="97" y="269"/>
                  </a:cubicBezTo>
                  <a:cubicBezTo>
                    <a:pt x="92" y="232"/>
                    <a:pt x="92" y="232"/>
                    <a:pt x="92" y="232"/>
                  </a:cubicBezTo>
                  <a:cubicBezTo>
                    <a:pt x="45" y="180"/>
                    <a:pt x="45" y="180"/>
                    <a:pt x="45" y="180"/>
                  </a:cubicBezTo>
                  <a:cubicBezTo>
                    <a:pt x="3" y="170"/>
                    <a:pt x="3" y="170"/>
                    <a:pt x="3" y="170"/>
                  </a:cubicBezTo>
                  <a:cubicBezTo>
                    <a:pt x="50" y="133"/>
                    <a:pt x="50" y="133"/>
                    <a:pt x="50" y="133"/>
                  </a:cubicBezTo>
                  <a:cubicBezTo>
                    <a:pt x="47" y="132"/>
                    <a:pt x="47" y="132"/>
                    <a:pt x="47" y="132"/>
                  </a:cubicBezTo>
                  <a:cubicBezTo>
                    <a:pt x="48" y="132"/>
                    <a:pt x="48" y="132"/>
                    <a:pt x="48" y="132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200" y="28"/>
                    <a:pt x="200" y="28"/>
                    <a:pt x="200" y="28"/>
                  </a:cubicBezTo>
                  <a:cubicBezTo>
                    <a:pt x="304" y="32"/>
                    <a:pt x="304" y="32"/>
                    <a:pt x="304" y="32"/>
                  </a:cubicBezTo>
                  <a:cubicBezTo>
                    <a:pt x="304" y="32"/>
                    <a:pt x="380" y="96"/>
                    <a:pt x="392" y="96"/>
                  </a:cubicBezTo>
                  <a:cubicBezTo>
                    <a:pt x="404" y="96"/>
                    <a:pt x="516" y="104"/>
                    <a:pt x="516" y="104"/>
                  </a:cubicBezTo>
                  <a:cubicBezTo>
                    <a:pt x="516" y="104"/>
                    <a:pt x="520" y="152"/>
                    <a:pt x="532" y="152"/>
                  </a:cubicBezTo>
                  <a:cubicBezTo>
                    <a:pt x="544" y="152"/>
                    <a:pt x="624" y="112"/>
                    <a:pt x="624" y="112"/>
                  </a:cubicBezTo>
                  <a:cubicBezTo>
                    <a:pt x="728" y="208"/>
                    <a:pt x="728" y="208"/>
                    <a:pt x="728" y="208"/>
                  </a:cubicBezTo>
                  <a:cubicBezTo>
                    <a:pt x="728" y="208"/>
                    <a:pt x="720" y="260"/>
                    <a:pt x="772" y="320"/>
                  </a:cubicBezTo>
                  <a:cubicBezTo>
                    <a:pt x="779" y="328"/>
                    <a:pt x="786" y="336"/>
                    <a:pt x="792" y="343"/>
                  </a:cubicBezTo>
                  <a:cubicBezTo>
                    <a:pt x="833" y="391"/>
                    <a:pt x="860" y="424"/>
                    <a:pt x="860" y="424"/>
                  </a:cubicBezTo>
                  <a:cubicBezTo>
                    <a:pt x="860" y="424"/>
                    <a:pt x="862" y="428"/>
                    <a:pt x="864" y="435"/>
                  </a:cubicBezTo>
                  <a:lnTo>
                    <a:pt x="807" y="39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4" name="นครราชสีมา">
              <a:extLst>
                <a:ext uri="{FF2B5EF4-FFF2-40B4-BE49-F238E27FC236}">
                  <a16:creationId xmlns:a16="http://schemas.microsoft.com/office/drawing/2014/main" id="{07DDC751-455D-466C-AE1A-B1BF5636B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892" y="2756402"/>
              <a:ext cx="652901" cy="630955"/>
            </a:xfrm>
            <a:custGeom>
              <a:avLst/>
              <a:gdLst>
                <a:gd name="T0" fmla="*/ 1554 w 1596"/>
                <a:gd name="T1" fmla="*/ 385 h 1548"/>
                <a:gd name="T2" fmla="*/ 1575 w 1596"/>
                <a:gd name="T3" fmla="*/ 552 h 1548"/>
                <a:gd name="T4" fmla="*/ 1513 w 1596"/>
                <a:gd name="T5" fmla="*/ 578 h 1548"/>
                <a:gd name="T6" fmla="*/ 1398 w 1596"/>
                <a:gd name="T7" fmla="*/ 662 h 1548"/>
                <a:gd name="T8" fmla="*/ 1398 w 1596"/>
                <a:gd name="T9" fmla="*/ 735 h 1548"/>
                <a:gd name="T10" fmla="*/ 1340 w 1596"/>
                <a:gd name="T11" fmla="*/ 808 h 1548"/>
                <a:gd name="T12" fmla="*/ 1236 w 1596"/>
                <a:gd name="T13" fmla="*/ 787 h 1548"/>
                <a:gd name="T14" fmla="*/ 1210 w 1596"/>
                <a:gd name="T15" fmla="*/ 865 h 1548"/>
                <a:gd name="T16" fmla="*/ 1153 w 1596"/>
                <a:gd name="T17" fmla="*/ 917 h 1548"/>
                <a:gd name="T18" fmla="*/ 1106 w 1596"/>
                <a:gd name="T19" fmla="*/ 923 h 1548"/>
                <a:gd name="T20" fmla="*/ 1132 w 1596"/>
                <a:gd name="T21" fmla="*/ 1011 h 1548"/>
                <a:gd name="T22" fmla="*/ 1158 w 1596"/>
                <a:gd name="T23" fmla="*/ 1136 h 1548"/>
                <a:gd name="T24" fmla="*/ 1247 w 1596"/>
                <a:gd name="T25" fmla="*/ 1199 h 1548"/>
                <a:gd name="T26" fmla="*/ 1215 w 1596"/>
                <a:gd name="T27" fmla="*/ 1262 h 1548"/>
                <a:gd name="T28" fmla="*/ 1222 w 1596"/>
                <a:gd name="T29" fmla="*/ 1326 h 1548"/>
                <a:gd name="T30" fmla="*/ 1294 w 1596"/>
                <a:gd name="T31" fmla="*/ 1361 h 1548"/>
                <a:gd name="T32" fmla="*/ 1194 w 1596"/>
                <a:gd name="T33" fmla="*/ 1475 h 1548"/>
                <a:gd name="T34" fmla="*/ 1106 w 1596"/>
                <a:gd name="T35" fmla="*/ 1512 h 1548"/>
                <a:gd name="T36" fmla="*/ 981 w 1596"/>
                <a:gd name="T37" fmla="*/ 1548 h 1548"/>
                <a:gd name="T38" fmla="*/ 896 w 1596"/>
                <a:gd name="T39" fmla="*/ 1512 h 1548"/>
                <a:gd name="T40" fmla="*/ 809 w 1596"/>
                <a:gd name="T41" fmla="*/ 1532 h 1548"/>
                <a:gd name="T42" fmla="*/ 652 w 1596"/>
                <a:gd name="T43" fmla="*/ 1361 h 1548"/>
                <a:gd name="T44" fmla="*/ 553 w 1596"/>
                <a:gd name="T45" fmla="*/ 1324 h 1548"/>
                <a:gd name="T46" fmla="*/ 469 w 1596"/>
                <a:gd name="T47" fmla="*/ 1361 h 1548"/>
                <a:gd name="T48" fmla="*/ 303 w 1596"/>
                <a:gd name="T49" fmla="*/ 1262 h 1548"/>
                <a:gd name="T50" fmla="*/ 235 w 1596"/>
                <a:gd name="T51" fmla="*/ 1254 h 1548"/>
                <a:gd name="T52" fmla="*/ 219 w 1596"/>
                <a:gd name="T53" fmla="*/ 1303 h 1548"/>
                <a:gd name="T54" fmla="*/ 169 w 1596"/>
                <a:gd name="T55" fmla="*/ 1265 h 1548"/>
                <a:gd name="T56" fmla="*/ 47 w 1596"/>
                <a:gd name="T57" fmla="*/ 1220 h 1548"/>
                <a:gd name="T58" fmla="*/ 5 w 1596"/>
                <a:gd name="T59" fmla="*/ 1142 h 1548"/>
                <a:gd name="T60" fmla="*/ 21 w 1596"/>
                <a:gd name="T61" fmla="*/ 1048 h 1548"/>
                <a:gd name="T62" fmla="*/ 10 w 1596"/>
                <a:gd name="T63" fmla="*/ 970 h 1548"/>
                <a:gd name="T64" fmla="*/ 141 w 1596"/>
                <a:gd name="T65" fmla="*/ 933 h 1548"/>
                <a:gd name="T66" fmla="*/ 198 w 1596"/>
                <a:gd name="T67" fmla="*/ 704 h 1548"/>
                <a:gd name="T68" fmla="*/ 188 w 1596"/>
                <a:gd name="T69" fmla="*/ 573 h 1548"/>
                <a:gd name="T70" fmla="*/ 190 w 1596"/>
                <a:gd name="T71" fmla="*/ 396 h 1548"/>
                <a:gd name="T72" fmla="*/ 266 w 1596"/>
                <a:gd name="T73" fmla="*/ 370 h 1548"/>
                <a:gd name="T74" fmla="*/ 295 w 1596"/>
                <a:gd name="T75" fmla="*/ 375 h 1548"/>
                <a:gd name="T76" fmla="*/ 339 w 1596"/>
                <a:gd name="T77" fmla="*/ 401 h 1548"/>
                <a:gd name="T78" fmla="*/ 501 w 1596"/>
                <a:gd name="T79" fmla="*/ 401 h 1548"/>
                <a:gd name="T80" fmla="*/ 589 w 1596"/>
                <a:gd name="T81" fmla="*/ 380 h 1548"/>
                <a:gd name="T82" fmla="*/ 657 w 1596"/>
                <a:gd name="T83" fmla="*/ 333 h 1548"/>
                <a:gd name="T84" fmla="*/ 788 w 1596"/>
                <a:gd name="T85" fmla="*/ 182 h 1548"/>
                <a:gd name="T86" fmla="*/ 861 w 1596"/>
                <a:gd name="T87" fmla="*/ 57 h 1548"/>
                <a:gd name="T88" fmla="*/ 970 w 1596"/>
                <a:gd name="T89" fmla="*/ 15 h 1548"/>
                <a:gd name="T90" fmla="*/ 1043 w 1596"/>
                <a:gd name="T91" fmla="*/ 72 h 1548"/>
                <a:gd name="T92" fmla="*/ 1074 w 1596"/>
                <a:gd name="T93" fmla="*/ 109 h 1548"/>
                <a:gd name="T94" fmla="*/ 1163 w 1596"/>
                <a:gd name="T95" fmla="*/ 72 h 1548"/>
                <a:gd name="T96" fmla="*/ 1247 w 1596"/>
                <a:gd name="T97" fmla="*/ 93 h 1548"/>
                <a:gd name="T98" fmla="*/ 1309 w 1596"/>
                <a:gd name="T99" fmla="*/ 78 h 1548"/>
                <a:gd name="T100" fmla="*/ 1351 w 1596"/>
                <a:gd name="T101" fmla="*/ 135 h 1548"/>
                <a:gd name="T102" fmla="*/ 1399 w 1596"/>
                <a:gd name="T103" fmla="*/ 143 h 1548"/>
                <a:gd name="T104" fmla="*/ 1440 w 1596"/>
                <a:gd name="T105" fmla="*/ 265 h 1548"/>
                <a:gd name="T106" fmla="*/ 1539 w 1596"/>
                <a:gd name="T107" fmla="*/ 297 h 1548"/>
                <a:gd name="T108" fmla="*/ 1596 w 1596"/>
                <a:gd name="T109" fmla="*/ 318 h 1548"/>
                <a:gd name="T110" fmla="*/ 1560 w 1596"/>
                <a:gd name="T111" fmla="*/ 365 h 1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96" h="1548">
                  <a:moveTo>
                    <a:pt x="1560" y="365"/>
                  </a:moveTo>
                  <a:cubicBezTo>
                    <a:pt x="1554" y="385"/>
                    <a:pt x="1554" y="385"/>
                    <a:pt x="1554" y="385"/>
                  </a:cubicBezTo>
                  <a:cubicBezTo>
                    <a:pt x="1575" y="422"/>
                    <a:pt x="1575" y="422"/>
                    <a:pt x="1575" y="422"/>
                  </a:cubicBezTo>
                  <a:cubicBezTo>
                    <a:pt x="1575" y="552"/>
                    <a:pt x="1575" y="552"/>
                    <a:pt x="1575" y="552"/>
                  </a:cubicBezTo>
                  <a:cubicBezTo>
                    <a:pt x="1565" y="568"/>
                    <a:pt x="1565" y="568"/>
                    <a:pt x="1565" y="568"/>
                  </a:cubicBezTo>
                  <a:cubicBezTo>
                    <a:pt x="1513" y="578"/>
                    <a:pt x="1513" y="578"/>
                    <a:pt x="1513" y="578"/>
                  </a:cubicBezTo>
                  <a:cubicBezTo>
                    <a:pt x="1455" y="599"/>
                    <a:pt x="1455" y="599"/>
                    <a:pt x="1455" y="599"/>
                  </a:cubicBezTo>
                  <a:cubicBezTo>
                    <a:pt x="1398" y="662"/>
                    <a:pt x="1398" y="662"/>
                    <a:pt x="1398" y="662"/>
                  </a:cubicBezTo>
                  <a:cubicBezTo>
                    <a:pt x="1413" y="698"/>
                    <a:pt x="1413" y="698"/>
                    <a:pt x="1413" y="698"/>
                  </a:cubicBezTo>
                  <a:cubicBezTo>
                    <a:pt x="1398" y="735"/>
                    <a:pt x="1398" y="735"/>
                    <a:pt x="1398" y="735"/>
                  </a:cubicBezTo>
                  <a:cubicBezTo>
                    <a:pt x="1351" y="756"/>
                    <a:pt x="1351" y="756"/>
                    <a:pt x="1351" y="756"/>
                  </a:cubicBezTo>
                  <a:cubicBezTo>
                    <a:pt x="1340" y="808"/>
                    <a:pt x="1340" y="808"/>
                    <a:pt x="1340" y="808"/>
                  </a:cubicBezTo>
                  <a:cubicBezTo>
                    <a:pt x="1262" y="803"/>
                    <a:pt x="1262" y="803"/>
                    <a:pt x="1262" y="803"/>
                  </a:cubicBezTo>
                  <a:cubicBezTo>
                    <a:pt x="1236" y="787"/>
                    <a:pt x="1236" y="787"/>
                    <a:pt x="1236" y="787"/>
                  </a:cubicBezTo>
                  <a:cubicBezTo>
                    <a:pt x="1194" y="823"/>
                    <a:pt x="1194" y="823"/>
                    <a:pt x="1194" y="823"/>
                  </a:cubicBezTo>
                  <a:cubicBezTo>
                    <a:pt x="1210" y="865"/>
                    <a:pt x="1210" y="865"/>
                    <a:pt x="1210" y="865"/>
                  </a:cubicBezTo>
                  <a:cubicBezTo>
                    <a:pt x="1189" y="917"/>
                    <a:pt x="1189" y="917"/>
                    <a:pt x="1189" y="917"/>
                  </a:cubicBezTo>
                  <a:cubicBezTo>
                    <a:pt x="1153" y="917"/>
                    <a:pt x="1153" y="917"/>
                    <a:pt x="1153" y="917"/>
                  </a:cubicBezTo>
                  <a:cubicBezTo>
                    <a:pt x="1127" y="897"/>
                    <a:pt x="1127" y="897"/>
                    <a:pt x="1127" y="897"/>
                  </a:cubicBezTo>
                  <a:cubicBezTo>
                    <a:pt x="1106" y="923"/>
                    <a:pt x="1106" y="923"/>
                    <a:pt x="1106" y="923"/>
                  </a:cubicBezTo>
                  <a:cubicBezTo>
                    <a:pt x="1142" y="970"/>
                    <a:pt x="1142" y="970"/>
                    <a:pt x="1142" y="970"/>
                  </a:cubicBezTo>
                  <a:cubicBezTo>
                    <a:pt x="1132" y="1011"/>
                    <a:pt x="1132" y="1011"/>
                    <a:pt x="1132" y="1011"/>
                  </a:cubicBezTo>
                  <a:cubicBezTo>
                    <a:pt x="1132" y="1105"/>
                    <a:pt x="1132" y="1105"/>
                    <a:pt x="1132" y="1105"/>
                  </a:cubicBezTo>
                  <a:cubicBezTo>
                    <a:pt x="1158" y="1136"/>
                    <a:pt x="1158" y="1136"/>
                    <a:pt x="1158" y="1136"/>
                  </a:cubicBezTo>
                  <a:cubicBezTo>
                    <a:pt x="1153" y="1189"/>
                    <a:pt x="1153" y="1189"/>
                    <a:pt x="1153" y="1189"/>
                  </a:cubicBezTo>
                  <a:cubicBezTo>
                    <a:pt x="1247" y="1199"/>
                    <a:pt x="1247" y="1199"/>
                    <a:pt x="1247" y="1199"/>
                  </a:cubicBezTo>
                  <a:cubicBezTo>
                    <a:pt x="1252" y="1236"/>
                    <a:pt x="1252" y="1236"/>
                    <a:pt x="1252" y="1236"/>
                  </a:cubicBezTo>
                  <a:cubicBezTo>
                    <a:pt x="1215" y="1262"/>
                    <a:pt x="1215" y="1262"/>
                    <a:pt x="1215" y="1262"/>
                  </a:cubicBezTo>
                  <a:cubicBezTo>
                    <a:pt x="1210" y="1309"/>
                    <a:pt x="1210" y="1309"/>
                    <a:pt x="1210" y="1309"/>
                  </a:cubicBezTo>
                  <a:cubicBezTo>
                    <a:pt x="1222" y="1326"/>
                    <a:pt x="1222" y="1326"/>
                    <a:pt x="1222" y="1326"/>
                  </a:cubicBezTo>
                  <a:cubicBezTo>
                    <a:pt x="1247" y="1361"/>
                    <a:pt x="1247" y="1361"/>
                    <a:pt x="1247" y="1361"/>
                  </a:cubicBezTo>
                  <a:cubicBezTo>
                    <a:pt x="1294" y="1361"/>
                    <a:pt x="1294" y="1361"/>
                    <a:pt x="1294" y="1361"/>
                  </a:cubicBezTo>
                  <a:cubicBezTo>
                    <a:pt x="1314" y="1392"/>
                    <a:pt x="1314" y="1392"/>
                    <a:pt x="1314" y="1392"/>
                  </a:cubicBezTo>
                  <a:cubicBezTo>
                    <a:pt x="1194" y="1475"/>
                    <a:pt x="1194" y="1475"/>
                    <a:pt x="1194" y="1475"/>
                  </a:cubicBezTo>
                  <a:cubicBezTo>
                    <a:pt x="1121" y="1481"/>
                    <a:pt x="1121" y="1481"/>
                    <a:pt x="1121" y="1481"/>
                  </a:cubicBezTo>
                  <a:cubicBezTo>
                    <a:pt x="1106" y="1512"/>
                    <a:pt x="1106" y="1512"/>
                    <a:pt x="1106" y="1512"/>
                  </a:cubicBezTo>
                  <a:cubicBezTo>
                    <a:pt x="1109" y="1515"/>
                    <a:pt x="1109" y="1515"/>
                    <a:pt x="1109" y="1515"/>
                  </a:cubicBezTo>
                  <a:cubicBezTo>
                    <a:pt x="981" y="1548"/>
                    <a:pt x="981" y="1548"/>
                    <a:pt x="981" y="1548"/>
                  </a:cubicBezTo>
                  <a:cubicBezTo>
                    <a:pt x="897" y="1512"/>
                    <a:pt x="897" y="1512"/>
                    <a:pt x="897" y="1512"/>
                  </a:cubicBezTo>
                  <a:cubicBezTo>
                    <a:pt x="896" y="1512"/>
                    <a:pt x="896" y="1512"/>
                    <a:pt x="896" y="1512"/>
                  </a:cubicBezTo>
                  <a:cubicBezTo>
                    <a:pt x="835" y="1548"/>
                    <a:pt x="835" y="1548"/>
                    <a:pt x="835" y="1548"/>
                  </a:cubicBezTo>
                  <a:cubicBezTo>
                    <a:pt x="809" y="1532"/>
                    <a:pt x="809" y="1532"/>
                    <a:pt x="809" y="1532"/>
                  </a:cubicBezTo>
                  <a:cubicBezTo>
                    <a:pt x="668" y="1439"/>
                    <a:pt x="668" y="1439"/>
                    <a:pt x="668" y="1439"/>
                  </a:cubicBezTo>
                  <a:cubicBezTo>
                    <a:pt x="652" y="1361"/>
                    <a:pt x="652" y="1361"/>
                    <a:pt x="652" y="1361"/>
                  </a:cubicBezTo>
                  <a:cubicBezTo>
                    <a:pt x="595" y="1361"/>
                    <a:pt x="595" y="1361"/>
                    <a:pt x="595" y="1361"/>
                  </a:cubicBezTo>
                  <a:cubicBezTo>
                    <a:pt x="553" y="1324"/>
                    <a:pt x="553" y="1324"/>
                    <a:pt x="553" y="1324"/>
                  </a:cubicBezTo>
                  <a:cubicBezTo>
                    <a:pt x="506" y="1324"/>
                    <a:pt x="506" y="1324"/>
                    <a:pt x="506" y="1324"/>
                  </a:cubicBezTo>
                  <a:cubicBezTo>
                    <a:pt x="469" y="1361"/>
                    <a:pt x="469" y="1361"/>
                    <a:pt x="469" y="1361"/>
                  </a:cubicBezTo>
                  <a:cubicBezTo>
                    <a:pt x="370" y="1256"/>
                    <a:pt x="370" y="1256"/>
                    <a:pt x="370" y="1256"/>
                  </a:cubicBezTo>
                  <a:cubicBezTo>
                    <a:pt x="303" y="1262"/>
                    <a:pt x="303" y="1262"/>
                    <a:pt x="303" y="1262"/>
                  </a:cubicBezTo>
                  <a:cubicBezTo>
                    <a:pt x="266" y="1241"/>
                    <a:pt x="266" y="1241"/>
                    <a:pt x="266" y="1241"/>
                  </a:cubicBezTo>
                  <a:cubicBezTo>
                    <a:pt x="235" y="1254"/>
                    <a:pt x="235" y="1254"/>
                    <a:pt x="235" y="1254"/>
                  </a:cubicBezTo>
                  <a:cubicBezTo>
                    <a:pt x="230" y="1256"/>
                    <a:pt x="230" y="1256"/>
                    <a:pt x="230" y="1256"/>
                  </a:cubicBezTo>
                  <a:cubicBezTo>
                    <a:pt x="219" y="1303"/>
                    <a:pt x="219" y="1303"/>
                    <a:pt x="219" y="1303"/>
                  </a:cubicBezTo>
                  <a:cubicBezTo>
                    <a:pt x="177" y="1272"/>
                    <a:pt x="177" y="1272"/>
                    <a:pt x="177" y="1272"/>
                  </a:cubicBezTo>
                  <a:cubicBezTo>
                    <a:pt x="169" y="1265"/>
                    <a:pt x="169" y="1265"/>
                    <a:pt x="169" y="1265"/>
                  </a:cubicBezTo>
                  <a:cubicBezTo>
                    <a:pt x="89" y="1199"/>
                    <a:pt x="89" y="1199"/>
                    <a:pt x="89" y="1199"/>
                  </a:cubicBezTo>
                  <a:cubicBezTo>
                    <a:pt x="47" y="1220"/>
                    <a:pt x="47" y="1220"/>
                    <a:pt x="47" y="1220"/>
                  </a:cubicBezTo>
                  <a:cubicBezTo>
                    <a:pt x="0" y="1173"/>
                    <a:pt x="0" y="1173"/>
                    <a:pt x="0" y="1173"/>
                  </a:cubicBezTo>
                  <a:cubicBezTo>
                    <a:pt x="5" y="1142"/>
                    <a:pt x="5" y="1142"/>
                    <a:pt x="5" y="1142"/>
                  </a:cubicBezTo>
                  <a:cubicBezTo>
                    <a:pt x="26" y="1116"/>
                    <a:pt x="26" y="1116"/>
                    <a:pt x="26" y="1116"/>
                  </a:cubicBezTo>
                  <a:cubicBezTo>
                    <a:pt x="21" y="1048"/>
                    <a:pt x="21" y="1048"/>
                    <a:pt x="21" y="1048"/>
                  </a:cubicBezTo>
                  <a:cubicBezTo>
                    <a:pt x="0" y="996"/>
                    <a:pt x="0" y="996"/>
                    <a:pt x="0" y="996"/>
                  </a:cubicBezTo>
                  <a:cubicBezTo>
                    <a:pt x="10" y="970"/>
                    <a:pt x="10" y="970"/>
                    <a:pt x="10" y="970"/>
                  </a:cubicBezTo>
                  <a:cubicBezTo>
                    <a:pt x="89" y="990"/>
                    <a:pt x="89" y="990"/>
                    <a:pt x="89" y="990"/>
                  </a:cubicBezTo>
                  <a:cubicBezTo>
                    <a:pt x="141" y="933"/>
                    <a:pt x="141" y="933"/>
                    <a:pt x="141" y="933"/>
                  </a:cubicBezTo>
                  <a:cubicBezTo>
                    <a:pt x="235" y="876"/>
                    <a:pt x="235" y="876"/>
                    <a:pt x="235" y="876"/>
                  </a:cubicBezTo>
                  <a:cubicBezTo>
                    <a:pt x="198" y="704"/>
                    <a:pt x="198" y="704"/>
                    <a:pt x="198" y="704"/>
                  </a:cubicBezTo>
                  <a:cubicBezTo>
                    <a:pt x="190" y="602"/>
                    <a:pt x="190" y="602"/>
                    <a:pt x="190" y="602"/>
                  </a:cubicBezTo>
                  <a:cubicBezTo>
                    <a:pt x="188" y="573"/>
                    <a:pt x="188" y="573"/>
                    <a:pt x="188" y="573"/>
                  </a:cubicBezTo>
                  <a:cubicBezTo>
                    <a:pt x="183" y="458"/>
                    <a:pt x="183" y="458"/>
                    <a:pt x="183" y="458"/>
                  </a:cubicBezTo>
                  <a:cubicBezTo>
                    <a:pt x="190" y="396"/>
                    <a:pt x="190" y="396"/>
                    <a:pt x="190" y="396"/>
                  </a:cubicBezTo>
                  <a:cubicBezTo>
                    <a:pt x="209" y="401"/>
                    <a:pt x="209" y="401"/>
                    <a:pt x="209" y="401"/>
                  </a:cubicBezTo>
                  <a:cubicBezTo>
                    <a:pt x="266" y="370"/>
                    <a:pt x="266" y="370"/>
                    <a:pt x="266" y="370"/>
                  </a:cubicBezTo>
                  <a:cubicBezTo>
                    <a:pt x="287" y="370"/>
                    <a:pt x="287" y="370"/>
                    <a:pt x="287" y="370"/>
                  </a:cubicBezTo>
                  <a:cubicBezTo>
                    <a:pt x="295" y="375"/>
                    <a:pt x="295" y="375"/>
                    <a:pt x="295" y="375"/>
                  </a:cubicBezTo>
                  <a:cubicBezTo>
                    <a:pt x="295" y="375"/>
                    <a:pt x="295" y="375"/>
                    <a:pt x="295" y="375"/>
                  </a:cubicBezTo>
                  <a:cubicBezTo>
                    <a:pt x="339" y="401"/>
                    <a:pt x="339" y="401"/>
                    <a:pt x="339" y="401"/>
                  </a:cubicBezTo>
                  <a:cubicBezTo>
                    <a:pt x="438" y="385"/>
                    <a:pt x="438" y="385"/>
                    <a:pt x="438" y="385"/>
                  </a:cubicBezTo>
                  <a:cubicBezTo>
                    <a:pt x="501" y="401"/>
                    <a:pt x="501" y="401"/>
                    <a:pt x="501" y="401"/>
                  </a:cubicBezTo>
                  <a:cubicBezTo>
                    <a:pt x="537" y="380"/>
                    <a:pt x="537" y="380"/>
                    <a:pt x="537" y="380"/>
                  </a:cubicBezTo>
                  <a:cubicBezTo>
                    <a:pt x="589" y="380"/>
                    <a:pt x="589" y="380"/>
                    <a:pt x="589" y="380"/>
                  </a:cubicBezTo>
                  <a:cubicBezTo>
                    <a:pt x="642" y="370"/>
                    <a:pt x="642" y="370"/>
                    <a:pt x="642" y="370"/>
                  </a:cubicBezTo>
                  <a:cubicBezTo>
                    <a:pt x="657" y="333"/>
                    <a:pt x="657" y="333"/>
                    <a:pt x="657" y="333"/>
                  </a:cubicBezTo>
                  <a:cubicBezTo>
                    <a:pt x="746" y="307"/>
                    <a:pt x="746" y="307"/>
                    <a:pt x="746" y="307"/>
                  </a:cubicBezTo>
                  <a:cubicBezTo>
                    <a:pt x="788" y="182"/>
                    <a:pt x="788" y="182"/>
                    <a:pt x="788" y="182"/>
                  </a:cubicBezTo>
                  <a:cubicBezTo>
                    <a:pt x="861" y="114"/>
                    <a:pt x="861" y="114"/>
                    <a:pt x="861" y="114"/>
                  </a:cubicBezTo>
                  <a:cubicBezTo>
                    <a:pt x="861" y="57"/>
                    <a:pt x="861" y="57"/>
                    <a:pt x="861" y="57"/>
                  </a:cubicBezTo>
                  <a:cubicBezTo>
                    <a:pt x="944" y="57"/>
                    <a:pt x="944" y="57"/>
                    <a:pt x="944" y="57"/>
                  </a:cubicBezTo>
                  <a:cubicBezTo>
                    <a:pt x="970" y="15"/>
                    <a:pt x="970" y="15"/>
                    <a:pt x="970" y="15"/>
                  </a:cubicBezTo>
                  <a:cubicBezTo>
                    <a:pt x="1016" y="0"/>
                    <a:pt x="1016" y="0"/>
                    <a:pt x="1016" y="0"/>
                  </a:cubicBezTo>
                  <a:cubicBezTo>
                    <a:pt x="1043" y="72"/>
                    <a:pt x="1043" y="72"/>
                    <a:pt x="1043" y="72"/>
                  </a:cubicBezTo>
                  <a:cubicBezTo>
                    <a:pt x="1064" y="83"/>
                    <a:pt x="1064" y="83"/>
                    <a:pt x="1064" y="83"/>
                  </a:cubicBezTo>
                  <a:cubicBezTo>
                    <a:pt x="1074" y="109"/>
                    <a:pt x="1074" y="109"/>
                    <a:pt x="1074" y="109"/>
                  </a:cubicBezTo>
                  <a:cubicBezTo>
                    <a:pt x="1137" y="93"/>
                    <a:pt x="1137" y="93"/>
                    <a:pt x="1137" y="93"/>
                  </a:cubicBezTo>
                  <a:cubicBezTo>
                    <a:pt x="1163" y="72"/>
                    <a:pt x="1163" y="72"/>
                    <a:pt x="1163" y="72"/>
                  </a:cubicBezTo>
                  <a:cubicBezTo>
                    <a:pt x="1189" y="88"/>
                    <a:pt x="1189" y="88"/>
                    <a:pt x="1189" y="88"/>
                  </a:cubicBezTo>
                  <a:cubicBezTo>
                    <a:pt x="1247" y="93"/>
                    <a:pt x="1247" y="93"/>
                    <a:pt x="1247" y="93"/>
                  </a:cubicBezTo>
                  <a:cubicBezTo>
                    <a:pt x="1267" y="78"/>
                    <a:pt x="1267" y="78"/>
                    <a:pt x="1267" y="78"/>
                  </a:cubicBezTo>
                  <a:cubicBezTo>
                    <a:pt x="1309" y="78"/>
                    <a:pt x="1309" y="78"/>
                    <a:pt x="1309" y="78"/>
                  </a:cubicBezTo>
                  <a:cubicBezTo>
                    <a:pt x="1340" y="99"/>
                    <a:pt x="1340" y="99"/>
                    <a:pt x="1340" y="99"/>
                  </a:cubicBezTo>
                  <a:cubicBezTo>
                    <a:pt x="1351" y="135"/>
                    <a:pt x="1351" y="135"/>
                    <a:pt x="1351" y="135"/>
                  </a:cubicBezTo>
                  <a:cubicBezTo>
                    <a:pt x="1387" y="135"/>
                    <a:pt x="1387" y="135"/>
                    <a:pt x="1387" y="135"/>
                  </a:cubicBezTo>
                  <a:cubicBezTo>
                    <a:pt x="1387" y="135"/>
                    <a:pt x="1393" y="139"/>
                    <a:pt x="1399" y="143"/>
                  </a:cubicBezTo>
                  <a:cubicBezTo>
                    <a:pt x="1408" y="234"/>
                    <a:pt x="1408" y="234"/>
                    <a:pt x="1408" y="234"/>
                  </a:cubicBezTo>
                  <a:cubicBezTo>
                    <a:pt x="1440" y="265"/>
                    <a:pt x="1440" y="265"/>
                    <a:pt x="1440" y="265"/>
                  </a:cubicBezTo>
                  <a:cubicBezTo>
                    <a:pt x="1513" y="271"/>
                    <a:pt x="1513" y="271"/>
                    <a:pt x="1513" y="271"/>
                  </a:cubicBezTo>
                  <a:cubicBezTo>
                    <a:pt x="1539" y="297"/>
                    <a:pt x="1539" y="297"/>
                    <a:pt x="1539" y="297"/>
                  </a:cubicBezTo>
                  <a:cubicBezTo>
                    <a:pt x="1570" y="302"/>
                    <a:pt x="1570" y="302"/>
                    <a:pt x="1570" y="302"/>
                  </a:cubicBezTo>
                  <a:cubicBezTo>
                    <a:pt x="1596" y="318"/>
                    <a:pt x="1596" y="318"/>
                    <a:pt x="1596" y="318"/>
                  </a:cubicBezTo>
                  <a:cubicBezTo>
                    <a:pt x="1596" y="354"/>
                    <a:pt x="1596" y="354"/>
                    <a:pt x="1596" y="354"/>
                  </a:cubicBezTo>
                  <a:lnTo>
                    <a:pt x="1560" y="36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5" name="นครพนม">
              <a:extLst>
                <a:ext uri="{FF2B5EF4-FFF2-40B4-BE49-F238E27FC236}">
                  <a16:creationId xmlns:a16="http://schemas.microsoft.com/office/drawing/2014/main" id="{B986B8A3-7A78-440C-8F43-7E8FE9010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076" y="1922445"/>
              <a:ext cx="292617" cy="464529"/>
            </a:xfrm>
            <a:custGeom>
              <a:avLst/>
              <a:gdLst>
                <a:gd name="T0" fmla="*/ 648 w 716"/>
                <a:gd name="T1" fmla="*/ 942 h 1137"/>
                <a:gd name="T2" fmla="*/ 680 w 716"/>
                <a:gd name="T3" fmla="*/ 1090 h 1137"/>
                <a:gd name="T4" fmla="*/ 653 w 716"/>
                <a:gd name="T5" fmla="*/ 1116 h 1137"/>
                <a:gd name="T6" fmla="*/ 616 w 716"/>
                <a:gd name="T7" fmla="*/ 1137 h 1137"/>
                <a:gd name="T8" fmla="*/ 553 w 716"/>
                <a:gd name="T9" fmla="*/ 1069 h 1137"/>
                <a:gd name="T10" fmla="*/ 444 w 716"/>
                <a:gd name="T11" fmla="*/ 1101 h 1137"/>
                <a:gd name="T12" fmla="*/ 371 w 716"/>
                <a:gd name="T13" fmla="*/ 1059 h 1137"/>
                <a:gd name="T14" fmla="*/ 298 w 716"/>
                <a:gd name="T15" fmla="*/ 1095 h 1137"/>
                <a:gd name="T16" fmla="*/ 229 w 716"/>
                <a:gd name="T17" fmla="*/ 1040 h 1137"/>
                <a:gd name="T18" fmla="*/ 282 w 716"/>
                <a:gd name="T19" fmla="*/ 1002 h 1137"/>
                <a:gd name="T20" fmla="*/ 329 w 716"/>
                <a:gd name="T21" fmla="*/ 948 h 1137"/>
                <a:gd name="T22" fmla="*/ 350 w 716"/>
                <a:gd name="T23" fmla="*/ 913 h 1137"/>
                <a:gd name="T24" fmla="*/ 334 w 716"/>
                <a:gd name="T25" fmla="*/ 850 h 1137"/>
                <a:gd name="T26" fmla="*/ 345 w 716"/>
                <a:gd name="T27" fmla="*/ 793 h 1137"/>
                <a:gd name="T28" fmla="*/ 386 w 716"/>
                <a:gd name="T29" fmla="*/ 704 h 1137"/>
                <a:gd name="T30" fmla="*/ 381 w 716"/>
                <a:gd name="T31" fmla="*/ 626 h 1137"/>
                <a:gd name="T32" fmla="*/ 381 w 716"/>
                <a:gd name="T33" fmla="*/ 553 h 1137"/>
                <a:gd name="T34" fmla="*/ 199 w 716"/>
                <a:gd name="T35" fmla="*/ 563 h 1137"/>
                <a:gd name="T36" fmla="*/ 141 w 716"/>
                <a:gd name="T37" fmla="*/ 579 h 1137"/>
                <a:gd name="T38" fmla="*/ 89 w 716"/>
                <a:gd name="T39" fmla="*/ 574 h 1137"/>
                <a:gd name="T40" fmla="*/ 21 w 716"/>
                <a:gd name="T41" fmla="*/ 501 h 1137"/>
                <a:gd name="T42" fmla="*/ 37 w 716"/>
                <a:gd name="T43" fmla="*/ 433 h 1137"/>
                <a:gd name="T44" fmla="*/ 42 w 716"/>
                <a:gd name="T45" fmla="*/ 381 h 1137"/>
                <a:gd name="T46" fmla="*/ 68 w 716"/>
                <a:gd name="T47" fmla="*/ 344 h 1137"/>
                <a:gd name="T48" fmla="*/ 73 w 716"/>
                <a:gd name="T49" fmla="*/ 282 h 1137"/>
                <a:gd name="T50" fmla="*/ 2 w 716"/>
                <a:gd name="T51" fmla="*/ 206 h 1137"/>
                <a:gd name="T52" fmla="*/ 0 w 716"/>
                <a:gd name="T53" fmla="*/ 151 h 1137"/>
                <a:gd name="T54" fmla="*/ 100 w 716"/>
                <a:gd name="T55" fmla="*/ 151 h 1137"/>
                <a:gd name="T56" fmla="*/ 110 w 716"/>
                <a:gd name="T57" fmla="*/ 26 h 1137"/>
                <a:gd name="T58" fmla="*/ 204 w 716"/>
                <a:gd name="T59" fmla="*/ 41 h 1137"/>
                <a:gd name="T60" fmla="*/ 324 w 716"/>
                <a:gd name="T61" fmla="*/ 194 h 1137"/>
                <a:gd name="T62" fmla="*/ 632 w 716"/>
                <a:gd name="T63" fmla="*/ 470 h 1137"/>
                <a:gd name="T64" fmla="*/ 716 w 716"/>
                <a:gd name="T65" fmla="*/ 797 h 1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6" h="1137">
                  <a:moveTo>
                    <a:pt x="716" y="799"/>
                  </a:moveTo>
                  <a:cubicBezTo>
                    <a:pt x="648" y="942"/>
                    <a:pt x="648" y="942"/>
                    <a:pt x="648" y="942"/>
                  </a:cubicBezTo>
                  <a:cubicBezTo>
                    <a:pt x="651" y="953"/>
                    <a:pt x="651" y="953"/>
                    <a:pt x="651" y="953"/>
                  </a:cubicBezTo>
                  <a:cubicBezTo>
                    <a:pt x="680" y="1090"/>
                    <a:pt x="680" y="1090"/>
                    <a:pt x="680" y="1090"/>
                  </a:cubicBezTo>
                  <a:cubicBezTo>
                    <a:pt x="652" y="1114"/>
                    <a:pt x="652" y="1114"/>
                    <a:pt x="652" y="1114"/>
                  </a:cubicBezTo>
                  <a:cubicBezTo>
                    <a:pt x="653" y="1116"/>
                    <a:pt x="653" y="1116"/>
                    <a:pt x="653" y="1116"/>
                  </a:cubicBezTo>
                  <a:cubicBezTo>
                    <a:pt x="637" y="1111"/>
                    <a:pt x="637" y="1111"/>
                    <a:pt x="637" y="1111"/>
                  </a:cubicBezTo>
                  <a:cubicBezTo>
                    <a:pt x="616" y="1137"/>
                    <a:pt x="616" y="1137"/>
                    <a:pt x="616" y="1137"/>
                  </a:cubicBezTo>
                  <a:cubicBezTo>
                    <a:pt x="579" y="1132"/>
                    <a:pt x="579" y="1132"/>
                    <a:pt x="579" y="1132"/>
                  </a:cubicBezTo>
                  <a:cubicBezTo>
                    <a:pt x="553" y="1069"/>
                    <a:pt x="553" y="1069"/>
                    <a:pt x="553" y="1069"/>
                  </a:cubicBezTo>
                  <a:cubicBezTo>
                    <a:pt x="491" y="1069"/>
                    <a:pt x="491" y="1069"/>
                    <a:pt x="491" y="1069"/>
                  </a:cubicBezTo>
                  <a:cubicBezTo>
                    <a:pt x="491" y="1069"/>
                    <a:pt x="454" y="1101"/>
                    <a:pt x="444" y="1101"/>
                  </a:cubicBezTo>
                  <a:cubicBezTo>
                    <a:pt x="433" y="1101"/>
                    <a:pt x="413" y="1069"/>
                    <a:pt x="413" y="1069"/>
                  </a:cubicBezTo>
                  <a:cubicBezTo>
                    <a:pt x="371" y="1059"/>
                    <a:pt x="371" y="1059"/>
                    <a:pt x="371" y="1059"/>
                  </a:cubicBezTo>
                  <a:cubicBezTo>
                    <a:pt x="334" y="1075"/>
                    <a:pt x="334" y="1075"/>
                    <a:pt x="334" y="1075"/>
                  </a:cubicBezTo>
                  <a:cubicBezTo>
                    <a:pt x="298" y="1095"/>
                    <a:pt x="298" y="1095"/>
                    <a:pt x="298" y="1095"/>
                  </a:cubicBezTo>
                  <a:cubicBezTo>
                    <a:pt x="246" y="1080"/>
                    <a:pt x="246" y="1080"/>
                    <a:pt x="246" y="1080"/>
                  </a:cubicBezTo>
                  <a:cubicBezTo>
                    <a:pt x="229" y="1040"/>
                    <a:pt x="229" y="1040"/>
                    <a:pt x="229" y="1040"/>
                  </a:cubicBezTo>
                  <a:cubicBezTo>
                    <a:pt x="230" y="1038"/>
                    <a:pt x="230" y="1038"/>
                    <a:pt x="230" y="1038"/>
                  </a:cubicBezTo>
                  <a:cubicBezTo>
                    <a:pt x="282" y="1002"/>
                    <a:pt x="282" y="1002"/>
                    <a:pt x="282" y="1002"/>
                  </a:cubicBezTo>
                  <a:cubicBezTo>
                    <a:pt x="287" y="970"/>
                    <a:pt x="287" y="970"/>
                    <a:pt x="287" y="970"/>
                  </a:cubicBezTo>
                  <a:cubicBezTo>
                    <a:pt x="329" y="948"/>
                    <a:pt x="329" y="948"/>
                    <a:pt x="329" y="948"/>
                  </a:cubicBezTo>
                  <a:cubicBezTo>
                    <a:pt x="345" y="939"/>
                    <a:pt x="345" y="939"/>
                    <a:pt x="345" y="939"/>
                  </a:cubicBezTo>
                  <a:cubicBezTo>
                    <a:pt x="350" y="913"/>
                    <a:pt x="350" y="913"/>
                    <a:pt x="350" y="913"/>
                  </a:cubicBezTo>
                  <a:cubicBezTo>
                    <a:pt x="319" y="887"/>
                    <a:pt x="319" y="887"/>
                    <a:pt x="319" y="887"/>
                  </a:cubicBezTo>
                  <a:cubicBezTo>
                    <a:pt x="334" y="850"/>
                    <a:pt x="334" y="850"/>
                    <a:pt x="334" y="850"/>
                  </a:cubicBezTo>
                  <a:cubicBezTo>
                    <a:pt x="366" y="824"/>
                    <a:pt x="366" y="824"/>
                    <a:pt x="366" y="824"/>
                  </a:cubicBezTo>
                  <a:cubicBezTo>
                    <a:pt x="345" y="793"/>
                    <a:pt x="345" y="793"/>
                    <a:pt x="345" y="793"/>
                  </a:cubicBezTo>
                  <a:cubicBezTo>
                    <a:pt x="386" y="751"/>
                    <a:pt x="386" y="751"/>
                    <a:pt x="386" y="751"/>
                  </a:cubicBezTo>
                  <a:cubicBezTo>
                    <a:pt x="386" y="704"/>
                    <a:pt x="386" y="704"/>
                    <a:pt x="386" y="704"/>
                  </a:cubicBezTo>
                  <a:cubicBezTo>
                    <a:pt x="366" y="683"/>
                    <a:pt x="366" y="683"/>
                    <a:pt x="366" y="683"/>
                  </a:cubicBezTo>
                  <a:cubicBezTo>
                    <a:pt x="381" y="626"/>
                    <a:pt x="381" y="626"/>
                    <a:pt x="381" y="626"/>
                  </a:cubicBezTo>
                  <a:cubicBezTo>
                    <a:pt x="366" y="600"/>
                    <a:pt x="366" y="600"/>
                    <a:pt x="366" y="600"/>
                  </a:cubicBezTo>
                  <a:cubicBezTo>
                    <a:pt x="381" y="553"/>
                    <a:pt x="381" y="553"/>
                    <a:pt x="381" y="553"/>
                  </a:cubicBezTo>
                  <a:cubicBezTo>
                    <a:pt x="256" y="548"/>
                    <a:pt x="256" y="548"/>
                    <a:pt x="256" y="548"/>
                  </a:cubicBezTo>
                  <a:cubicBezTo>
                    <a:pt x="256" y="548"/>
                    <a:pt x="209" y="563"/>
                    <a:pt x="199" y="563"/>
                  </a:cubicBezTo>
                  <a:cubicBezTo>
                    <a:pt x="188" y="563"/>
                    <a:pt x="162" y="548"/>
                    <a:pt x="162" y="548"/>
                  </a:cubicBezTo>
                  <a:cubicBezTo>
                    <a:pt x="141" y="579"/>
                    <a:pt x="141" y="579"/>
                    <a:pt x="141" y="579"/>
                  </a:cubicBezTo>
                  <a:cubicBezTo>
                    <a:pt x="115" y="584"/>
                    <a:pt x="115" y="584"/>
                    <a:pt x="115" y="584"/>
                  </a:cubicBezTo>
                  <a:cubicBezTo>
                    <a:pt x="89" y="574"/>
                    <a:pt x="89" y="574"/>
                    <a:pt x="89" y="574"/>
                  </a:cubicBezTo>
                  <a:cubicBezTo>
                    <a:pt x="58" y="579"/>
                    <a:pt x="58" y="579"/>
                    <a:pt x="58" y="579"/>
                  </a:cubicBezTo>
                  <a:cubicBezTo>
                    <a:pt x="21" y="501"/>
                    <a:pt x="21" y="501"/>
                    <a:pt x="21" y="501"/>
                  </a:cubicBezTo>
                  <a:cubicBezTo>
                    <a:pt x="37" y="470"/>
                    <a:pt x="37" y="470"/>
                    <a:pt x="37" y="470"/>
                  </a:cubicBezTo>
                  <a:cubicBezTo>
                    <a:pt x="37" y="433"/>
                    <a:pt x="37" y="433"/>
                    <a:pt x="37" y="433"/>
                  </a:cubicBezTo>
                  <a:cubicBezTo>
                    <a:pt x="58" y="417"/>
                    <a:pt x="58" y="417"/>
                    <a:pt x="58" y="417"/>
                  </a:cubicBezTo>
                  <a:cubicBezTo>
                    <a:pt x="42" y="381"/>
                    <a:pt x="42" y="381"/>
                    <a:pt x="42" y="381"/>
                  </a:cubicBezTo>
                  <a:cubicBezTo>
                    <a:pt x="42" y="344"/>
                    <a:pt x="42" y="344"/>
                    <a:pt x="42" y="344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73" y="324"/>
                    <a:pt x="73" y="324"/>
                    <a:pt x="73" y="324"/>
                  </a:cubicBezTo>
                  <a:cubicBezTo>
                    <a:pt x="73" y="282"/>
                    <a:pt x="73" y="282"/>
                    <a:pt x="73" y="282"/>
                  </a:cubicBezTo>
                  <a:cubicBezTo>
                    <a:pt x="47" y="235"/>
                    <a:pt x="47" y="235"/>
                    <a:pt x="47" y="235"/>
                  </a:cubicBezTo>
                  <a:cubicBezTo>
                    <a:pt x="2" y="206"/>
                    <a:pt x="2" y="206"/>
                    <a:pt x="2" y="206"/>
                  </a:cubicBezTo>
                  <a:cubicBezTo>
                    <a:pt x="16" y="188"/>
                    <a:pt x="16" y="188"/>
                    <a:pt x="16" y="188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51"/>
                    <a:pt x="37" y="94"/>
                    <a:pt x="42" y="94"/>
                  </a:cubicBezTo>
                  <a:cubicBezTo>
                    <a:pt x="47" y="94"/>
                    <a:pt x="100" y="151"/>
                    <a:pt x="100" y="151"/>
                  </a:cubicBezTo>
                  <a:cubicBezTo>
                    <a:pt x="100" y="151"/>
                    <a:pt x="131" y="115"/>
                    <a:pt x="131" y="99"/>
                  </a:cubicBezTo>
                  <a:cubicBezTo>
                    <a:pt x="131" y="84"/>
                    <a:pt x="110" y="26"/>
                    <a:pt x="110" y="26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204" y="41"/>
                    <a:pt x="204" y="41"/>
                    <a:pt x="204" y="41"/>
                  </a:cubicBezTo>
                  <a:cubicBezTo>
                    <a:pt x="215" y="73"/>
                    <a:pt x="246" y="161"/>
                    <a:pt x="252" y="158"/>
                  </a:cubicBezTo>
                  <a:cubicBezTo>
                    <a:pt x="260" y="154"/>
                    <a:pt x="324" y="194"/>
                    <a:pt x="324" y="194"/>
                  </a:cubicBezTo>
                  <a:cubicBezTo>
                    <a:pt x="416" y="338"/>
                    <a:pt x="416" y="338"/>
                    <a:pt x="416" y="338"/>
                  </a:cubicBezTo>
                  <a:cubicBezTo>
                    <a:pt x="632" y="470"/>
                    <a:pt x="632" y="470"/>
                    <a:pt x="632" y="470"/>
                  </a:cubicBezTo>
                  <a:cubicBezTo>
                    <a:pt x="632" y="470"/>
                    <a:pt x="700" y="566"/>
                    <a:pt x="708" y="574"/>
                  </a:cubicBezTo>
                  <a:cubicBezTo>
                    <a:pt x="716" y="582"/>
                    <a:pt x="716" y="781"/>
                    <a:pt x="716" y="797"/>
                  </a:cubicBezTo>
                  <a:cubicBezTo>
                    <a:pt x="716" y="798"/>
                    <a:pt x="716" y="798"/>
                    <a:pt x="716" y="799"/>
                  </a:cubicBezTo>
                </a:path>
              </a:pathLst>
            </a:custGeom>
            <a:solidFill>
              <a:schemeClr val="accent3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6" name="ชัยภูมิ">
              <a:extLst>
                <a:ext uri="{FF2B5EF4-FFF2-40B4-BE49-F238E27FC236}">
                  <a16:creationId xmlns:a16="http://schemas.microsoft.com/office/drawing/2014/main" id="{E95DC2B6-6C22-471F-A8AF-9DDF5CCB28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6100" y="2423551"/>
              <a:ext cx="407835" cy="495620"/>
            </a:xfrm>
            <a:custGeom>
              <a:avLst/>
              <a:gdLst>
                <a:gd name="T0" fmla="*/ 845 w 996"/>
                <a:gd name="T1" fmla="*/ 568 h 1215"/>
                <a:gd name="T2" fmla="*/ 887 w 996"/>
                <a:gd name="T3" fmla="*/ 615 h 1215"/>
                <a:gd name="T4" fmla="*/ 934 w 996"/>
                <a:gd name="T5" fmla="*/ 641 h 1215"/>
                <a:gd name="T6" fmla="*/ 918 w 996"/>
                <a:gd name="T7" fmla="*/ 704 h 1215"/>
                <a:gd name="T8" fmla="*/ 891 w 996"/>
                <a:gd name="T9" fmla="*/ 814 h 1215"/>
                <a:gd name="T10" fmla="*/ 819 w 996"/>
                <a:gd name="T11" fmla="*/ 871 h 1215"/>
                <a:gd name="T12" fmla="*/ 736 w 996"/>
                <a:gd name="T13" fmla="*/ 928 h 1215"/>
                <a:gd name="T14" fmla="*/ 621 w 996"/>
                <a:gd name="T15" fmla="*/ 1121 h 1215"/>
                <a:gd name="T16" fmla="*/ 517 w 996"/>
                <a:gd name="T17" fmla="*/ 1184 h 1215"/>
                <a:gd name="T18" fmla="*/ 412 w 996"/>
                <a:gd name="T19" fmla="*/ 1194 h 1215"/>
                <a:gd name="T20" fmla="*/ 313 w 996"/>
                <a:gd name="T21" fmla="*/ 1199 h 1215"/>
                <a:gd name="T22" fmla="*/ 170 w 996"/>
                <a:gd name="T23" fmla="*/ 1189 h 1215"/>
                <a:gd name="T24" fmla="*/ 162 w 996"/>
                <a:gd name="T25" fmla="*/ 1184 h 1215"/>
                <a:gd name="T26" fmla="*/ 84 w 996"/>
                <a:gd name="T27" fmla="*/ 1215 h 1215"/>
                <a:gd name="T28" fmla="*/ 47 w 996"/>
                <a:gd name="T29" fmla="*/ 1205 h 1215"/>
                <a:gd name="T30" fmla="*/ 26 w 996"/>
                <a:gd name="T31" fmla="*/ 1038 h 1215"/>
                <a:gd name="T32" fmla="*/ 52 w 996"/>
                <a:gd name="T33" fmla="*/ 876 h 1215"/>
                <a:gd name="T34" fmla="*/ 16 w 996"/>
                <a:gd name="T35" fmla="*/ 860 h 1215"/>
                <a:gd name="T36" fmla="*/ 13 w 996"/>
                <a:gd name="T37" fmla="*/ 769 h 1215"/>
                <a:gd name="T38" fmla="*/ 47 w 996"/>
                <a:gd name="T39" fmla="*/ 735 h 1215"/>
                <a:gd name="T40" fmla="*/ 58 w 996"/>
                <a:gd name="T41" fmla="*/ 673 h 1215"/>
                <a:gd name="T42" fmla="*/ 26 w 996"/>
                <a:gd name="T43" fmla="*/ 480 h 1215"/>
                <a:gd name="T44" fmla="*/ 47 w 996"/>
                <a:gd name="T45" fmla="*/ 318 h 1215"/>
                <a:gd name="T46" fmla="*/ 131 w 996"/>
                <a:gd name="T47" fmla="*/ 151 h 1215"/>
                <a:gd name="T48" fmla="*/ 151 w 996"/>
                <a:gd name="T49" fmla="*/ 99 h 1215"/>
                <a:gd name="T50" fmla="*/ 188 w 996"/>
                <a:gd name="T51" fmla="*/ 21 h 1215"/>
                <a:gd name="T52" fmla="*/ 266 w 996"/>
                <a:gd name="T53" fmla="*/ 21 h 1215"/>
                <a:gd name="T54" fmla="*/ 350 w 996"/>
                <a:gd name="T55" fmla="*/ 31 h 1215"/>
                <a:gd name="T56" fmla="*/ 376 w 996"/>
                <a:gd name="T57" fmla="*/ 26 h 1215"/>
                <a:gd name="T58" fmla="*/ 454 w 996"/>
                <a:gd name="T59" fmla="*/ 36 h 1215"/>
                <a:gd name="T60" fmla="*/ 548 w 996"/>
                <a:gd name="T61" fmla="*/ 52 h 1215"/>
                <a:gd name="T62" fmla="*/ 605 w 996"/>
                <a:gd name="T63" fmla="*/ 125 h 1215"/>
                <a:gd name="T64" fmla="*/ 663 w 996"/>
                <a:gd name="T65" fmla="*/ 188 h 1215"/>
                <a:gd name="T66" fmla="*/ 835 w 996"/>
                <a:gd name="T67" fmla="*/ 229 h 1215"/>
                <a:gd name="T68" fmla="*/ 913 w 996"/>
                <a:gd name="T69" fmla="*/ 229 h 1215"/>
                <a:gd name="T70" fmla="*/ 996 w 996"/>
                <a:gd name="T71" fmla="*/ 281 h 1215"/>
                <a:gd name="T72" fmla="*/ 903 w 996"/>
                <a:gd name="T73" fmla="*/ 485 h 1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96" h="1215">
                  <a:moveTo>
                    <a:pt x="903" y="485"/>
                  </a:moveTo>
                  <a:cubicBezTo>
                    <a:pt x="897" y="490"/>
                    <a:pt x="845" y="568"/>
                    <a:pt x="845" y="568"/>
                  </a:cubicBezTo>
                  <a:cubicBezTo>
                    <a:pt x="850" y="594"/>
                    <a:pt x="850" y="594"/>
                    <a:pt x="850" y="594"/>
                  </a:cubicBezTo>
                  <a:cubicBezTo>
                    <a:pt x="887" y="615"/>
                    <a:pt x="887" y="615"/>
                    <a:pt x="887" y="615"/>
                  </a:cubicBezTo>
                  <a:cubicBezTo>
                    <a:pt x="908" y="615"/>
                    <a:pt x="908" y="615"/>
                    <a:pt x="908" y="615"/>
                  </a:cubicBezTo>
                  <a:cubicBezTo>
                    <a:pt x="934" y="641"/>
                    <a:pt x="934" y="641"/>
                    <a:pt x="934" y="641"/>
                  </a:cubicBezTo>
                  <a:cubicBezTo>
                    <a:pt x="929" y="662"/>
                    <a:pt x="929" y="662"/>
                    <a:pt x="929" y="662"/>
                  </a:cubicBezTo>
                  <a:cubicBezTo>
                    <a:pt x="918" y="704"/>
                    <a:pt x="918" y="704"/>
                    <a:pt x="918" y="704"/>
                  </a:cubicBezTo>
                  <a:cubicBezTo>
                    <a:pt x="876" y="777"/>
                    <a:pt x="876" y="777"/>
                    <a:pt x="876" y="777"/>
                  </a:cubicBezTo>
                  <a:cubicBezTo>
                    <a:pt x="891" y="814"/>
                    <a:pt x="891" y="814"/>
                    <a:pt x="891" y="814"/>
                  </a:cubicBezTo>
                  <a:cubicBezTo>
                    <a:pt x="845" y="829"/>
                    <a:pt x="845" y="829"/>
                    <a:pt x="845" y="829"/>
                  </a:cubicBezTo>
                  <a:cubicBezTo>
                    <a:pt x="819" y="871"/>
                    <a:pt x="819" y="871"/>
                    <a:pt x="819" y="871"/>
                  </a:cubicBezTo>
                  <a:cubicBezTo>
                    <a:pt x="736" y="871"/>
                    <a:pt x="736" y="871"/>
                    <a:pt x="736" y="871"/>
                  </a:cubicBezTo>
                  <a:cubicBezTo>
                    <a:pt x="736" y="928"/>
                    <a:pt x="736" y="928"/>
                    <a:pt x="736" y="928"/>
                  </a:cubicBezTo>
                  <a:cubicBezTo>
                    <a:pt x="663" y="996"/>
                    <a:pt x="663" y="996"/>
                    <a:pt x="663" y="996"/>
                  </a:cubicBezTo>
                  <a:cubicBezTo>
                    <a:pt x="621" y="1121"/>
                    <a:pt x="621" y="1121"/>
                    <a:pt x="621" y="1121"/>
                  </a:cubicBezTo>
                  <a:cubicBezTo>
                    <a:pt x="532" y="1147"/>
                    <a:pt x="532" y="1147"/>
                    <a:pt x="532" y="1147"/>
                  </a:cubicBezTo>
                  <a:cubicBezTo>
                    <a:pt x="517" y="1184"/>
                    <a:pt x="517" y="1184"/>
                    <a:pt x="517" y="1184"/>
                  </a:cubicBezTo>
                  <a:cubicBezTo>
                    <a:pt x="464" y="1194"/>
                    <a:pt x="464" y="1194"/>
                    <a:pt x="464" y="1194"/>
                  </a:cubicBezTo>
                  <a:cubicBezTo>
                    <a:pt x="412" y="1194"/>
                    <a:pt x="412" y="1194"/>
                    <a:pt x="412" y="1194"/>
                  </a:cubicBezTo>
                  <a:cubicBezTo>
                    <a:pt x="376" y="1215"/>
                    <a:pt x="376" y="1215"/>
                    <a:pt x="376" y="1215"/>
                  </a:cubicBezTo>
                  <a:cubicBezTo>
                    <a:pt x="313" y="1199"/>
                    <a:pt x="313" y="1199"/>
                    <a:pt x="313" y="1199"/>
                  </a:cubicBezTo>
                  <a:cubicBezTo>
                    <a:pt x="214" y="1215"/>
                    <a:pt x="214" y="1215"/>
                    <a:pt x="214" y="1215"/>
                  </a:cubicBezTo>
                  <a:cubicBezTo>
                    <a:pt x="170" y="1189"/>
                    <a:pt x="170" y="1189"/>
                    <a:pt x="170" y="1189"/>
                  </a:cubicBezTo>
                  <a:cubicBezTo>
                    <a:pt x="170" y="1189"/>
                    <a:pt x="170" y="1189"/>
                    <a:pt x="170" y="1189"/>
                  </a:cubicBezTo>
                  <a:cubicBezTo>
                    <a:pt x="162" y="1184"/>
                    <a:pt x="162" y="1184"/>
                    <a:pt x="162" y="1184"/>
                  </a:cubicBezTo>
                  <a:cubicBezTo>
                    <a:pt x="141" y="1184"/>
                    <a:pt x="141" y="1184"/>
                    <a:pt x="141" y="1184"/>
                  </a:cubicBezTo>
                  <a:cubicBezTo>
                    <a:pt x="84" y="1215"/>
                    <a:pt x="84" y="1215"/>
                    <a:pt x="84" y="1215"/>
                  </a:cubicBezTo>
                  <a:cubicBezTo>
                    <a:pt x="65" y="1210"/>
                    <a:pt x="65" y="1210"/>
                    <a:pt x="65" y="1210"/>
                  </a:cubicBezTo>
                  <a:cubicBezTo>
                    <a:pt x="47" y="1205"/>
                    <a:pt x="47" y="1205"/>
                    <a:pt x="47" y="1205"/>
                  </a:cubicBezTo>
                  <a:cubicBezTo>
                    <a:pt x="47" y="1100"/>
                    <a:pt x="47" y="1100"/>
                    <a:pt x="47" y="1100"/>
                  </a:cubicBezTo>
                  <a:cubicBezTo>
                    <a:pt x="26" y="1038"/>
                    <a:pt x="26" y="1038"/>
                    <a:pt x="26" y="1038"/>
                  </a:cubicBezTo>
                  <a:cubicBezTo>
                    <a:pt x="63" y="933"/>
                    <a:pt x="63" y="933"/>
                    <a:pt x="63" y="933"/>
                  </a:cubicBezTo>
                  <a:cubicBezTo>
                    <a:pt x="52" y="876"/>
                    <a:pt x="52" y="876"/>
                    <a:pt x="52" y="876"/>
                  </a:cubicBezTo>
                  <a:cubicBezTo>
                    <a:pt x="14" y="873"/>
                    <a:pt x="14" y="873"/>
                    <a:pt x="14" y="873"/>
                  </a:cubicBezTo>
                  <a:cubicBezTo>
                    <a:pt x="16" y="860"/>
                    <a:pt x="16" y="860"/>
                    <a:pt x="16" y="860"/>
                  </a:cubicBezTo>
                  <a:cubicBezTo>
                    <a:pt x="0" y="808"/>
                    <a:pt x="0" y="808"/>
                    <a:pt x="0" y="808"/>
                  </a:cubicBezTo>
                  <a:cubicBezTo>
                    <a:pt x="13" y="769"/>
                    <a:pt x="13" y="769"/>
                    <a:pt x="13" y="769"/>
                  </a:cubicBezTo>
                  <a:cubicBezTo>
                    <a:pt x="16" y="761"/>
                    <a:pt x="16" y="761"/>
                    <a:pt x="16" y="761"/>
                  </a:cubicBezTo>
                  <a:cubicBezTo>
                    <a:pt x="47" y="735"/>
                    <a:pt x="47" y="735"/>
                    <a:pt x="47" y="735"/>
                  </a:cubicBezTo>
                  <a:cubicBezTo>
                    <a:pt x="47" y="699"/>
                    <a:pt x="47" y="699"/>
                    <a:pt x="47" y="699"/>
                  </a:cubicBezTo>
                  <a:cubicBezTo>
                    <a:pt x="58" y="673"/>
                    <a:pt x="58" y="673"/>
                    <a:pt x="58" y="673"/>
                  </a:cubicBezTo>
                  <a:cubicBezTo>
                    <a:pt x="0" y="620"/>
                    <a:pt x="0" y="620"/>
                    <a:pt x="0" y="620"/>
                  </a:cubicBezTo>
                  <a:cubicBezTo>
                    <a:pt x="26" y="480"/>
                    <a:pt x="26" y="480"/>
                    <a:pt x="26" y="480"/>
                  </a:cubicBezTo>
                  <a:cubicBezTo>
                    <a:pt x="21" y="396"/>
                    <a:pt x="21" y="396"/>
                    <a:pt x="21" y="396"/>
                  </a:cubicBezTo>
                  <a:cubicBezTo>
                    <a:pt x="47" y="318"/>
                    <a:pt x="47" y="318"/>
                    <a:pt x="47" y="318"/>
                  </a:cubicBezTo>
                  <a:cubicBezTo>
                    <a:pt x="136" y="198"/>
                    <a:pt x="136" y="198"/>
                    <a:pt x="136" y="198"/>
                  </a:cubicBezTo>
                  <a:cubicBezTo>
                    <a:pt x="131" y="151"/>
                    <a:pt x="131" y="151"/>
                    <a:pt x="131" y="151"/>
                  </a:cubicBezTo>
                  <a:cubicBezTo>
                    <a:pt x="162" y="135"/>
                    <a:pt x="162" y="135"/>
                    <a:pt x="162" y="135"/>
                  </a:cubicBezTo>
                  <a:cubicBezTo>
                    <a:pt x="151" y="99"/>
                    <a:pt x="151" y="99"/>
                    <a:pt x="151" y="99"/>
                  </a:cubicBezTo>
                  <a:cubicBezTo>
                    <a:pt x="167" y="73"/>
                    <a:pt x="167" y="73"/>
                    <a:pt x="167" y="73"/>
                  </a:cubicBezTo>
                  <a:cubicBezTo>
                    <a:pt x="188" y="21"/>
                    <a:pt x="188" y="21"/>
                    <a:pt x="188" y="21"/>
                  </a:cubicBezTo>
                  <a:cubicBezTo>
                    <a:pt x="245" y="0"/>
                    <a:pt x="245" y="0"/>
                    <a:pt x="245" y="0"/>
                  </a:cubicBezTo>
                  <a:cubicBezTo>
                    <a:pt x="266" y="21"/>
                    <a:pt x="266" y="21"/>
                    <a:pt x="266" y="21"/>
                  </a:cubicBezTo>
                  <a:cubicBezTo>
                    <a:pt x="318" y="10"/>
                    <a:pt x="318" y="10"/>
                    <a:pt x="318" y="10"/>
                  </a:cubicBezTo>
                  <a:cubicBezTo>
                    <a:pt x="350" y="31"/>
                    <a:pt x="350" y="31"/>
                    <a:pt x="350" y="31"/>
                  </a:cubicBezTo>
                  <a:cubicBezTo>
                    <a:pt x="379" y="21"/>
                    <a:pt x="379" y="21"/>
                    <a:pt x="379" y="21"/>
                  </a:cubicBezTo>
                  <a:cubicBezTo>
                    <a:pt x="376" y="26"/>
                    <a:pt x="376" y="26"/>
                    <a:pt x="376" y="26"/>
                  </a:cubicBezTo>
                  <a:cubicBezTo>
                    <a:pt x="381" y="52"/>
                    <a:pt x="381" y="52"/>
                    <a:pt x="381" y="52"/>
                  </a:cubicBezTo>
                  <a:cubicBezTo>
                    <a:pt x="454" y="36"/>
                    <a:pt x="454" y="36"/>
                    <a:pt x="454" y="36"/>
                  </a:cubicBezTo>
                  <a:cubicBezTo>
                    <a:pt x="511" y="57"/>
                    <a:pt x="511" y="57"/>
                    <a:pt x="511" y="57"/>
                  </a:cubicBezTo>
                  <a:cubicBezTo>
                    <a:pt x="548" y="52"/>
                    <a:pt x="548" y="52"/>
                    <a:pt x="548" y="52"/>
                  </a:cubicBezTo>
                  <a:cubicBezTo>
                    <a:pt x="574" y="104"/>
                    <a:pt x="574" y="104"/>
                    <a:pt x="574" y="104"/>
                  </a:cubicBezTo>
                  <a:cubicBezTo>
                    <a:pt x="605" y="125"/>
                    <a:pt x="605" y="125"/>
                    <a:pt x="605" y="125"/>
                  </a:cubicBezTo>
                  <a:cubicBezTo>
                    <a:pt x="610" y="156"/>
                    <a:pt x="610" y="156"/>
                    <a:pt x="610" y="156"/>
                  </a:cubicBezTo>
                  <a:cubicBezTo>
                    <a:pt x="663" y="188"/>
                    <a:pt x="663" y="188"/>
                    <a:pt x="663" y="188"/>
                  </a:cubicBezTo>
                  <a:cubicBezTo>
                    <a:pt x="767" y="177"/>
                    <a:pt x="767" y="177"/>
                    <a:pt x="767" y="177"/>
                  </a:cubicBezTo>
                  <a:cubicBezTo>
                    <a:pt x="835" y="229"/>
                    <a:pt x="835" y="229"/>
                    <a:pt x="835" y="229"/>
                  </a:cubicBezTo>
                  <a:cubicBezTo>
                    <a:pt x="887" y="219"/>
                    <a:pt x="887" y="219"/>
                    <a:pt x="887" y="219"/>
                  </a:cubicBezTo>
                  <a:cubicBezTo>
                    <a:pt x="913" y="229"/>
                    <a:pt x="913" y="229"/>
                    <a:pt x="913" y="229"/>
                  </a:cubicBezTo>
                  <a:cubicBezTo>
                    <a:pt x="944" y="229"/>
                    <a:pt x="944" y="229"/>
                    <a:pt x="944" y="229"/>
                  </a:cubicBezTo>
                  <a:cubicBezTo>
                    <a:pt x="996" y="281"/>
                    <a:pt x="996" y="281"/>
                    <a:pt x="996" y="281"/>
                  </a:cubicBezTo>
                  <a:cubicBezTo>
                    <a:pt x="965" y="412"/>
                    <a:pt x="965" y="412"/>
                    <a:pt x="965" y="412"/>
                  </a:cubicBezTo>
                  <a:cubicBezTo>
                    <a:pt x="965" y="412"/>
                    <a:pt x="908" y="480"/>
                    <a:pt x="903" y="485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7" name="ขอนแก่น">
              <a:extLst>
                <a:ext uri="{FF2B5EF4-FFF2-40B4-BE49-F238E27FC236}">
                  <a16:creationId xmlns:a16="http://schemas.microsoft.com/office/drawing/2014/main" id="{F4153209-E8F2-42F2-940B-02CC18D94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9723" y="2280901"/>
              <a:ext cx="513908" cy="544998"/>
            </a:xfrm>
            <a:custGeom>
              <a:avLst/>
              <a:gdLst>
                <a:gd name="T0" fmla="*/ 1231 w 1257"/>
                <a:gd name="T1" fmla="*/ 303 h 1336"/>
                <a:gd name="T2" fmla="*/ 1236 w 1257"/>
                <a:gd name="T3" fmla="*/ 402 h 1336"/>
                <a:gd name="T4" fmla="*/ 1231 w 1257"/>
                <a:gd name="T5" fmla="*/ 428 h 1336"/>
                <a:gd name="T6" fmla="*/ 1163 w 1257"/>
                <a:gd name="T7" fmla="*/ 527 h 1336"/>
                <a:gd name="T8" fmla="*/ 1121 w 1257"/>
                <a:gd name="T9" fmla="*/ 579 h 1336"/>
                <a:gd name="T10" fmla="*/ 1069 w 1257"/>
                <a:gd name="T11" fmla="*/ 574 h 1336"/>
                <a:gd name="T12" fmla="*/ 1027 w 1257"/>
                <a:gd name="T13" fmla="*/ 600 h 1336"/>
                <a:gd name="T14" fmla="*/ 1017 w 1257"/>
                <a:gd name="T15" fmla="*/ 694 h 1336"/>
                <a:gd name="T16" fmla="*/ 965 w 1257"/>
                <a:gd name="T17" fmla="*/ 845 h 1336"/>
                <a:gd name="T18" fmla="*/ 970 w 1257"/>
                <a:gd name="T19" fmla="*/ 929 h 1336"/>
                <a:gd name="T20" fmla="*/ 1006 w 1257"/>
                <a:gd name="T21" fmla="*/ 1059 h 1336"/>
                <a:gd name="T22" fmla="*/ 1038 w 1257"/>
                <a:gd name="T23" fmla="*/ 1190 h 1336"/>
                <a:gd name="T24" fmla="*/ 1001 w 1257"/>
                <a:gd name="T25" fmla="*/ 1195 h 1336"/>
                <a:gd name="T26" fmla="*/ 986 w 1257"/>
                <a:gd name="T27" fmla="*/ 1315 h 1336"/>
                <a:gd name="T28" fmla="*/ 898 w 1257"/>
                <a:gd name="T29" fmla="*/ 1307 h 1336"/>
                <a:gd name="T30" fmla="*/ 850 w 1257"/>
                <a:gd name="T31" fmla="*/ 1299 h 1336"/>
                <a:gd name="T32" fmla="*/ 808 w 1257"/>
                <a:gd name="T33" fmla="*/ 1242 h 1336"/>
                <a:gd name="T34" fmla="*/ 746 w 1257"/>
                <a:gd name="T35" fmla="*/ 1257 h 1336"/>
                <a:gd name="T36" fmla="*/ 662 w 1257"/>
                <a:gd name="T37" fmla="*/ 1236 h 1336"/>
                <a:gd name="T38" fmla="*/ 573 w 1257"/>
                <a:gd name="T39" fmla="*/ 1273 h 1336"/>
                <a:gd name="T40" fmla="*/ 542 w 1257"/>
                <a:gd name="T41" fmla="*/ 1236 h 1336"/>
                <a:gd name="T42" fmla="*/ 500 w 1257"/>
                <a:gd name="T43" fmla="*/ 1127 h 1336"/>
                <a:gd name="T44" fmla="*/ 553 w 1257"/>
                <a:gd name="T45" fmla="*/ 1012 h 1336"/>
                <a:gd name="T46" fmla="*/ 532 w 1257"/>
                <a:gd name="T47" fmla="*/ 965 h 1336"/>
                <a:gd name="T48" fmla="*/ 474 w 1257"/>
                <a:gd name="T49" fmla="*/ 944 h 1336"/>
                <a:gd name="T50" fmla="*/ 527 w 1257"/>
                <a:gd name="T51" fmla="*/ 835 h 1336"/>
                <a:gd name="T52" fmla="*/ 620 w 1257"/>
                <a:gd name="T53" fmla="*/ 631 h 1336"/>
                <a:gd name="T54" fmla="*/ 537 w 1257"/>
                <a:gd name="T55" fmla="*/ 579 h 1336"/>
                <a:gd name="T56" fmla="*/ 459 w 1257"/>
                <a:gd name="T57" fmla="*/ 579 h 1336"/>
                <a:gd name="T58" fmla="*/ 287 w 1257"/>
                <a:gd name="T59" fmla="*/ 538 h 1336"/>
                <a:gd name="T60" fmla="*/ 229 w 1257"/>
                <a:gd name="T61" fmla="*/ 475 h 1336"/>
                <a:gd name="T62" fmla="*/ 172 w 1257"/>
                <a:gd name="T63" fmla="*/ 402 h 1336"/>
                <a:gd name="T64" fmla="*/ 78 w 1257"/>
                <a:gd name="T65" fmla="*/ 386 h 1336"/>
                <a:gd name="T66" fmla="*/ 0 w 1257"/>
                <a:gd name="T67" fmla="*/ 376 h 1336"/>
                <a:gd name="T68" fmla="*/ 26 w 1257"/>
                <a:gd name="T69" fmla="*/ 336 h 1336"/>
                <a:gd name="T70" fmla="*/ 34 w 1257"/>
                <a:gd name="T71" fmla="*/ 287 h 1336"/>
                <a:gd name="T72" fmla="*/ 75 w 1257"/>
                <a:gd name="T73" fmla="*/ 269 h 1336"/>
                <a:gd name="T74" fmla="*/ 79 w 1257"/>
                <a:gd name="T75" fmla="*/ 267 h 1336"/>
                <a:gd name="T76" fmla="*/ 84 w 1257"/>
                <a:gd name="T77" fmla="*/ 264 h 1336"/>
                <a:gd name="T78" fmla="*/ 94 w 1257"/>
                <a:gd name="T79" fmla="*/ 258 h 1336"/>
                <a:gd name="T80" fmla="*/ 105 w 1257"/>
                <a:gd name="T81" fmla="*/ 252 h 1336"/>
                <a:gd name="T82" fmla="*/ 113 w 1257"/>
                <a:gd name="T83" fmla="*/ 248 h 1336"/>
                <a:gd name="T84" fmla="*/ 118 w 1257"/>
                <a:gd name="T85" fmla="*/ 245 h 1336"/>
                <a:gd name="T86" fmla="*/ 133 w 1257"/>
                <a:gd name="T87" fmla="*/ 236 h 1336"/>
                <a:gd name="T88" fmla="*/ 214 w 1257"/>
                <a:gd name="T89" fmla="*/ 214 h 1336"/>
                <a:gd name="T90" fmla="*/ 313 w 1257"/>
                <a:gd name="T91" fmla="*/ 172 h 1336"/>
                <a:gd name="T92" fmla="*/ 443 w 1257"/>
                <a:gd name="T93" fmla="*/ 172 h 1336"/>
                <a:gd name="T94" fmla="*/ 511 w 1257"/>
                <a:gd name="T95" fmla="*/ 204 h 1336"/>
                <a:gd name="T96" fmla="*/ 568 w 1257"/>
                <a:gd name="T97" fmla="*/ 240 h 1336"/>
                <a:gd name="T98" fmla="*/ 652 w 1257"/>
                <a:gd name="T99" fmla="*/ 245 h 1336"/>
                <a:gd name="T100" fmla="*/ 819 w 1257"/>
                <a:gd name="T101" fmla="*/ 115 h 1336"/>
                <a:gd name="T102" fmla="*/ 813 w 1257"/>
                <a:gd name="T103" fmla="*/ 84 h 1336"/>
                <a:gd name="T104" fmla="*/ 839 w 1257"/>
                <a:gd name="T105" fmla="*/ 0 h 1336"/>
                <a:gd name="T106" fmla="*/ 923 w 1257"/>
                <a:gd name="T107" fmla="*/ 63 h 1336"/>
                <a:gd name="T108" fmla="*/ 939 w 1257"/>
                <a:gd name="T109" fmla="*/ 120 h 1336"/>
                <a:gd name="T110" fmla="*/ 970 w 1257"/>
                <a:gd name="T111" fmla="*/ 193 h 1336"/>
                <a:gd name="T112" fmla="*/ 1017 w 1257"/>
                <a:gd name="T113" fmla="*/ 214 h 1336"/>
                <a:gd name="T114" fmla="*/ 1189 w 1257"/>
                <a:gd name="T115" fmla="*/ 157 h 1336"/>
                <a:gd name="T116" fmla="*/ 1210 w 1257"/>
                <a:gd name="T117" fmla="*/ 172 h 1336"/>
                <a:gd name="T118" fmla="*/ 1194 w 1257"/>
                <a:gd name="T119" fmla="*/ 240 h 1336"/>
                <a:gd name="T120" fmla="*/ 1241 w 1257"/>
                <a:gd name="T121" fmla="*/ 199 h 1336"/>
                <a:gd name="T122" fmla="*/ 1257 w 1257"/>
                <a:gd name="T123" fmla="*/ 272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57" h="1336">
                  <a:moveTo>
                    <a:pt x="1257" y="272"/>
                  </a:moveTo>
                  <a:cubicBezTo>
                    <a:pt x="1231" y="303"/>
                    <a:pt x="1231" y="303"/>
                    <a:pt x="1231" y="303"/>
                  </a:cubicBezTo>
                  <a:cubicBezTo>
                    <a:pt x="1233" y="343"/>
                    <a:pt x="1233" y="343"/>
                    <a:pt x="1233" y="343"/>
                  </a:cubicBezTo>
                  <a:cubicBezTo>
                    <a:pt x="1236" y="402"/>
                    <a:pt x="1236" y="402"/>
                    <a:pt x="1236" y="402"/>
                  </a:cubicBezTo>
                  <a:cubicBezTo>
                    <a:pt x="1237" y="402"/>
                    <a:pt x="1237" y="402"/>
                    <a:pt x="1237" y="402"/>
                  </a:cubicBezTo>
                  <a:cubicBezTo>
                    <a:pt x="1231" y="428"/>
                    <a:pt x="1231" y="428"/>
                    <a:pt x="1231" y="428"/>
                  </a:cubicBezTo>
                  <a:cubicBezTo>
                    <a:pt x="1199" y="485"/>
                    <a:pt x="1199" y="485"/>
                    <a:pt x="1199" y="485"/>
                  </a:cubicBezTo>
                  <a:cubicBezTo>
                    <a:pt x="1199" y="485"/>
                    <a:pt x="1168" y="527"/>
                    <a:pt x="1163" y="527"/>
                  </a:cubicBezTo>
                  <a:cubicBezTo>
                    <a:pt x="1158" y="527"/>
                    <a:pt x="1132" y="532"/>
                    <a:pt x="1132" y="532"/>
                  </a:cubicBezTo>
                  <a:cubicBezTo>
                    <a:pt x="1121" y="579"/>
                    <a:pt x="1121" y="579"/>
                    <a:pt x="1121" y="579"/>
                  </a:cubicBezTo>
                  <a:cubicBezTo>
                    <a:pt x="1095" y="600"/>
                    <a:pt x="1095" y="600"/>
                    <a:pt x="1095" y="600"/>
                  </a:cubicBezTo>
                  <a:cubicBezTo>
                    <a:pt x="1069" y="574"/>
                    <a:pt x="1069" y="574"/>
                    <a:pt x="1069" y="574"/>
                  </a:cubicBezTo>
                  <a:cubicBezTo>
                    <a:pt x="1048" y="569"/>
                    <a:pt x="1048" y="569"/>
                    <a:pt x="1048" y="569"/>
                  </a:cubicBezTo>
                  <a:cubicBezTo>
                    <a:pt x="1027" y="600"/>
                    <a:pt x="1027" y="600"/>
                    <a:pt x="1027" y="600"/>
                  </a:cubicBezTo>
                  <a:cubicBezTo>
                    <a:pt x="1038" y="637"/>
                    <a:pt x="1038" y="637"/>
                    <a:pt x="1038" y="637"/>
                  </a:cubicBezTo>
                  <a:cubicBezTo>
                    <a:pt x="1017" y="694"/>
                    <a:pt x="1017" y="694"/>
                    <a:pt x="1017" y="694"/>
                  </a:cubicBezTo>
                  <a:cubicBezTo>
                    <a:pt x="965" y="741"/>
                    <a:pt x="965" y="741"/>
                    <a:pt x="965" y="741"/>
                  </a:cubicBezTo>
                  <a:cubicBezTo>
                    <a:pt x="965" y="845"/>
                    <a:pt x="965" y="845"/>
                    <a:pt x="965" y="845"/>
                  </a:cubicBezTo>
                  <a:cubicBezTo>
                    <a:pt x="986" y="877"/>
                    <a:pt x="986" y="877"/>
                    <a:pt x="986" y="877"/>
                  </a:cubicBezTo>
                  <a:cubicBezTo>
                    <a:pt x="970" y="929"/>
                    <a:pt x="970" y="929"/>
                    <a:pt x="970" y="929"/>
                  </a:cubicBezTo>
                  <a:cubicBezTo>
                    <a:pt x="1027" y="1007"/>
                    <a:pt x="1027" y="1007"/>
                    <a:pt x="1027" y="1007"/>
                  </a:cubicBezTo>
                  <a:cubicBezTo>
                    <a:pt x="1006" y="1059"/>
                    <a:pt x="1006" y="1059"/>
                    <a:pt x="1006" y="1059"/>
                  </a:cubicBezTo>
                  <a:cubicBezTo>
                    <a:pt x="1038" y="1106"/>
                    <a:pt x="1038" y="1106"/>
                    <a:pt x="1038" y="1106"/>
                  </a:cubicBezTo>
                  <a:cubicBezTo>
                    <a:pt x="1038" y="1190"/>
                    <a:pt x="1038" y="1190"/>
                    <a:pt x="1038" y="1190"/>
                  </a:cubicBezTo>
                  <a:cubicBezTo>
                    <a:pt x="1036" y="1190"/>
                    <a:pt x="1036" y="1190"/>
                    <a:pt x="1036" y="1190"/>
                  </a:cubicBezTo>
                  <a:cubicBezTo>
                    <a:pt x="1001" y="1195"/>
                    <a:pt x="1001" y="1195"/>
                    <a:pt x="1001" y="1195"/>
                  </a:cubicBezTo>
                  <a:cubicBezTo>
                    <a:pt x="988" y="1295"/>
                    <a:pt x="988" y="1295"/>
                    <a:pt x="988" y="1295"/>
                  </a:cubicBezTo>
                  <a:cubicBezTo>
                    <a:pt x="986" y="1315"/>
                    <a:pt x="986" y="1315"/>
                    <a:pt x="986" y="1315"/>
                  </a:cubicBezTo>
                  <a:cubicBezTo>
                    <a:pt x="986" y="1315"/>
                    <a:pt x="933" y="1336"/>
                    <a:pt x="928" y="1330"/>
                  </a:cubicBezTo>
                  <a:cubicBezTo>
                    <a:pt x="925" y="1327"/>
                    <a:pt x="909" y="1316"/>
                    <a:pt x="898" y="1307"/>
                  </a:cubicBezTo>
                  <a:cubicBezTo>
                    <a:pt x="892" y="1303"/>
                    <a:pt x="886" y="1299"/>
                    <a:pt x="886" y="1299"/>
                  </a:cubicBezTo>
                  <a:cubicBezTo>
                    <a:pt x="850" y="1299"/>
                    <a:pt x="850" y="1299"/>
                    <a:pt x="850" y="1299"/>
                  </a:cubicBezTo>
                  <a:cubicBezTo>
                    <a:pt x="839" y="1263"/>
                    <a:pt x="839" y="1263"/>
                    <a:pt x="839" y="1263"/>
                  </a:cubicBezTo>
                  <a:cubicBezTo>
                    <a:pt x="808" y="1242"/>
                    <a:pt x="808" y="1242"/>
                    <a:pt x="808" y="1242"/>
                  </a:cubicBezTo>
                  <a:cubicBezTo>
                    <a:pt x="766" y="1242"/>
                    <a:pt x="766" y="1242"/>
                    <a:pt x="766" y="1242"/>
                  </a:cubicBezTo>
                  <a:cubicBezTo>
                    <a:pt x="746" y="1257"/>
                    <a:pt x="746" y="1257"/>
                    <a:pt x="746" y="1257"/>
                  </a:cubicBezTo>
                  <a:cubicBezTo>
                    <a:pt x="688" y="1252"/>
                    <a:pt x="688" y="1252"/>
                    <a:pt x="688" y="1252"/>
                  </a:cubicBezTo>
                  <a:cubicBezTo>
                    <a:pt x="662" y="1236"/>
                    <a:pt x="662" y="1236"/>
                    <a:pt x="662" y="1236"/>
                  </a:cubicBezTo>
                  <a:cubicBezTo>
                    <a:pt x="636" y="1257"/>
                    <a:pt x="636" y="1257"/>
                    <a:pt x="636" y="1257"/>
                  </a:cubicBezTo>
                  <a:cubicBezTo>
                    <a:pt x="573" y="1273"/>
                    <a:pt x="573" y="1273"/>
                    <a:pt x="573" y="1273"/>
                  </a:cubicBezTo>
                  <a:cubicBezTo>
                    <a:pt x="563" y="1247"/>
                    <a:pt x="563" y="1247"/>
                    <a:pt x="563" y="1247"/>
                  </a:cubicBezTo>
                  <a:cubicBezTo>
                    <a:pt x="542" y="1236"/>
                    <a:pt x="542" y="1236"/>
                    <a:pt x="542" y="1236"/>
                  </a:cubicBezTo>
                  <a:cubicBezTo>
                    <a:pt x="515" y="1164"/>
                    <a:pt x="515" y="1164"/>
                    <a:pt x="515" y="1164"/>
                  </a:cubicBezTo>
                  <a:cubicBezTo>
                    <a:pt x="500" y="1127"/>
                    <a:pt x="500" y="1127"/>
                    <a:pt x="500" y="1127"/>
                  </a:cubicBezTo>
                  <a:cubicBezTo>
                    <a:pt x="542" y="1054"/>
                    <a:pt x="542" y="1054"/>
                    <a:pt x="542" y="1054"/>
                  </a:cubicBezTo>
                  <a:cubicBezTo>
                    <a:pt x="553" y="1012"/>
                    <a:pt x="553" y="1012"/>
                    <a:pt x="553" y="1012"/>
                  </a:cubicBezTo>
                  <a:cubicBezTo>
                    <a:pt x="558" y="991"/>
                    <a:pt x="558" y="991"/>
                    <a:pt x="558" y="991"/>
                  </a:cubicBezTo>
                  <a:cubicBezTo>
                    <a:pt x="532" y="965"/>
                    <a:pt x="532" y="965"/>
                    <a:pt x="532" y="965"/>
                  </a:cubicBezTo>
                  <a:cubicBezTo>
                    <a:pt x="511" y="965"/>
                    <a:pt x="511" y="965"/>
                    <a:pt x="511" y="965"/>
                  </a:cubicBezTo>
                  <a:cubicBezTo>
                    <a:pt x="474" y="944"/>
                    <a:pt x="474" y="944"/>
                    <a:pt x="474" y="944"/>
                  </a:cubicBezTo>
                  <a:cubicBezTo>
                    <a:pt x="469" y="918"/>
                    <a:pt x="469" y="918"/>
                    <a:pt x="469" y="918"/>
                  </a:cubicBezTo>
                  <a:cubicBezTo>
                    <a:pt x="469" y="918"/>
                    <a:pt x="521" y="840"/>
                    <a:pt x="527" y="835"/>
                  </a:cubicBezTo>
                  <a:cubicBezTo>
                    <a:pt x="532" y="830"/>
                    <a:pt x="589" y="762"/>
                    <a:pt x="589" y="762"/>
                  </a:cubicBezTo>
                  <a:cubicBezTo>
                    <a:pt x="620" y="631"/>
                    <a:pt x="620" y="631"/>
                    <a:pt x="620" y="631"/>
                  </a:cubicBezTo>
                  <a:cubicBezTo>
                    <a:pt x="568" y="579"/>
                    <a:pt x="568" y="579"/>
                    <a:pt x="568" y="579"/>
                  </a:cubicBezTo>
                  <a:cubicBezTo>
                    <a:pt x="537" y="579"/>
                    <a:pt x="537" y="579"/>
                    <a:pt x="537" y="579"/>
                  </a:cubicBezTo>
                  <a:cubicBezTo>
                    <a:pt x="511" y="569"/>
                    <a:pt x="511" y="569"/>
                    <a:pt x="511" y="569"/>
                  </a:cubicBezTo>
                  <a:cubicBezTo>
                    <a:pt x="459" y="579"/>
                    <a:pt x="459" y="579"/>
                    <a:pt x="459" y="579"/>
                  </a:cubicBezTo>
                  <a:cubicBezTo>
                    <a:pt x="391" y="527"/>
                    <a:pt x="391" y="527"/>
                    <a:pt x="391" y="527"/>
                  </a:cubicBezTo>
                  <a:cubicBezTo>
                    <a:pt x="287" y="538"/>
                    <a:pt x="287" y="538"/>
                    <a:pt x="287" y="538"/>
                  </a:cubicBezTo>
                  <a:cubicBezTo>
                    <a:pt x="234" y="506"/>
                    <a:pt x="234" y="506"/>
                    <a:pt x="234" y="506"/>
                  </a:cubicBezTo>
                  <a:cubicBezTo>
                    <a:pt x="229" y="475"/>
                    <a:pt x="229" y="475"/>
                    <a:pt x="229" y="475"/>
                  </a:cubicBezTo>
                  <a:cubicBezTo>
                    <a:pt x="198" y="454"/>
                    <a:pt x="198" y="454"/>
                    <a:pt x="198" y="454"/>
                  </a:cubicBezTo>
                  <a:cubicBezTo>
                    <a:pt x="172" y="402"/>
                    <a:pt x="172" y="402"/>
                    <a:pt x="172" y="402"/>
                  </a:cubicBezTo>
                  <a:cubicBezTo>
                    <a:pt x="135" y="407"/>
                    <a:pt x="135" y="407"/>
                    <a:pt x="135" y="407"/>
                  </a:cubicBezTo>
                  <a:cubicBezTo>
                    <a:pt x="78" y="386"/>
                    <a:pt x="78" y="386"/>
                    <a:pt x="78" y="386"/>
                  </a:cubicBezTo>
                  <a:cubicBezTo>
                    <a:pt x="5" y="402"/>
                    <a:pt x="5" y="402"/>
                    <a:pt x="5" y="402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" y="371"/>
                    <a:pt x="3" y="371"/>
                    <a:pt x="3" y="371"/>
                  </a:cubicBezTo>
                  <a:cubicBezTo>
                    <a:pt x="26" y="336"/>
                    <a:pt x="26" y="336"/>
                    <a:pt x="26" y="336"/>
                  </a:cubicBezTo>
                  <a:cubicBezTo>
                    <a:pt x="31" y="329"/>
                    <a:pt x="31" y="329"/>
                    <a:pt x="31" y="329"/>
                  </a:cubicBezTo>
                  <a:cubicBezTo>
                    <a:pt x="34" y="287"/>
                    <a:pt x="34" y="287"/>
                    <a:pt x="34" y="287"/>
                  </a:cubicBezTo>
                  <a:cubicBezTo>
                    <a:pt x="35" y="287"/>
                    <a:pt x="36" y="287"/>
                    <a:pt x="36" y="287"/>
                  </a:cubicBezTo>
                  <a:cubicBezTo>
                    <a:pt x="40" y="287"/>
                    <a:pt x="55" y="279"/>
                    <a:pt x="75" y="269"/>
                  </a:cubicBezTo>
                  <a:cubicBezTo>
                    <a:pt x="76" y="268"/>
                    <a:pt x="77" y="268"/>
                    <a:pt x="78" y="267"/>
                  </a:cubicBezTo>
                  <a:cubicBezTo>
                    <a:pt x="79" y="267"/>
                    <a:pt x="79" y="267"/>
                    <a:pt x="79" y="267"/>
                  </a:cubicBezTo>
                  <a:cubicBezTo>
                    <a:pt x="80" y="266"/>
                    <a:pt x="81" y="266"/>
                    <a:pt x="82" y="265"/>
                  </a:cubicBezTo>
                  <a:cubicBezTo>
                    <a:pt x="83" y="265"/>
                    <a:pt x="83" y="264"/>
                    <a:pt x="84" y="264"/>
                  </a:cubicBezTo>
                  <a:cubicBezTo>
                    <a:pt x="87" y="262"/>
                    <a:pt x="90" y="261"/>
                    <a:pt x="93" y="259"/>
                  </a:cubicBezTo>
                  <a:cubicBezTo>
                    <a:pt x="93" y="259"/>
                    <a:pt x="94" y="259"/>
                    <a:pt x="94" y="258"/>
                  </a:cubicBezTo>
                  <a:cubicBezTo>
                    <a:pt x="96" y="258"/>
                    <a:pt x="97" y="257"/>
                    <a:pt x="99" y="256"/>
                  </a:cubicBezTo>
                  <a:cubicBezTo>
                    <a:pt x="101" y="255"/>
                    <a:pt x="103" y="254"/>
                    <a:pt x="105" y="252"/>
                  </a:cubicBezTo>
                  <a:cubicBezTo>
                    <a:pt x="105" y="252"/>
                    <a:pt x="106" y="252"/>
                    <a:pt x="106" y="252"/>
                  </a:cubicBezTo>
                  <a:cubicBezTo>
                    <a:pt x="108" y="250"/>
                    <a:pt x="111" y="249"/>
                    <a:pt x="113" y="248"/>
                  </a:cubicBezTo>
                  <a:cubicBezTo>
                    <a:pt x="114" y="247"/>
                    <a:pt x="114" y="247"/>
                    <a:pt x="115" y="247"/>
                  </a:cubicBezTo>
                  <a:cubicBezTo>
                    <a:pt x="116" y="246"/>
                    <a:pt x="117" y="246"/>
                    <a:pt x="118" y="245"/>
                  </a:cubicBezTo>
                  <a:cubicBezTo>
                    <a:pt x="121" y="244"/>
                    <a:pt x="123" y="242"/>
                    <a:pt x="126" y="241"/>
                  </a:cubicBezTo>
                  <a:cubicBezTo>
                    <a:pt x="128" y="239"/>
                    <a:pt x="131" y="238"/>
                    <a:pt x="133" y="236"/>
                  </a:cubicBezTo>
                  <a:cubicBezTo>
                    <a:pt x="155" y="224"/>
                    <a:pt x="172" y="214"/>
                    <a:pt x="172" y="214"/>
                  </a:cubicBezTo>
                  <a:cubicBezTo>
                    <a:pt x="214" y="214"/>
                    <a:pt x="214" y="214"/>
                    <a:pt x="214" y="214"/>
                  </a:cubicBezTo>
                  <a:cubicBezTo>
                    <a:pt x="281" y="172"/>
                    <a:pt x="281" y="172"/>
                    <a:pt x="281" y="172"/>
                  </a:cubicBezTo>
                  <a:cubicBezTo>
                    <a:pt x="313" y="172"/>
                    <a:pt x="313" y="172"/>
                    <a:pt x="313" y="172"/>
                  </a:cubicBezTo>
                  <a:cubicBezTo>
                    <a:pt x="401" y="204"/>
                    <a:pt x="401" y="204"/>
                    <a:pt x="401" y="204"/>
                  </a:cubicBezTo>
                  <a:cubicBezTo>
                    <a:pt x="443" y="172"/>
                    <a:pt x="443" y="172"/>
                    <a:pt x="443" y="172"/>
                  </a:cubicBezTo>
                  <a:cubicBezTo>
                    <a:pt x="490" y="178"/>
                    <a:pt x="490" y="178"/>
                    <a:pt x="490" y="178"/>
                  </a:cubicBezTo>
                  <a:cubicBezTo>
                    <a:pt x="511" y="204"/>
                    <a:pt x="511" y="204"/>
                    <a:pt x="511" y="204"/>
                  </a:cubicBezTo>
                  <a:cubicBezTo>
                    <a:pt x="521" y="245"/>
                    <a:pt x="521" y="245"/>
                    <a:pt x="521" y="245"/>
                  </a:cubicBezTo>
                  <a:cubicBezTo>
                    <a:pt x="568" y="240"/>
                    <a:pt x="568" y="240"/>
                    <a:pt x="568" y="240"/>
                  </a:cubicBezTo>
                  <a:cubicBezTo>
                    <a:pt x="600" y="256"/>
                    <a:pt x="600" y="256"/>
                    <a:pt x="600" y="256"/>
                  </a:cubicBezTo>
                  <a:cubicBezTo>
                    <a:pt x="652" y="245"/>
                    <a:pt x="652" y="245"/>
                    <a:pt x="652" y="245"/>
                  </a:cubicBezTo>
                  <a:cubicBezTo>
                    <a:pt x="652" y="245"/>
                    <a:pt x="735" y="282"/>
                    <a:pt x="740" y="282"/>
                  </a:cubicBezTo>
                  <a:cubicBezTo>
                    <a:pt x="746" y="282"/>
                    <a:pt x="819" y="115"/>
                    <a:pt x="819" y="115"/>
                  </a:cubicBezTo>
                  <a:cubicBezTo>
                    <a:pt x="811" y="83"/>
                    <a:pt x="811" y="83"/>
                    <a:pt x="811" y="83"/>
                  </a:cubicBezTo>
                  <a:cubicBezTo>
                    <a:pt x="813" y="84"/>
                    <a:pt x="813" y="84"/>
                    <a:pt x="813" y="84"/>
                  </a:cubicBezTo>
                  <a:cubicBezTo>
                    <a:pt x="819" y="47"/>
                    <a:pt x="819" y="47"/>
                    <a:pt x="819" y="47"/>
                  </a:cubicBezTo>
                  <a:cubicBezTo>
                    <a:pt x="839" y="0"/>
                    <a:pt x="839" y="0"/>
                    <a:pt x="839" y="0"/>
                  </a:cubicBezTo>
                  <a:cubicBezTo>
                    <a:pt x="881" y="37"/>
                    <a:pt x="881" y="37"/>
                    <a:pt x="881" y="37"/>
                  </a:cubicBezTo>
                  <a:cubicBezTo>
                    <a:pt x="923" y="63"/>
                    <a:pt x="923" y="63"/>
                    <a:pt x="923" y="63"/>
                  </a:cubicBezTo>
                  <a:cubicBezTo>
                    <a:pt x="944" y="94"/>
                    <a:pt x="944" y="94"/>
                    <a:pt x="944" y="94"/>
                  </a:cubicBezTo>
                  <a:cubicBezTo>
                    <a:pt x="939" y="120"/>
                    <a:pt x="939" y="120"/>
                    <a:pt x="939" y="120"/>
                  </a:cubicBezTo>
                  <a:cubicBezTo>
                    <a:pt x="944" y="183"/>
                    <a:pt x="944" y="183"/>
                    <a:pt x="944" y="183"/>
                  </a:cubicBezTo>
                  <a:cubicBezTo>
                    <a:pt x="970" y="193"/>
                    <a:pt x="970" y="193"/>
                    <a:pt x="970" y="193"/>
                  </a:cubicBezTo>
                  <a:cubicBezTo>
                    <a:pt x="991" y="183"/>
                    <a:pt x="991" y="183"/>
                    <a:pt x="991" y="183"/>
                  </a:cubicBezTo>
                  <a:cubicBezTo>
                    <a:pt x="1017" y="214"/>
                    <a:pt x="1017" y="214"/>
                    <a:pt x="1017" y="214"/>
                  </a:cubicBezTo>
                  <a:cubicBezTo>
                    <a:pt x="1053" y="225"/>
                    <a:pt x="1053" y="225"/>
                    <a:pt x="1053" y="225"/>
                  </a:cubicBezTo>
                  <a:cubicBezTo>
                    <a:pt x="1189" y="157"/>
                    <a:pt x="1189" y="157"/>
                    <a:pt x="1189" y="157"/>
                  </a:cubicBezTo>
                  <a:cubicBezTo>
                    <a:pt x="1190" y="154"/>
                    <a:pt x="1190" y="154"/>
                    <a:pt x="1190" y="154"/>
                  </a:cubicBezTo>
                  <a:cubicBezTo>
                    <a:pt x="1210" y="172"/>
                    <a:pt x="1210" y="172"/>
                    <a:pt x="1210" y="172"/>
                  </a:cubicBezTo>
                  <a:cubicBezTo>
                    <a:pt x="1199" y="209"/>
                    <a:pt x="1199" y="209"/>
                    <a:pt x="1199" y="209"/>
                  </a:cubicBezTo>
                  <a:cubicBezTo>
                    <a:pt x="1194" y="240"/>
                    <a:pt x="1194" y="240"/>
                    <a:pt x="1194" y="240"/>
                  </a:cubicBezTo>
                  <a:cubicBezTo>
                    <a:pt x="1231" y="225"/>
                    <a:pt x="1231" y="225"/>
                    <a:pt x="1231" y="225"/>
                  </a:cubicBezTo>
                  <a:cubicBezTo>
                    <a:pt x="1241" y="199"/>
                    <a:pt x="1241" y="199"/>
                    <a:pt x="1241" y="199"/>
                  </a:cubicBezTo>
                  <a:cubicBezTo>
                    <a:pt x="1257" y="209"/>
                    <a:pt x="1257" y="209"/>
                    <a:pt x="1257" y="209"/>
                  </a:cubicBezTo>
                  <a:lnTo>
                    <a:pt x="1257" y="27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8" name="กาฬสินธุ์">
              <a:extLst>
                <a:ext uri="{FF2B5EF4-FFF2-40B4-BE49-F238E27FC236}">
                  <a16:creationId xmlns:a16="http://schemas.microsoft.com/office/drawing/2014/main" id="{D86567FF-0200-48ED-A232-240AAD0D0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198" y="2273585"/>
              <a:ext cx="413321" cy="343824"/>
            </a:xfrm>
            <a:custGeom>
              <a:avLst/>
              <a:gdLst>
                <a:gd name="T0" fmla="*/ 225 w 226"/>
                <a:gd name="T1" fmla="*/ 138 h 188"/>
                <a:gd name="T2" fmla="*/ 187 w 226"/>
                <a:gd name="T3" fmla="*/ 145 h 188"/>
                <a:gd name="T4" fmla="*/ 180 w 226"/>
                <a:gd name="T5" fmla="*/ 134 h 188"/>
                <a:gd name="T6" fmla="*/ 154 w 226"/>
                <a:gd name="T7" fmla="*/ 130 h 188"/>
                <a:gd name="T8" fmla="*/ 118 w 226"/>
                <a:gd name="T9" fmla="*/ 146 h 188"/>
                <a:gd name="T10" fmla="*/ 128 w 226"/>
                <a:gd name="T11" fmla="*/ 164 h 188"/>
                <a:gd name="T12" fmla="*/ 112 w 226"/>
                <a:gd name="T13" fmla="*/ 180 h 188"/>
                <a:gd name="T14" fmla="*/ 106 w 226"/>
                <a:gd name="T15" fmla="*/ 188 h 188"/>
                <a:gd name="T16" fmla="*/ 92 w 226"/>
                <a:gd name="T17" fmla="*/ 185 h 188"/>
                <a:gd name="T18" fmla="*/ 79 w 226"/>
                <a:gd name="T19" fmla="*/ 185 h 188"/>
                <a:gd name="T20" fmla="*/ 59 w 226"/>
                <a:gd name="T21" fmla="*/ 174 h 188"/>
                <a:gd name="T22" fmla="*/ 50 w 226"/>
                <a:gd name="T23" fmla="*/ 162 h 188"/>
                <a:gd name="T24" fmla="*/ 40 w 226"/>
                <a:gd name="T25" fmla="*/ 151 h 188"/>
                <a:gd name="T26" fmla="*/ 26 w 226"/>
                <a:gd name="T27" fmla="*/ 147 h 188"/>
                <a:gd name="T28" fmla="*/ 14 w 226"/>
                <a:gd name="T29" fmla="*/ 151 h 188"/>
                <a:gd name="T30" fmla="*/ 17 w 226"/>
                <a:gd name="T31" fmla="*/ 135 h 188"/>
                <a:gd name="T32" fmla="*/ 15 w 226"/>
                <a:gd name="T33" fmla="*/ 117 h 188"/>
                <a:gd name="T34" fmla="*/ 17 w 226"/>
                <a:gd name="T35" fmla="*/ 96 h 188"/>
                <a:gd name="T36" fmla="*/ 10 w 226"/>
                <a:gd name="T37" fmla="*/ 93 h 188"/>
                <a:gd name="T38" fmla="*/ 9 w 226"/>
                <a:gd name="T39" fmla="*/ 71 h 188"/>
                <a:gd name="T40" fmla="*/ 15 w 226"/>
                <a:gd name="T41" fmla="*/ 50 h 188"/>
                <a:gd name="T42" fmla="*/ 9 w 226"/>
                <a:gd name="T43" fmla="*/ 54 h 188"/>
                <a:gd name="T44" fmla="*/ 2 w 226"/>
                <a:gd name="T45" fmla="*/ 50 h 188"/>
                <a:gd name="T46" fmla="*/ 0 w 226"/>
                <a:gd name="T47" fmla="*/ 38 h 188"/>
                <a:gd name="T48" fmla="*/ 8 w 226"/>
                <a:gd name="T49" fmla="*/ 28 h 188"/>
                <a:gd name="T50" fmla="*/ 21 w 226"/>
                <a:gd name="T51" fmla="*/ 30 h 188"/>
                <a:gd name="T52" fmla="*/ 29 w 226"/>
                <a:gd name="T53" fmla="*/ 29 h 188"/>
                <a:gd name="T54" fmla="*/ 35 w 226"/>
                <a:gd name="T55" fmla="*/ 34 h 188"/>
                <a:gd name="T56" fmla="*/ 56 w 226"/>
                <a:gd name="T57" fmla="*/ 40 h 188"/>
                <a:gd name="T58" fmla="*/ 64 w 226"/>
                <a:gd name="T59" fmla="*/ 60 h 188"/>
                <a:gd name="T60" fmla="*/ 79 w 226"/>
                <a:gd name="T61" fmla="*/ 35 h 188"/>
                <a:gd name="T62" fmla="*/ 81 w 226"/>
                <a:gd name="T63" fmla="*/ 11 h 188"/>
                <a:gd name="T64" fmla="*/ 102 w 226"/>
                <a:gd name="T65" fmla="*/ 1 h 188"/>
                <a:gd name="T66" fmla="*/ 109 w 226"/>
                <a:gd name="T67" fmla="*/ 14 h 188"/>
                <a:gd name="T68" fmla="*/ 120 w 226"/>
                <a:gd name="T69" fmla="*/ 13 h 188"/>
                <a:gd name="T70" fmla="*/ 124 w 226"/>
                <a:gd name="T71" fmla="*/ 24 h 188"/>
                <a:gd name="T72" fmla="*/ 135 w 226"/>
                <a:gd name="T73" fmla="*/ 30 h 188"/>
                <a:gd name="T74" fmla="*/ 145 w 226"/>
                <a:gd name="T75" fmla="*/ 47 h 188"/>
                <a:gd name="T76" fmla="*/ 169 w 226"/>
                <a:gd name="T77" fmla="*/ 65 h 188"/>
                <a:gd name="T78" fmla="*/ 181 w 226"/>
                <a:gd name="T79" fmla="*/ 50 h 188"/>
                <a:gd name="T80" fmla="*/ 194 w 226"/>
                <a:gd name="T81" fmla="*/ 57 h 188"/>
                <a:gd name="T82" fmla="*/ 205 w 226"/>
                <a:gd name="T83" fmla="*/ 69 h 188"/>
                <a:gd name="T84" fmla="*/ 213 w 226"/>
                <a:gd name="T85" fmla="*/ 90 h 188"/>
                <a:gd name="T86" fmla="*/ 224 w 226"/>
                <a:gd name="T87" fmla="*/ 117 h 188"/>
                <a:gd name="T88" fmla="*/ 226 w 226"/>
                <a:gd name="T89" fmla="*/ 136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6" h="188">
                  <a:moveTo>
                    <a:pt x="226" y="136"/>
                  </a:moveTo>
                  <a:lnTo>
                    <a:pt x="225" y="138"/>
                  </a:lnTo>
                  <a:lnTo>
                    <a:pt x="210" y="135"/>
                  </a:lnTo>
                  <a:lnTo>
                    <a:pt x="187" y="145"/>
                  </a:lnTo>
                  <a:lnTo>
                    <a:pt x="184" y="135"/>
                  </a:lnTo>
                  <a:lnTo>
                    <a:pt x="180" y="134"/>
                  </a:lnTo>
                  <a:lnTo>
                    <a:pt x="163" y="138"/>
                  </a:lnTo>
                  <a:lnTo>
                    <a:pt x="154" y="130"/>
                  </a:lnTo>
                  <a:lnTo>
                    <a:pt x="142" y="128"/>
                  </a:lnTo>
                  <a:lnTo>
                    <a:pt x="118" y="146"/>
                  </a:lnTo>
                  <a:lnTo>
                    <a:pt x="121" y="153"/>
                  </a:lnTo>
                  <a:lnTo>
                    <a:pt x="128" y="164"/>
                  </a:lnTo>
                  <a:lnTo>
                    <a:pt x="126" y="180"/>
                  </a:lnTo>
                  <a:lnTo>
                    <a:pt x="112" y="180"/>
                  </a:lnTo>
                  <a:lnTo>
                    <a:pt x="109" y="184"/>
                  </a:lnTo>
                  <a:lnTo>
                    <a:pt x="106" y="188"/>
                  </a:lnTo>
                  <a:lnTo>
                    <a:pt x="100" y="183"/>
                  </a:lnTo>
                  <a:lnTo>
                    <a:pt x="92" y="185"/>
                  </a:lnTo>
                  <a:lnTo>
                    <a:pt x="86" y="181"/>
                  </a:lnTo>
                  <a:lnTo>
                    <a:pt x="79" y="185"/>
                  </a:lnTo>
                  <a:lnTo>
                    <a:pt x="71" y="183"/>
                  </a:lnTo>
                  <a:lnTo>
                    <a:pt x="59" y="174"/>
                  </a:lnTo>
                  <a:lnTo>
                    <a:pt x="61" y="167"/>
                  </a:lnTo>
                  <a:lnTo>
                    <a:pt x="50" y="162"/>
                  </a:lnTo>
                  <a:lnTo>
                    <a:pt x="50" y="153"/>
                  </a:lnTo>
                  <a:lnTo>
                    <a:pt x="40" y="151"/>
                  </a:lnTo>
                  <a:lnTo>
                    <a:pt x="37" y="143"/>
                  </a:lnTo>
                  <a:lnTo>
                    <a:pt x="26" y="147"/>
                  </a:lnTo>
                  <a:lnTo>
                    <a:pt x="20" y="151"/>
                  </a:lnTo>
                  <a:lnTo>
                    <a:pt x="14" y="151"/>
                  </a:lnTo>
                  <a:lnTo>
                    <a:pt x="14" y="143"/>
                  </a:lnTo>
                  <a:lnTo>
                    <a:pt x="17" y="135"/>
                  </a:lnTo>
                  <a:lnTo>
                    <a:pt x="14" y="128"/>
                  </a:lnTo>
                  <a:lnTo>
                    <a:pt x="15" y="117"/>
                  </a:lnTo>
                  <a:lnTo>
                    <a:pt x="14" y="107"/>
                  </a:lnTo>
                  <a:lnTo>
                    <a:pt x="17" y="96"/>
                  </a:lnTo>
                  <a:lnTo>
                    <a:pt x="11" y="93"/>
                  </a:lnTo>
                  <a:lnTo>
                    <a:pt x="10" y="93"/>
                  </a:lnTo>
                  <a:lnTo>
                    <a:pt x="10" y="80"/>
                  </a:lnTo>
                  <a:lnTo>
                    <a:pt x="9" y="71"/>
                  </a:lnTo>
                  <a:lnTo>
                    <a:pt x="15" y="64"/>
                  </a:lnTo>
                  <a:lnTo>
                    <a:pt x="15" y="50"/>
                  </a:lnTo>
                  <a:lnTo>
                    <a:pt x="12" y="48"/>
                  </a:lnTo>
                  <a:lnTo>
                    <a:pt x="9" y="54"/>
                  </a:lnTo>
                  <a:lnTo>
                    <a:pt x="1" y="57"/>
                  </a:lnTo>
                  <a:lnTo>
                    <a:pt x="2" y="50"/>
                  </a:lnTo>
                  <a:lnTo>
                    <a:pt x="5" y="42"/>
                  </a:lnTo>
                  <a:lnTo>
                    <a:pt x="0" y="38"/>
                  </a:lnTo>
                  <a:lnTo>
                    <a:pt x="2" y="30"/>
                  </a:lnTo>
                  <a:lnTo>
                    <a:pt x="8" y="28"/>
                  </a:lnTo>
                  <a:lnTo>
                    <a:pt x="15" y="30"/>
                  </a:lnTo>
                  <a:lnTo>
                    <a:pt x="21" y="30"/>
                  </a:lnTo>
                  <a:lnTo>
                    <a:pt x="24" y="28"/>
                  </a:lnTo>
                  <a:lnTo>
                    <a:pt x="29" y="29"/>
                  </a:lnTo>
                  <a:lnTo>
                    <a:pt x="34" y="34"/>
                  </a:lnTo>
                  <a:lnTo>
                    <a:pt x="35" y="34"/>
                  </a:lnTo>
                  <a:lnTo>
                    <a:pt x="48" y="39"/>
                  </a:lnTo>
                  <a:lnTo>
                    <a:pt x="56" y="40"/>
                  </a:lnTo>
                  <a:lnTo>
                    <a:pt x="61" y="45"/>
                  </a:lnTo>
                  <a:lnTo>
                    <a:pt x="64" y="60"/>
                  </a:lnTo>
                  <a:lnTo>
                    <a:pt x="71" y="51"/>
                  </a:lnTo>
                  <a:lnTo>
                    <a:pt x="79" y="35"/>
                  </a:lnTo>
                  <a:lnTo>
                    <a:pt x="83" y="18"/>
                  </a:lnTo>
                  <a:lnTo>
                    <a:pt x="81" y="11"/>
                  </a:lnTo>
                  <a:lnTo>
                    <a:pt x="89" y="0"/>
                  </a:lnTo>
                  <a:lnTo>
                    <a:pt x="102" y="1"/>
                  </a:lnTo>
                  <a:lnTo>
                    <a:pt x="106" y="9"/>
                  </a:lnTo>
                  <a:lnTo>
                    <a:pt x="109" y="14"/>
                  </a:lnTo>
                  <a:lnTo>
                    <a:pt x="110" y="15"/>
                  </a:lnTo>
                  <a:lnTo>
                    <a:pt x="120" y="13"/>
                  </a:lnTo>
                  <a:lnTo>
                    <a:pt x="123" y="18"/>
                  </a:lnTo>
                  <a:lnTo>
                    <a:pt x="124" y="24"/>
                  </a:lnTo>
                  <a:lnTo>
                    <a:pt x="128" y="24"/>
                  </a:lnTo>
                  <a:lnTo>
                    <a:pt x="135" y="30"/>
                  </a:lnTo>
                  <a:lnTo>
                    <a:pt x="136" y="46"/>
                  </a:lnTo>
                  <a:lnTo>
                    <a:pt x="145" y="47"/>
                  </a:lnTo>
                  <a:lnTo>
                    <a:pt x="147" y="53"/>
                  </a:lnTo>
                  <a:lnTo>
                    <a:pt x="169" y="65"/>
                  </a:lnTo>
                  <a:lnTo>
                    <a:pt x="169" y="57"/>
                  </a:lnTo>
                  <a:lnTo>
                    <a:pt x="181" y="50"/>
                  </a:lnTo>
                  <a:lnTo>
                    <a:pt x="188" y="50"/>
                  </a:lnTo>
                  <a:lnTo>
                    <a:pt x="194" y="57"/>
                  </a:lnTo>
                  <a:lnTo>
                    <a:pt x="194" y="61"/>
                  </a:lnTo>
                  <a:lnTo>
                    <a:pt x="205" y="69"/>
                  </a:lnTo>
                  <a:lnTo>
                    <a:pt x="205" y="77"/>
                  </a:lnTo>
                  <a:lnTo>
                    <a:pt x="213" y="90"/>
                  </a:lnTo>
                  <a:lnTo>
                    <a:pt x="213" y="100"/>
                  </a:lnTo>
                  <a:lnTo>
                    <a:pt x="224" y="117"/>
                  </a:lnTo>
                  <a:lnTo>
                    <a:pt x="224" y="130"/>
                  </a:lnTo>
                  <a:lnTo>
                    <a:pt x="226" y="13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9" name="อุตรดิษถ์">
              <a:extLst>
                <a:ext uri="{FF2B5EF4-FFF2-40B4-BE49-F238E27FC236}">
                  <a16:creationId xmlns:a16="http://schemas.microsoft.com/office/drawing/2014/main" id="{BECDD1B5-2749-4173-96AB-0F0931C9E1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850" y="1787110"/>
              <a:ext cx="460871" cy="455385"/>
            </a:xfrm>
            <a:custGeom>
              <a:avLst/>
              <a:gdLst>
                <a:gd name="T0" fmla="*/ 1098 w 1126"/>
                <a:gd name="T1" fmla="*/ 242 h 1114"/>
                <a:gd name="T2" fmla="*/ 1066 w 1126"/>
                <a:gd name="T3" fmla="*/ 358 h 1114"/>
                <a:gd name="T4" fmla="*/ 978 w 1126"/>
                <a:gd name="T5" fmla="*/ 462 h 1114"/>
                <a:gd name="T6" fmla="*/ 962 w 1126"/>
                <a:gd name="T7" fmla="*/ 518 h 1114"/>
                <a:gd name="T8" fmla="*/ 942 w 1126"/>
                <a:gd name="T9" fmla="*/ 570 h 1114"/>
                <a:gd name="T10" fmla="*/ 946 w 1126"/>
                <a:gd name="T11" fmla="*/ 594 h 1114"/>
                <a:gd name="T12" fmla="*/ 928 w 1126"/>
                <a:gd name="T13" fmla="*/ 635 h 1114"/>
                <a:gd name="T14" fmla="*/ 866 w 1126"/>
                <a:gd name="T15" fmla="*/ 624 h 1114"/>
                <a:gd name="T16" fmla="*/ 834 w 1126"/>
                <a:gd name="T17" fmla="*/ 666 h 1114"/>
                <a:gd name="T18" fmla="*/ 761 w 1126"/>
                <a:gd name="T19" fmla="*/ 749 h 1114"/>
                <a:gd name="T20" fmla="*/ 610 w 1126"/>
                <a:gd name="T21" fmla="*/ 885 h 1114"/>
                <a:gd name="T22" fmla="*/ 506 w 1126"/>
                <a:gd name="T23" fmla="*/ 885 h 1114"/>
                <a:gd name="T24" fmla="*/ 438 w 1126"/>
                <a:gd name="T25" fmla="*/ 890 h 1114"/>
                <a:gd name="T26" fmla="*/ 370 w 1126"/>
                <a:gd name="T27" fmla="*/ 927 h 1114"/>
                <a:gd name="T28" fmla="*/ 318 w 1126"/>
                <a:gd name="T29" fmla="*/ 1036 h 1114"/>
                <a:gd name="T30" fmla="*/ 208 w 1126"/>
                <a:gd name="T31" fmla="*/ 1104 h 1114"/>
                <a:gd name="T32" fmla="*/ 57 w 1126"/>
                <a:gd name="T33" fmla="*/ 1114 h 1114"/>
                <a:gd name="T34" fmla="*/ 36 w 1126"/>
                <a:gd name="T35" fmla="*/ 1041 h 1114"/>
                <a:gd name="T36" fmla="*/ 83 w 1126"/>
                <a:gd name="T37" fmla="*/ 989 h 1114"/>
                <a:gd name="T38" fmla="*/ 76 w 1126"/>
                <a:gd name="T39" fmla="*/ 936 h 1114"/>
                <a:gd name="T40" fmla="*/ 88 w 1126"/>
                <a:gd name="T41" fmla="*/ 885 h 1114"/>
                <a:gd name="T42" fmla="*/ 21 w 1126"/>
                <a:gd name="T43" fmla="*/ 802 h 1114"/>
                <a:gd name="T44" fmla="*/ 52 w 1126"/>
                <a:gd name="T45" fmla="*/ 687 h 1114"/>
                <a:gd name="T46" fmla="*/ 0 w 1126"/>
                <a:gd name="T47" fmla="*/ 572 h 1114"/>
                <a:gd name="T48" fmla="*/ 10 w 1126"/>
                <a:gd name="T49" fmla="*/ 546 h 1114"/>
                <a:gd name="T50" fmla="*/ 68 w 1126"/>
                <a:gd name="T51" fmla="*/ 530 h 1114"/>
                <a:gd name="T52" fmla="*/ 104 w 1126"/>
                <a:gd name="T53" fmla="*/ 494 h 1114"/>
                <a:gd name="T54" fmla="*/ 104 w 1126"/>
                <a:gd name="T55" fmla="*/ 494 h 1114"/>
                <a:gd name="T56" fmla="*/ 107 w 1126"/>
                <a:gd name="T57" fmla="*/ 495 h 1114"/>
                <a:gd name="T58" fmla="*/ 109 w 1126"/>
                <a:gd name="T59" fmla="*/ 496 h 1114"/>
                <a:gd name="T60" fmla="*/ 118 w 1126"/>
                <a:gd name="T61" fmla="*/ 499 h 1114"/>
                <a:gd name="T62" fmla="*/ 122 w 1126"/>
                <a:gd name="T63" fmla="*/ 500 h 1114"/>
                <a:gd name="T64" fmla="*/ 126 w 1126"/>
                <a:gd name="T65" fmla="*/ 502 h 1114"/>
                <a:gd name="T66" fmla="*/ 131 w 1126"/>
                <a:gd name="T67" fmla="*/ 503 h 1114"/>
                <a:gd name="T68" fmla="*/ 193 w 1126"/>
                <a:gd name="T69" fmla="*/ 483 h 1114"/>
                <a:gd name="T70" fmla="*/ 323 w 1126"/>
                <a:gd name="T71" fmla="*/ 390 h 1114"/>
                <a:gd name="T72" fmla="*/ 396 w 1126"/>
                <a:gd name="T73" fmla="*/ 426 h 1114"/>
                <a:gd name="T74" fmla="*/ 433 w 1126"/>
                <a:gd name="T75" fmla="*/ 340 h 1114"/>
                <a:gd name="T76" fmla="*/ 542 w 1126"/>
                <a:gd name="T77" fmla="*/ 343 h 1114"/>
                <a:gd name="T78" fmla="*/ 620 w 1126"/>
                <a:gd name="T79" fmla="*/ 306 h 1114"/>
                <a:gd name="T80" fmla="*/ 746 w 1126"/>
                <a:gd name="T81" fmla="*/ 332 h 1114"/>
                <a:gd name="T82" fmla="*/ 819 w 1126"/>
                <a:gd name="T83" fmla="*/ 280 h 1114"/>
                <a:gd name="T84" fmla="*/ 881 w 1126"/>
                <a:gd name="T85" fmla="*/ 129 h 1114"/>
                <a:gd name="T86" fmla="*/ 985 w 1126"/>
                <a:gd name="T87" fmla="*/ 56 h 1114"/>
                <a:gd name="T88" fmla="*/ 1030 w 1126"/>
                <a:gd name="T89" fmla="*/ 2 h 1114"/>
                <a:gd name="T90" fmla="*/ 1086 w 1126"/>
                <a:gd name="T91" fmla="*/ 114 h 1114"/>
                <a:gd name="T92" fmla="*/ 1126 w 1126"/>
                <a:gd name="T93" fmla="*/ 15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26" h="1114">
                  <a:moveTo>
                    <a:pt x="1122" y="178"/>
                  </a:moveTo>
                  <a:cubicBezTo>
                    <a:pt x="1098" y="242"/>
                    <a:pt x="1098" y="242"/>
                    <a:pt x="1098" y="242"/>
                  </a:cubicBezTo>
                  <a:cubicBezTo>
                    <a:pt x="1122" y="290"/>
                    <a:pt x="1122" y="290"/>
                    <a:pt x="1122" y="290"/>
                  </a:cubicBezTo>
                  <a:cubicBezTo>
                    <a:pt x="1066" y="358"/>
                    <a:pt x="1066" y="358"/>
                    <a:pt x="1066" y="358"/>
                  </a:cubicBezTo>
                  <a:cubicBezTo>
                    <a:pt x="1062" y="398"/>
                    <a:pt x="1062" y="398"/>
                    <a:pt x="1062" y="398"/>
                  </a:cubicBezTo>
                  <a:cubicBezTo>
                    <a:pt x="978" y="462"/>
                    <a:pt x="978" y="462"/>
                    <a:pt x="978" y="462"/>
                  </a:cubicBezTo>
                  <a:cubicBezTo>
                    <a:pt x="986" y="506"/>
                    <a:pt x="986" y="506"/>
                    <a:pt x="986" y="506"/>
                  </a:cubicBezTo>
                  <a:cubicBezTo>
                    <a:pt x="962" y="518"/>
                    <a:pt x="962" y="518"/>
                    <a:pt x="962" y="518"/>
                  </a:cubicBezTo>
                  <a:cubicBezTo>
                    <a:pt x="966" y="558"/>
                    <a:pt x="966" y="558"/>
                    <a:pt x="966" y="558"/>
                  </a:cubicBezTo>
                  <a:cubicBezTo>
                    <a:pt x="942" y="570"/>
                    <a:pt x="942" y="570"/>
                    <a:pt x="942" y="570"/>
                  </a:cubicBezTo>
                  <a:cubicBezTo>
                    <a:pt x="942" y="572"/>
                    <a:pt x="942" y="572"/>
                    <a:pt x="942" y="572"/>
                  </a:cubicBezTo>
                  <a:cubicBezTo>
                    <a:pt x="946" y="594"/>
                    <a:pt x="946" y="594"/>
                    <a:pt x="946" y="594"/>
                  </a:cubicBezTo>
                  <a:cubicBezTo>
                    <a:pt x="948" y="594"/>
                    <a:pt x="948" y="594"/>
                    <a:pt x="948" y="594"/>
                  </a:cubicBezTo>
                  <a:cubicBezTo>
                    <a:pt x="928" y="635"/>
                    <a:pt x="928" y="635"/>
                    <a:pt x="928" y="635"/>
                  </a:cubicBezTo>
                  <a:cubicBezTo>
                    <a:pt x="881" y="635"/>
                    <a:pt x="881" y="635"/>
                    <a:pt x="881" y="635"/>
                  </a:cubicBezTo>
                  <a:cubicBezTo>
                    <a:pt x="866" y="624"/>
                    <a:pt x="866" y="624"/>
                    <a:pt x="866" y="624"/>
                  </a:cubicBezTo>
                  <a:cubicBezTo>
                    <a:pt x="834" y="635"/>
                    <a:pt x="834" y="635"/>
                    <a:pt x="834" y="635"/>
                  </a:cubicBezTo>
                  <a:cubicBezTo>
                    <a:pt x="834" y="666"/>
                    <a:pt x="834" y="666"/>
                    <a:pt x="834" y="666"/>
                  </a:cubicBezTo>
                  <a:cubicBezTo>
                    <a:pt x="777" y="708"/>
                    <a:pt x="777" y="708"/>
                    <a:pt x="777" y="708"/>
                  </a:cubicBezTo>
                  <a:cubicBezTo>
                    <a:pt x="761" y="749"/>
                    <a:pt x="761" y="749"/>
                    <a:pt x="761" y="749"/>
                  </a:cubicBezTo>
                  <a:cubicBezTo>
                    <a:pt x="631" y="822"/>
                    <a:pt x="631" y="822"/>
                    <a:pt x="631" y="822"/>
                  </a:cubicBezTo>
                  <a:cubicBezTo>
                    <a:pt x="610" y="885"/>
                    <a:pt x="610" y="885"/>
                    <a:pt x="610" y="885"/>
                  </a:cubicBezTo>
                  <a:cubicBezTo>
                    <a:pt x="532" y="901"/>
                    <a:pt x="532" y="901"/>
                    <a:pt x="532" y="901"/>
                  </a:cubicBezTo>
                  <a:cubicBezTo>
                    <a:pt x="506" y="885"/>
                    <a:pt x="506" y="885"/>
                    <a:pt x="506" y="885"/>
                  </a:cubicBezTo>
                  <a:cubicBezTo>
                    <a:pt x="474" y="890"/>
                    <a:pt x="474" y="890"/>
                    <a:pt x="474" y="890"/>
                  </a:cubicBezTo>
                  <a:cubicBezTo>
                    <a:pt x="438" y="890"/>
                    <a:pt x="438" y="890"/>
                    <a:pt x="438" y="890"/>
                  </a:cubicBezTo>
                  <a:cubicBezTo>
                    <a:pt x="391" y="927"/>
                    <a:pt x="391" y="927"/>
                    <a:pt x="391" y="927"/>
                  </a:cubicBezTo>
                  <a:cubicBezTo>
                    <a:pt x="370" y="927"/>
                    <a:pt x="370" y="927"/>
                    <a:pt x="370" y="927"/>
                  </a:cubicBezTo>
                  <a:cubicBezTo>
                    <a:pt x="339" y="937"/>
                    <a:pt x="339" y="937"/>
                    <a:pt x="339" y="937"/>
                  </a:cubicBezTo>
                  <a:cubicBezTo>
                    <a:pt x="318" y="1036"/>
                    <a:pt x="318" y="1036"/>
                    <a:pt x="318" y="1036"/>
                  </a:cubicBezTo>
                  <a:cubicBezTo>
                    <a:pt x="281" y="1083"/>
                    <a:pt x="281" y="1083"/>
                    <a:pt x="281" y="1083"/>
                  </a:cubicBezTo>
                  <a:cubicBezTo>
                    <a:pt x="208" y="1104"/>
                    <a:pt x="208" y="1104"/>
                    <a:pt x="208" y="1104"/>
                  </a:cubicBezTo>
                  <a:cubicBezTo>
                    <a:pt x="109" y="1114"/>
                    <a:pt x="109" y="1114"/>
                    <a:pt x="109" y="1114"/>
                  </a:cubicBezTo>
                  <a:cubicBezTo>
                    <a:pt x="57" y="1114"/>
                    <a:pt x="57" y="1114"/>
                    <a:pt x="57" y="1114"/>
                  </a:cubicBezTo>
                  <a:cubicBezTo>
                    <a:pt x="57" y="1073"/>
                    <a:pt x="57" y="1073"/>
                    <a:pt x="57" y="1073"/>
                  </a:cubicBezTo>
                  <a:cubicBezTo>
                    <a:pt x="36" y="1041"/>
                    <a:pt x="36" y="1041"/>
                    <a:pt x="36" y="1041"/>
                  </a:cubicBezTo>
                  <a:cubicBezTo>
                    <a:pt x="52" y="1010"/>
                    <a:pt x="52" y="1010"/>
                    <a:pt x="52" y="1010"/>
                  </a:cubicBezTo>
                  <a:cubicBezTo>
                    <a:pt x="83" y="989"/>
                    <a:pt x="83" y="989"/>
                    <a:pt x="83" y="989"/>
                  </a:cubicBezTo>
                  <a:cubicBezTo>
                    <a:pt x="78" y="953"/>
                    <a:pt x="78" y="953"/>
                    <a:pt x="78" y="953"/>
                  </a:cubicBezTo>
                  <a:cubicBezTo>
                    <a:pt x="76" y="936"/>
                    <a:pt x="76" y="936"/>
                    <a:pt x="76" y="936"/>
                  </a:cubicBezTo>
                  <a:cubicBezTo>
                    <a:pt x="73" y="901"/>
                    <a:pt x="73" y="901"/>
                    <a:pt x="73" y="901"/>
                  </a:cubicBezTo>
                  <a:cubicBezTo>
                    <a:pt x="88" y="885"/>
                    <a:pt x="88" y="885"/>
                    <a:pt x="88" y="885"/>
                  </a:cubicBezTo>
                  <a:cubicBezTo>
                    <a:pt x="88" y="843"/>
                    <a:pt x="88" y="843"/>
                    <a:pt x="88" y="843"/>
                  </a:cubicBezTo>
                  <a:cubicBezTo>
                    <a:pt x="21" y="802"/>
                    <a:pt x="21" y="802"/>
                    <a:pt x="21" y="802"/>
                  </a:cubicBezTo>
                  <a:cubicBezTo>
                    <a:pt x="21" y="723"/>
                    <a:pt x="21" y="723"/>
                    <a:pt x="21" y="723"/>
                  </a:cubicBezTo>
                  <a:cubicBezTo>
                    <a:pt x="52" y="687"/>
                    <a:pt x="52" y="687"/>
                    <a:pt x="52" y="687"/>
                  </a:cubicBezTo>
                  <a:cubicBezTo>
                    <a:pt x="47" y="624"/>
                    <a:pt x="47" y="624"/>
                    <a:pt x="47" y="624"/>
                  </a:cubicBezTo>
                  <a:cubicBezTo>
                    <a:pt x="0" y="572"/>
                    <a:pt x="0" y="572"/>
                    <a:pt x="0" y="572"/>
                  </a:cubicBezTo>
                  <a:cubicBezTo>
                    <a:pt x="8" y="552"/>
                    <a:pt x="8" y="552"/>
                    <a:pt x="8" y="552"/>
                  </a:cubicBezTo>
                  <a:cubicBezTo>
                    <a:pt x="10" y="546"/>
                    <a:pt x="10" y="546"/>
                    <a:pt x="10" y="546"/>
                  </a:cubicBezTo>
                  <a:cubicBezTo>
                    <a:pt x="47" y="546"/>
                    <a:pt x="47" y="546"/>
                    <a:pt x="47" y="546"/>
                  </a:cubicBezTo>
                  <a:cubicBezTo>
                    <a:pt x="68" y="530"/>
                    <a:pt x="68" y="530"/>
                    <a:pt x="68" y="530"/>
                  </a:cubicBezTo>
                  <a:cubicBezTo>
                    <a:pt x="68" y="499"/>
                    <a:pt x="68" y="499"/>
                    <a:pt x="68" y="499"/>
                  </a:cubicBezTo>
                  <a:cubicBezTo>
                    <a:pt x="104" y="494"/>
                    <a:pt x="104" y="494"/>
                    <a:pt x="104" y="494"/>
                  </a:cubicBezTo>
                  <a:cubicBezTo>
                    <a:pt x="104" y="494"/>
                    <a:pt x="104" y="494"/>
                    <a:pt x="104" y="494"/>
                  </a:cubicBezTo>
                  <a:cubicBezTo>
                    <a:pt x="104" y="494"/>
                    <a:pt x="104" y="494"/>
                    <a:pt x="104" y="494"/>
                  </a:cubicBezTo>
                  <a:cubicBezTo>
                    <a:pt x="105" y="494"/>
                    <a:pt x="105" y="494"/>
                    <a:pt x="106" y="495"/>
                  </a:cubicBezTo>
                  <a:cubicBezTo>
                    <a:pt x="106" y="495"/>
                    <a:pt x="106" y="495"/>
                    <a:pt x="107" y="495"/>
                  </a:cubicBezTo>
                  <a:cubicBezTo>
                    <a:pt x="107" y="495"/>
                    <a:pt x="107" y="495"/>
                    <a:pt x="108" y="495"/>
                  </a:cubicBezTo>
                  <a:cubicBezTo>
                    <a:pt x="108" y="495"/>
                    <a:pt x="109" y="496"/>
                    <a:pt x="109" y="496"/>
                  </a:cubicBezTo>
                  <a:cubicBezTo>
                    <a:pt x="109" y="496"/>
                    <a:pt x="110" y="496"/>
                    <a:pt x="110" y="496"/>
                  </a:cubicBezTo>
                  <a:cubicBezTo>
                    <a:pt x="112" y="497"/>
                    <a:pt x="115" y="498"/>
                    <a:pt x="118" y="499"/>
                  </a:cubicBezTo>
                  <a:cubicBezTo>
                    <a:pt x="118" y="499"/>
                    <a:pt x="119" y="499"/>
                    <a:pt x="119" y="500"/>
                  </a:cubicBezTo>
                  <a:cubicBezTo>
                    <a:pt x="120" y="500"/>
                    <a:pt x="121" y="500"/>
                    <a:pt x="122" y="500"/>
                  </a:cubicBezTo>
                  <a:cubicBezTo>
                    <a:pt x="123" y="501"/>
                    <a:pt x="124" y="501"/>
                    <a:pt x="124" y="501"/>
                  </a:cubicBezTo>
                  <a:cubicBezTo>
                    <a:pt x="125" y="502"/>
                    <a:pt x="126" y="502"/>
                    <a:pt x="126" y="502"/>
                  </a:cubicBezTo>
                  <a:cubicBezTo>
                    <a:pt x="127" y="502"/>
                    <a:pt x="128" y="503"/>
                    <a:pt x="129" y="503"/>
                  </a:cubicBezTo>
                  <a:cubicBezTo>
                    <a:pt x="131" y="503"/>
                    <a:pt x="131" y="503"/>
                    <a:pt x="131" y="503"/>
                  </a:cubicBezTo>
                  <a:cubicBezTo>
                    <a:pt x="133" y="504"/>
                    <a:pt x="134" y="504"/>
                    <a:pt x="135" y="504"/>
                  </a:cubicBezTo>
                  <a:cubicBezTo>
                    <a:pt x="141" y="504"/>
                    <a:pt x="193" y="483"/>
                    <a:pt x="193" y="483"/>
                  </a:cubicBezTo>
                  <a:cubicBezTo>
                    <a:pt x="287" y="400"/>
                    <a:pt x="287" y="400"/>
                    <a:pt x="287" y="400"/>
                  </a:cubicBezTo>
                  <a:cubicBezTo>
                    <a:pt x="323" y="390"/>
                    <a:pt x="323" y="390"/>
                    <a:pt x="323" y="390"/>
                  </a:cubicBezTo>
                  <a:cubicBezTo>
                    <a:pt x="365" y="452"/>
                    <a:pt x="365" y="452"/>
                    <a:pt x="365" y="452"/>
                  </a:cubicBezTo>
                  <a:cubicBezTo>
                    <a:pt x="396" y="426"/>
                    <a:pt x="396" y="426"/>
                    <a:pt x="396" y="426"/>
                  </a:cubicBezTo>
                  <a:cubicBezTo>
                    <a:pt x="380" y="369"/>
                    <a:pt x="380" y="369"/>
                    <a:pt x="380" y="369"/>
                  </a:cubicBezTo>
                  <a:cubicBezTo>
                    <a:pt x="433" y="340"/>
                    <a:pt x="433" y="340"/>
                    <a:pt x="433" y="340"/>
                  </a:cubicBezTo>
                  <a:cubicBezTo>
                    <a:pt x="433" y="343"/>
                    <a:pt x="433" y="343"/>
                    <a:pt x="433" y="343"/>
                  </a:cubicBezTo>
                  <a:cubicBezTo>
                    <a:pt x="542" y="343"/>
                    <a:pt x="542" y="343"/>
                    <a:pt x="542" y="343"/>
                  </a:cubicBezTo>
                  <a:cubicBezTo>
                    <a:pt x="568" y="311"/>
                    <a:pt x="568" y="311"/>
                    <a:pt x="568" y="311"/>
                  </a:cubicBezTo>
                  <a:cubicBezTo>
                    <a:pt x="620" y="306"/>
                    <a:pt x="620" y="306"/>
                    <a:pt x="620" y="306"/>
                  </a:cubicBezTo>
                  <a:cubicBezTo>
                    <a:pt x="683" y="332"/>
                    <a:pt x="683" y="332"/>
                    <a:pt x="683" y="332"/>
                  </a:cubicBezTo>
                  <a:cubicBezTo>
                    <a:pt x="746" y="332"/>
                    <a:pt x="746" y="332"/>
                    <a:pt x="746" y="332"/>
                  </a:cubicBezTo>
                  <a:cubicBezTo>
                    <a:pt x="746" y="332"/>
                    <a:pt x="777" y="290"/>
                    <a:pt x="787" y="280"/>
                  </a:cubicBezTo>
                  <a:cubicBezTo>
                    <a:pt x="798" y="270"/>
                    <a:pt x="808" y="280"/>
                    <a:pt x="819" y="280"/>
                  </a:cubicBezTo>
                  <a:cubicBezTo>
                    <a:pt x="829" y="280"/>
                    <a:pt x="892" y="176"/>
                    <a:pt x="892" y="176"/>
                  </a:cubicBezTo>
                  <a:cubicBezTo>
                    <a:pt x="881" y="129"/>
                    <a:pt x="881" y="129"/>
                    <a:pt x="881" y="129"/>
                  </a:cubicBezTo>
                  <a:cubicBezTo>
                    <a:pt x="939" y="56"/>
                    <a:pt x="939" y="56"/>
                    <a:pt x="939" y="56"/>
                  </a:cubicBezTo>
                  <a:cubicBezTo>
                    <a:pt x="985" y="56"/>
                    <a:pt x="985" y="56"/>
                    <a:pt x="985" y="56"/>
                  </a:cubicBezTo>
                  <a:cubicBezTo>
                    <a:pt x="996" y="56"/>
                    <a:pt x="1017" y="21"/>
                    <a:pt x="1029" y="0"/>
                  </a:cubicBezTo>
                  <a:cubicBezTo>
                    <a:pt x="1030" y="2"/>
                    <a:pt x="1030" y="2"/>
                    <a:pt x="1030" y="2"/>
                  </a:cubicBezTo>
                  <a:cubicBezTo>
                    <a:pt x="1114" y="34"/>
                    <a:pt x="1114" y="34"/>
                    <a:pt x="1114" y="34"/>
                  </a:cubicBezTo>
                  <a:cubicBezTo>
                    <a:pt x="1086" y="114"/>
                    <a:pt x="1086" y="114"/>
                    <a:pt x="1086" y="114"/>
                  </a:cubicBezTo>
                  <a:cubicBezTo>
                    <a:pt x="1102" y="150"/>
                    <a:pt x="1102" y="150"/>
                    <a:pt x="1102" y="150"/>
                  </a:cubicBezTo>
                  <a:cubicBezTo>
                    <a:pt x="1126" y="154"/>
                    <a:pt x="1126" y="154"/>
                    <a:pt x="1126" y="154"/>
                  </a:cubicBezTo>
                  <a:lnTo>
                    <a:pt x="1122" y="17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0" name="ลำพูน">
              <a:extLst>
                <a:ext uri="{FF2B5EF4-FFF2-40B4-BE49-F238E27FC236}">
                  <a16:creationId xmlns:a16="http://schemas.microsoft.com/office/drawing/2014/main" id="{14ADB8E8-630D-420C-9194-5CE72D594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1438" y="1662748"/>
              <a:ext cx="232265" cy="479160"/>
            </a:xfrm>
            <a:custGeom>
              <a:avLst/>
              <a:gdLst>
                <a:gd name="T0" fmla="*/ 548 w 568"/>
                <a:gd name="T1" fmla="*/ 203 h 1173"/>
                <a:gd name="T2" fmla="*/ 490 w 568"/>
                <a:gd name="T3" fmla="*/ 235 h 1173"/>
                <a:gd name="T4" fmla="*/ 412 w 568"/>
                <a:gd name="T5" fmla="*/ 360 h 1173"/>
                <a:gd name="T6" fmla="*/ 375 w 568"/>
                <a:gd name="T7" fmla="*/ 407 h 1173"/>
                <a:gd name="T8" fmla="*/ 318 w 568"/>
                <a:gd name="T9" fmla="*/ 412 h 1173"/>
                <a:gd name="T10" fmla="*/ 323 w 568"/>
                <a:gd name="T11" fmla="*/ 480 h 1173"/>
                <a:gd name="T12" fmla="*/ 355 w 568"/>
                <a:gd name="T13" fmla="*/ 647 h 1173"/>
                <a:gd name="T14" fmla="*/ 365 w 568"/>
                <a:gd name="T15" fmla="*/ 699 h 1173"/>
                <a:gd name="T16" fmla="*/ 401 w 568"/>
                <a:gd name="T17" fmla="*/ 735 h 1173"/>
                <a:gd name="T18" fmla="*/ 422 w 568"/>
                <a:gd name="T19" fmla="*/ 798 h 1173"/>
                <a:gd name="T20" fmla="*/ 381 w 568"/>
                <a:gd name="T21" fmla="*/ 824 h 1173"/>
                <a:gd name="T22" fmla="*/ 386 w 568"/>
                <a:gd name="T23" fmla="*/ 871 h 1173"/>
                <a:gd name="T24" fmla="*/ 328 w 568"/>
                <a:gd name="T25" fmla="*/ 946 h 1173"/>
                <a:gd name="T26" fmla="*/ 318 w 568"/>
                <a:gd name="T27" fmla="*/ 1001 h 1173"/>
                <a:gd name="T28" fmla="*/ 261 w 568"/>
                <a:gd name="T29" fmla="*/ 986 h 1173"/>
                <a:gd name="T30" fmla="*/ 172 w 568"/>
                <a:gd name="T31" fmla="*/ 1017 h 1173"/>
                <a:gd name="T32" fmla="*/ 198 w 568"/>
                <a:gd name="T33" fmla="*/ 1074 h 1173"/>
                <a:gd name="T34" fmla="*/ 172 w 568"/>
                <a:gd name="T35" fmla="*/ 1132 h 1173"/>
                <a:gd name="T36" fmla="*/ 52 w 568"/>
                <a:gd name="T37" fmla="*/ 1152 h 1173"/>
                <a:gd name="T38" fmla="*/ 16 w 568"/>
                <a:gd name="T39" fmla="*/ 1106 h 1173"/>
                <a:gd name="T40" fmla="*/ 0 w 568"/>
                <a:gd name="T41" fmla="*/ 970 h 1173"/>
                <a:gd name="T42" fmla="*/ 47 w 568"/>
                <a:gd name="T43" fmla="*/ 954 h 1173"/>
                <a:gd name="T44" fmla="*/ 0 w 568"/>
                <a:gd name="T45" fmla="*/ 860 h 1173"/>
                <a:gd name="T46" fmla="*/ 62 w 568"/>
                <a:gd name="T47" fmla="*/ 850 h 1173"/>
                <a:gd name="T48" fmla="*/ 104 w 568"/>
                <a:gd name="T49" fmla="*/ 845 h 1173"/>
                <a:gd name="T50" fmla="*/ 121 w 568"/>
                <a:gd name="T51" fmla="*/ 839 h 1173"/>
                <a:gd name="T52" fmla="*/ 143 w 568"/>
                <a:gd name="T53" fmla="*/ 830 h 1173"/>
                <a:gd name="T54" fmla="*/ 146 w 568"/>
                <a:gd name="T55" fmla="*/ 829 h 1173"/>
                <a:gd name="T56" fmla="*/ 156 w 568"/>
                <a:gd name="T57" fmla="*/ 777 h 1173"/>
                <a:gd name="T58" fmla="*/ 94 w 568"/>
                <a:gd name="T59" fmla="*/ 652 h 1173"/>
                <a:gd name="T60" fmla="*/ 104 w 568"/>
                <a:gd name="T61" fmla="*/ 600 h 1173"/>
                <a:gd name="T62" fmla="*/ 83 w 568"/>
                <a:gd name="T63" fmla="*/ 490 h 1173"/>
                <a:gd name="T64" fmla="*/ 0 w 568"/>
                <a:gd name="T65" fmla="*/ 375 h 1173"/>
                <a:gd name="T66" fmla="*/ 0 w 568"/>
                <a:gd name="T67" fmla="*/ 313 h 1173"/>
                <a:gd name="T68" fmla="*/ 73 w 568"/>
                <a:gd name="T69" fmla="*/ 250 h 1173"/>
                <a:gd name="T70" fmla="*/ 198 w 568"/>
                <a:gd name="T71" fmla="*/ 177 h 1173"/>
                <a:gd name="T72" fmla="*/ 229 w 568"/>
                <a:gd name="T73" fmla="*/ 99 h 1173"/>
                <a:gd name="T74" fmla="*/ 282 w 568"/>
                <a:gd name="T75" fmla="*/ 68 h 1173"/>
                <a:gd name="T76" fmla="*/ 328 w 568"/>
                <a:gd name="T77" fmla="*/ 42 h 1173"/>
                <a:gd name="T78" fmla="*/ 407 w 568"/>
                <a:gd name="T79" fmla="*/ 0 h 1173"/>
                <a:gd name="T80" fmla="*/ 454 w 568"/>
                <a:gd name="T81" fmla="*/ 31 h 1173"/>
                <a:gd name="T82" fmla="*/ 485 w 568"/>
                <a:gd name="T83" fmla="*/ 83 h 1173"/>
                <a:gd name="T84" fmla="*/ 553 w 568"/>
                <a:gd name="T85" fmla="*/ 167 h 1173"/>
                <a:gd name="T86" fmla="*/ 568 w 568"/>
                <a:gd name="T87" fmla="*/ 188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68" h="1173">
                  <a:moveTo>
                    <a:pt x="568" y="188"/>
                  </a:moveTo>
                  <a:cubicBezTo>
                    <a:pt x="548" y="203"/>
                    <a:pt x="548" y="203"/>
                    <a:pt x="548" y="203"/>
                  </a:cubicBezTo>
                  <a:cubicBezTo>
                    <a:pt x="501" y="193"/>
                    <a:pt x="501" y="193"/>
                    <a:pt x="501" y="193"/>
                  </a:cubicBezTo>
                  <a:cubicBezTo>
                    <a:pt x="490" y="235"/>
                    <a:pt x="490" y="235"/>
                    <a:pt x="490" y="235"/>
                  </a:cubicBezTo>
                  <a:cubicBezTo>
                    <a:pt x="417" y="323"/>
                    <a:pt x="417" y="323"/>
                    <a:pt x="417" y="323"/>
                  </a:cubicBezTo>
                  <a:cubicBezTo>
                    <a:pt x="412" y="360"/>
                    <a:pt x="412" y="360"/>
                    <a:pt x="412" y="360"/>
                  </a:cubicBezTo>
                  <a:cubicBezTo>
                    <a:pt x="381" y="381"/>
                    <a:pt x="381" y="381"/>
                    <a:pt x="381" y="381"/>
                  </a:cubicBezTo>
                  <a:cubicBezTo>
                    <a:pt x="375" y="407"/>
                    <a:pt x="375" y="407"/>
                    <a:pt x="375" y="407"/>
                  </a:cubicBezTo>
                  <a:cubicBezTo>
                    <a:pt x="344" y="396"/>
                    <a:pt x="344" y="396"/>
                    <a:pt x="344" y="396"/>
                  </a:cubicBezTo>
                  <a:cubicBezTo>
                    <a:pt x="318" y="412"/>
                    <a:pt x="318" y="412"/>
                    <a:pt x="318" y="412"/>
                  </a:cubicBezTo>
                  <a:cubicBezTo>
                    <a:pt x="287" y="428"/>
                    <a:pt x="287" y="428"/>
                    <a:pt x="287" y="428"/>
                  </a:cubicBezTo>
                  <a:cubicBezTo>
                    <a:pt x="323" y="480"/>
                    <a:pt x="323" y="480"/>
                    <a:pt x="323" y="480"/>
                  </a:cubicBezTo>
                  <a:cubicBezTo>
                    <a:pt x="323" y="480"/>
                    <a:pt x="334" y="589"/>
                    <a:pt x="339" y="594"/>
                  </a:cubicBezTo>
                  <a:cubicBezTo>
                    <a:pt x="344" y="600"/>
                    <a:pt x="355" y="647"/>
                    <a:pt x="355" y="647"/>
                  </a:cubicBezTo>
                  <a:cubicBezTo>
                    <a:pt x="344" y="683"/>
                    <a:pt x="344" y="683"/>
                    <a:pt x="344" y="683"/>
                  </a:cubicBezTo>
                  <a:cubicBezTo>
                    <a:pt x="365" y="699"/>
                    <a:pt x="365" y="699"/>
                    <a:pt x="365" y="699"/>
                  </a:cubicBezTo>
                  <a:cubicBezTo>
                    <a:pt x="370" y="735"/>
                    <a:pt x="370" y="735"/>
                    <a:pt x="370" y="735"/>
                  </a:cubicBezTo>
                  <a:cubicBezTo>
                    <a:pt x="401" y="735"/>
                    <a:pt x="401" y="735"/>
                    <a:pt x="401" y="735"/>
                  </a:cubicBezTo>
                  <a:cubicBezTo>
                    <a:pt x="433" y="777"/>
                    <a:pt x="433" y="777"/>
                    <a:pt x="433" y="777"/>
                  </a:cubicBezTo>
                  <a:cubicBezTo>
                    <a:pt x="422" y="798"/>
                    <a:pt x="422" y="798"/>
                    <a:pt x="422" y="798"/>
                  </a:cubicBezTo>
                  <a:cubicBezTo>
                    <a:pt x="422" y="824"/>
                    <a:pt x="422" y="824"/>
                    <a:pt x="422" y="824"/>
                  </a:cubicBezTo>
                  <a:cubicBezTo>
                    <a:pt x="381" y="824"/>
                    <a:pt x="381" y="824"/>
                    <a:pt x="381" y="824"/>
                  </a:cubicBezTo>
                  <a:cubicBezTo>
                    <a:pt x="375" y="845"/>
                    <a:pt x="375" y="845"/>
                    <a:pt x="375" y="845"/>
                  </a:cubicBezTo>
                  <a:cubicBezTo>
                    <a:pt x="386" y="871"/>
                    <a:pt x="386" y="871"/>
                    <a:pt x="386" y="871"/>
                  </a:cubicBezTo>
                  <a:cubicBezTo>
                    <a:pt x="360" y="892"/>
                    <a:pt x="360" y="892"/>
                    <a:pt x="360" y="892"/>
                  </a:cubicBezTo>
                  <a:cubicBezTo>
                    <a:pt x="328" y="946"/>
                    <a:pt x="328" y="946"/>
                    <a:pt x="328" y="946"/>
                  </a:cubicBezTo>
                  <a:cubicBezTo>
                    <a:pt x="323" y="954"/>
                    <a:pt x="323" y="954"/>
                    <a:pt x="323" y="954"/>
                  </a:cubicBezTo>
                  <a:cubicBezTo>
                    <a:pt x="318" y="1001"/>
                    <a:pt x="318" y="1001"/>
                    <a:pt x="318" y="1001"/>
                  </a:cubicBezTo>
                  <a:cubicBezTo>
                    <a:pt x="297" y="1017"/>
                    <a:pt x="297" y="1017"/>
                    <a:pt x="297" y="1017"/>
                  </a:cubicBezTo>
                  <a:cubicBezTo>
                    <a:pt x="261" y="986"/>
                    <a:pt x="261" y="986"/>
                    <a:pt x="261" y="986"/>
                  </a:cubicBezTo>
                  <a:cubicBezTo>
                    <a:pt x="188" y="980"/>
                    <a:pt x="188" y="980"/>
                    <a:pt x="188" y="980"/>
                  </a:cubicBezTo>
                  <a:cubicBezTo>
                    <a:pt x="172" y="1017"/>
                    <a:pt x="172" y="1017"/>
                    <a:pt x="172" y="1017"/>
                  </a:cubicBezTo>
                  <a:cubicBezTo>
                    <a:pt x="198" y="1043"/>
                    <a:pt x="198" y="1043"/>
                    <a:pt x="198" y="1043"/>
                  </a:cubicBezTo>
                  <a:cubicBezTo>
                    <a:pt x="198" y="1074"/>
                    <a:pt x="198" y="1074"/>
                    <a:pt x="198" y="1074"/>
                  </a:cubicBezTo>
                  <a:cubicBezTo>
                    <a:pt x="204" y="1094"/>
                    <a:pt x="204" y="1094"/>
                    <a:pt x="204" y="1094"/>
                  </a:cubicBezTo>
                  <a:cubicBezTo>
                    <a:pt x="172" y="1132"/>
                    <a:pt x="172" y="1132"/>
                    <a:pt x="172" y="1132"/>
                  </a:cubicBezTo>
                  <a:cubicBezTo>
                    <a:pt x="130" y="1111"/>
                    <a:pt x="130" y="1111"/>
                    <a:pt x="130" y="1111"/>
                  </a:cubicBezTo>
                  <a:cubicBezTo>
                    <a:pt x="130" y="1111"/>
                    <a:pt x="57" y="1147"/>
                    <a:pt x="52" y="1152"/>
                  </a:cubicBezTo>
                  <a:cubicBezTo>
                    <a:pt x="47" y="1158"/>
                    <a:pt x="0" y="1173"/>
                    <a:pt x="0" y="1173"/>
                  </a:cubicBezTo>
                  <a:cubicBezTo>
                    <a:pt x="16" y="1106"/>
                    <a:pt x="16" y="1106"/>
                    <a:pt x="16" y="1106"/>
                  </a:cubicBezTo>
                  <a:cubicBezTo>
                    <a:pt x="0" y="1033"/>
                    <a:pt x="0" y="1033"/>
                    <a:pt x="0" y="1033"/>
                  </a:cubicBezTo>
                  <a:cubicBezTo>
                    <a:pt x="0" y="970"/>
                    <a:pt x="0" y="970"/>
                    <a:pt x="0" y="970"/>
                  </a:cubicBezTo>
                  <a:cubicBezTo>
                    <a:pt x="16" y="954"/>
                    <a:pt x="16" y="954"/>
                    <a:pt x="16" y="954"/>
                  </a:cubicBezTo>
                  <a:cubicBezTo>
                    <a:pt x="47" y="954"/>
                    <a:pt x="47" y="954"/>
                    <a:pt x="47" y="954"/>
                  </a:cubicBezTo>
                  <a:cubicBezTo>
                    <a:pt x="52" y="928"/>
                    <a:pt x="52" y="928"/>
                    <a:pt x="52" y="928"/>
                  </a:cubicBezTo>
                  <a:cubicBezTo>
                    <a:pt x="0" y="860"/>
                    <a:pt x="0" y="860"/>
                    <a:pt x="0" y="860"/>
                  </a:cubicBezTo>
                  <a:cubicBezTo>
                    <a:pt x="4" y="845"/>
                    <a:pt x="4" y="845"/>
                    <a:pt x="4" y="845"/>
                  </a:cubicBezTo>
                  <a:cubicBezTo>
                    <a:pt x="62" y="850"/>
                    <a:pt x="62" y="850"/>
                    <a:pt x="62" y="850"/>
                  </a:cubicBezTo>
                  <a:cubicBezTo>
                    <a:pt x="73" y="813"/>
                    <a:pt x="73" y="813"/>
                    <a:pt x="73" y="813"/>
                  </a:cubicBezTo>
                  <a:cubicBezTo>
                    <a:pt x="73" y="813"/>
                    <a:pt x="99" y="845"/>
                    <a:pt x="104" y="845"/>
                  </a:cubicBezTo>
                  <a:cubicBezTo>
                    <a:pt x="106" y="845"/>
                    <a:pt x="112" y="843"/>
                    <a:pt x="118" y="840"/>
                  </a:cubicBezTo>
                  <a:cubicBezTo>
                    <a:pt x="119" y="840"/>
                    <a:pt x="120" y="840"/>
                    <a:pt x="121" y="839"/>
                  </a:cubicBezTo>
                  <a:cubicBezTo>
                    <a:pt x="129" y="836"/>
                    <a:pt x="137" y="833"/>
                    <a:pt x="142" y="831"/>
                  </a:cubicBezTo>
                  <a:cubicBezTo>
                    <a:pt x="143" y="830"/>
                    <a:pt x="143" y="830"/>
                    <a:pt x="143" y="830"/>
                  </a:cubicBezTo>
                  <a:cubicBezTo>
                    <a:pt x="143" y="830"/>
                    <a:pt x="144" y="830"/>
                    <a:pt x="144" y="830"/>
                  </a:cubicBezTo>
                  <a:cubicBezTo>
                    <a:pt x="145" y="829"/>
                    <a:pt x="146" y="829"/>
                    <a:pt x="146" y="829"/>
                  </a:cubicBezTo>
                  <a:cubicBezTo>
                    <a:pt x="146" y="793"/>
                    <a:pt x="146" y="793"/>
                    <a:pt x="146" y="793"/>
                  </a:cubicBezTo>
                  <a:cubicBezTo>
                    <a:pt x="156" y="777"/>
                    <a:pt x="156" y="777"/>
                    <a:pt x="156" y="777"/>
                  </a:cubicBezTo>
                  <a:cubicBezTo>
                    <a:pt x="125" y="657"/>
                    <a:pt x="125" y="657"/>
                    <a:pt x="125" y="657"/>
                  </a:cubicBezTo>
                  <a:cubicBezTo>
                    <a:pt x="94" y="652"/>
                    <a:pt x="94" y="652"/>
                    <a:pt x="94" y="652"/>
                  </a:cubicBezTo>
                  <a:cubicBezTo>
                    <a:pt x="89" y="631"/>
                    <a:pt x="89" y="631"/>
                    <a:pt x="89" y="631"/>
                  </a:cubicBezTo>
                  <a:cubicBezTo>
                    <a:pt x="104" y="600"/>
                    <a:pt x="104" y="600"/>
                    <a:pt x="104" y="600"/>
                  </a:cubicBezTo>
                  <a:cubicBezTo>
                    <a:pt x="109" y="516"/>
                    <a:pt x="109" y="516"/>
                    <a:pt x="109" y="516"/>
                  </a:cubicBezTo>
                  <a:cubicBezTo>
                    <a:pt x="83" y="490"/>
                    <a:pt x="83" y="490"/>
                    <a:pt x="83" y="490"/>
                  </a:cubicBezTo>
                  <a:cubicBezTo>
                    <a:pt x="78" y="428"/>
                    <a:pt x="78" y="428"/>
                    <a:pt x="78" y="428"/>
                  </a:cubicBezTo>
                  <a:cubicBezTo>
                    <a:pt x="0" y="375"/>
                    <a:pt x="0" y="375"/>
                    <a:pt x="0" y="375"/>
                  </a:cubicBezTo>
                  <a:cubicBezTo>
                    <a:pt x="10" y="344"/>
                    <a:pt x="10" y="344"/>
                    <a:pt x="10" y="344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26" y="250"/>
                    <a:pt x="26" y="250"/>
                    <a:pt x="26" y="250"/>
                  </a:cubicBezTo>
                  <a:cubicBezTo>
                    <a:pt x="73" y="250"/>
                    <a:pt x="73" y="250"/>
                    <a:pt x="73" y="250"/>
                  </a:cubicBezTo>
                  <a:cubicBezTo>
                    <a:pt x="162" y="177"/>
                    <a:pt x="162" y="177"/>
                    <a:pt x="162" y="177"/>
                  </a:cubicBezTo>
                  <a:cubicBezTo>
                    <a:pt x="198" y="177"/>
                    <a:pt x="198" y="177"/>
                    <a:pt x="198" y="177"/>
                  </a:cubicBezTo>
                  <a:cubicBezTo>
                    <a:pt x="224" y="141"/>
                    <a:pt x="224" y="141"/>
                    <a:pt x="224" y="141"/>
                  </a:cubicBezTo>
                  <a:cubicBezTo>
                    <a:pt x="229" y="99"/>
                    <a:pt x="229" y="99"/>
                    <a:pt x="229" y="99"/>
                  </a:cubicBezTo>
                  <a:cubicBezTo>
                    <a:pt x="261" y="68"/>
                    <a:pt x="261" y="68"/>
                    <a:pt x="261" y="68"/>
                  </a:cubicBezTo>
                  <a:cubicBezTo>
                    <a:pt x="282" y="68"/>
                    <a:pt x="282" y="68"/>
                    <a:pt x="282" y="68"/>
                  </a:cubicBezTo>
                  <a:cubicBezTo>
                    <a:pt x="292" y="31"/>
                    <a:pt x="292" y="31"/>
                    <a:pt x="292" y="31"/>
                  </a:cubicBezTo>
                  <a:cubicBezTo>
                    <a:pt x="328" y="42"/>
                    <a:pt x="328" y="42"/>
                    <a:pt x="328" y="42"/>
                  </a:cubicBezTo>
                  <a:cubicBezTo>
                    <a:pt x="386" y="15"/>
                    <a:pt x="386" y="15"/>
                    <a:pt x="386" y="15"/>
                  </a:cubicBezTo>
                  <a:cubicBezTo>
                    <a:pt x="407" y="0"/>
                    <a:pt x="407" y="0"/>
                    <a:pt x="407" y="0"/>
                  </a:cubicBezTo>
                  <a:cubicBezTo>
                    <a:pt x="448" y="5"/>
                    <a:pt x="448" y="5"/>
                    <a:pt x="448" y="5"/>
                  </a:cubicBezTo>
                  <a:cubicBezTo>
                    <a:pt x="454" y="31"/>
                    <a:pt x="454" y="31"/>
                    <a:pt x="454" y="31"/>
                  </a:cubicBezTo>
                  <a:cubicBezTo>
                    <a:pt x="480" y="47"/>
                    <a:pt x="480" y="47"/>
                    <a:pt x="480" y="47"/>
                  </a:cubicBezTo>
                  <a:cubicBezTo>
                    <a:pt x="485" y="83"/>
                    <a:pt x="485" y="83"/>
                    <a:pt x="485" y="83"/>
                  </a:cubicBezTo>
                  <a:cubicBezTo>
                    <a:pt x="469" y="109"/>
                    <a:pt x="469" y="109"/>
                    <a:pt x="469" y="109"/>
                  </a:cubicBezTo>
                  <a:cubicBezTo>
                    <a:pt x="553" y="167"/>
                    <a:pt x="553" y="167"/>
                    <a:pt x="553" y="167"/>
                  </a:cubicBezTo>
                  <a:cubicBezTo>
                    <a:pt x="559" y="157"/>
                    <a:pt x="559" y="157"/>
                    <a:pt x="559" y="157"/>
                  </a:cubicBezTo>
                  <a:lnTo>
                    <a:pt x="568" y="188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1" name="ลำปาง">
              <a:extLst>
                <a:ext uri="{FF2B5EF4-FFF2-40B4-BE49-F238E27FC236}">
                  <a16:creationId xmlns:a16="http://schemas.microsoft.com/office/drawing/2014/main" id="{7310C25C-5A8C-4A30-9F0E-94DB3AB85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0934" y="1393907"/>
              <a:ext cx="448070" cy="837615"/>
            </a:xfrm>
            <a:custGeom>
              <a:avLst/>
              <a:gdLst>
                <a:gd name="T0" fmla="*/ 1074 w 1092"/>
                <a:gd name="T1" fmla="*/ 631 h 2049"/>
                <a:gd name="T2" fmla="*/ 1074 w 1092"/>
                <a:gd name="T3" fmla="*/ 719 h 2049"/>
                <a:gd name="T4" fmla="*/ 1090 w 1092"/>
                <a:gd name="T5" fmla="*/ 782 h 2049"/>
                <a:gd name="T6" fmla="*/ 1022 w 1092"/>
                <a:gd name="T7" fmla="*/ 871 h 2049"/>
                <a:gd name="T8" fmla="*/ 1001 w 1092"/>
                <a:gd name="T9" fmla="*/ 933 h 2049"/>
                <a:gd name="T10" fmla="*/ 907 w 1092"/>
                <a:gd name="T11" fmla="*/ 1048 h 2049"/>
                <a:gd name="T12" fmla="*/ 814 w 1092"/>
                <a:gd name="T13" fmla="*/ 1116 h 2049"/>
                <a:gd name="T14" fmla="*/ 720 w 1092"/>
                <a:gd name="T15" fmla="*/ 1267 h 2049"/>
                <a:gd name="T16" fmla="*/ 621 w 1092"/>
                <a:gd name="T17" fmla="*/ 1283 h 2049"/>
                <a:gd name="T18" fmla="*/ 532 w 1092"/>
                <a:gd name="T19" fmla="*/ 1392 h 2049"/>
                <a:gd name="T20" fmla="*/ 428 w 1092"/>
                <a:gd name="T21" fmla="*/ 1512 h 2049"/>
                <a:gd name="T22" fmla="*/ 443 w 1092"/>
                <a:gd name="T23" fmla="*/ 1590 h 2049"/>
                <a:gd name="T24" fmla="*/ 516 w 1092"/>
                <a:gd name="T25" fmla="*/ 1568 h 2049"/>
                <a:gd name="T26" fmla="*/ 506 w 1092"/>
                <a:gd name="T27" fmla="*/ 1658 h 2049"/>
                <a:gd name="T28" fmla="*/ 485 w 1092"/>
                <a:gd name="T29" fmla="*/ 1731 h 2049"/>
                <a:gd name="T30" fmla="*/ 469 w 1092"/>
                <a:gd name="T31" fmla="*/ 1809 h 2049"/>
                <a:gd name="T32" fmla="*/ 495 w 1092"/>
                <a:gd name="T33" fmla="*/ 1888 h 2049"/>
                <a:gd name="T34" fmla="*/ 511 w 1092"/>
                <a:gd name="T35" fmla="*/ 1966 h 2049"/>
                <a:gd name="T36" fmla="*/ 454 w 1092"/>
                <a:gd name="T37" fmla="*/ 2049 h 2049"/>
                <a:gd name="T38" fmla="*/ 390 w 1092"/>
                <a:gd name="T39" fmla="*/ 1994 h 2049"/>
                <a:gd name="T40" fmla="*/ 339 w 1092"/>
                <a:gd name="T41" fmla="*/ 1898 h 2049"/>
                <a:gd name="T42" fmla="*/ 302 w 1092"/>
                <a:gd name="T43" fmla="*/ 1867 h 2049"/>
                <a:gd name="T44" fmla="*/ 229 w 1092"/>
                <a:gd name="T45" fmla="*/ 1924 h 2049"/>
                <a:gd name="T46" fmla="*/ 172 w 1092"/>
                <a:gd name="T47" fmla="*/ 1898 h 2049"/>
                <a:gd name="T48" fmla="*/ 47 w 1092"/>
                <a:gd name="T49" fmla="*/ 1804 h 2049"/>
                <a:gd name="T50" fmla="*/ 26 w 1092"/>
                <a:gd name="T51" fmla="*/ 1731 h 2049"/>
                <a:gd name="T52" fmla="*/ 0 w 1092"/>
                <a:gd name="T53" fmla="*/ 1674 h 2049"/>
                <a:gd name="T54" fmla="*/ 89 w 1092"/>
                <a:gd name="T55" fmla="*/ 1643 h 2049"/>
                <a:gd name="T56" fmla="*/ 146 w 1092"/>
                <a:gd name="T57" fmla="*/ 1658 h 2049"/>
                <a:gd name="T58" fmla="*/ 156 w 1092"/>
                <a:gd name="T59" fmla="*/ 1603 h 2049"/>
                <a:gd name="T60" fmla="*/ 214 w 1092"/>
                <a:gd name="T61" fmla="*/ 1528 h 2049"/>
                <a:gd name="T62" fmla="*/ 209 w 1092"/>
                <a:gd name="T63" fmla="*/ 1481 h 2049"/>
                <a:gd name="T64" fmla="*/ 250 w 1092"/>
                <a:gd name="T65" fmla="*/ 1455 h 2049"/>
                <a:gd name="T66" fmla="*/ 229 w 1092"/>
                <a:gd name="T67" fmla="*/ 1392 h 2049"/>
                <a:gd name="T68" fmla="*/ 193 w 1092"/>
                <a:gd name="T69" fmla="*/ 1356 h 2049"/>
                <a:gd name="T70" fmla="*/ 183 w 1092"/>
                <a:gd name="T71" fmla="*/ 1304 h 2049"/>
                <a:gd name="T72" fmla="*/ 151 w 1092"/>
                <a:gd name="T73" fmla="*/ 1137 h 2049"/>
                <a:gd name="T74" fmla="*/ 146 w 1092"/>
                <a:gd name="T75" fmla="*/ 1069 h 2049"/>
                <a:gd name="T76" fmla="*/ 203 w 1092"/>
                <a:gd name="T77" fmla="*/ 1064 h 2049"/>
                <a:gd name="T78" fmla="*/ 240 w 1092"/>
                <a:gd name="T79" fmla="*/ 1017 h 2049"/>
                <a:gd name="T80" fmla="*/ 318 w 1092"/>
                <a:gd name="T81" fmla="*/ 892 h 2049"/>
                <a:gd name="T82" fmla="*/ 376 w 1092"/>
                <a:gd name="T83" fmla="*/ 860 h 2049"/>
                <a:gd name="T84" fmla="*/ 387 w 1092"/>
                <a:gd name="T85" fmla="*/ 814 h 2049"/>
                <a:gd name="T86" fmla="*/ 396 w 1092"/>
                <a:gd name="T87" fmla="*/ 719 h 2049"/>
                <a:gd name="T88" fmla="*/ 396 w 1092"/>
                <a:gd name="T89" fmla="*/ 678 h 2049"/>
                <a:gd name="T90" fmla="*/ 420 w 1092"/>
                <a:gd name="T91" fmla="*/ 556 h 2049"/>
                <a:gd name="T92" fmla="*/ 443 w 1092"/>
                <a:gd name="T93" fmla="*/ 506 h 2049"/>
                <a:gd name="T94" fmla="*/ 459 w 1092"/>
                <a:gd name="T95" fmla="*/ 386 h 2049"/>
                <a:gd name="T96" fmla="*/ 537 w 1092"/>
                <a:gd name="T97" fmla="*/ 307 h 2049"/>
                <a:gd name="T98" fmla="*/ 574 w 1092"/>
                <a:gd name="T99" fmla="*/ 287 h 2049"/>
                <a:gd name="T100" fmla="*/ 574 w 1092"/>
                <a:gd name="T101" fmla="*/ 214 h 2049"/>
                <a:gd name="T102" fmla="*/ 615 w 1092"/>
                <a:gd name="T103" fmla="*/ 78 h 2049"/>
                <a:gd name="T104" fmla="*/ 605 w 1092"/>
                <a:gd name="T105" fmla="*/ 0 h 2049"/>
                <a:gd name="T106" fmla="*/ 657 w 1092"/>
                <a:gd name="T107" fmla="*/ 31 h 2049"/>
                <a:gd name="T108" fmla="*/ 720 w 1092"/>
                <a:gd name="T109" fmla="*/ 104 h 2049"/>
                <a:gd name="T110" fmla="*/ 746 w 1092"/>
                <a:gd name="T111" fmla="*/ 224 h 2049"/>
                <a:gd name="T112" fmla="*/ 788 w 1092"/>
                <a:gd name="T113" fmla="*/ 323 h 2049"/>
                <a:gd name="T114" fmla="*/ 840 w 1092"/>
                <a:gd name="T115" fmla="*/ 380 h 2049"/>
                <a:gd name="T116" fmla="*/ 923 w 1092"/>
                <a:gd name="T117" fmla="*/ 406 h 2049"/>
                <a:gd name="T118" fmla="*/ 1022 w 1092"/>
                <a:gd name="T119" fmla="*/ 485 h 2049"/>
                <a:gd name="T120" fmla="*/ 1043 w 1092"/>
                <a:gd name="T121" fmla="*/ 547 h 2049"/>
                <a:gd name="T122" fmla="*/ 1092 w 1092"/>
                <a:gd name="T123" fmla="*/ 562 h 2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92" h="2049">
                  <a:moveTo>
                    <a:pt x="1090" y="594"/>
                  </a:moveTo>
                  <a:cubicBezTo>
                    <a:pt x="1074" y="631"/>
                    <a:pt x="1074" y="631"/>
                    <a:pt x="1074" y="631"/>
                  </a:cubicBezTo>
                  <a:cubicBezTo>
                    <a:pt x="1090" y="688"/>
                    <a:pt x="1090" y="688"/>
                    <a:pt x="1090" y="688"/>
                  </a:cubicBezTo>
                  <a:cubicBezTo>
                    <a:pt x="1074" y="719"/>
                    <a:pt x="1074" y="719"/>
                    <a:pt x="1074" y="719"/>
                  </a:cubicBezTo>
                  <a:cubicBezTo>
                    <a:pt x="1090" y="746"/>
                    <a:pt x="1090" y="746"/>
                    <a:pt x="1090" y="746"/>
                  </a:cubicBezTo>
                  <a:cubicBezTo>
                    <a:pt x="1090" y="782"/>
                    <a:pt x="1090" y="782"/>
                    <a:pt x="1090" y="782"/>
                  </a:cubicBezTo>
                  <a:cubicBezTo>
                    <a:pt x="1038" y="792"/>
                    <a:pt x="1038" y="792"/>
                    <a:pt x="1038" y="792"/>
                  </a:cubicBezTo>
                  <a:cubicBezTo>
                    <a:pt x="1022" y="871"/>
                    <a:pt x="1022" y="871"/>
                    <a:pt x="1022" y="871"/>
                  </a:cubicBezTo>
                  <a:cubicBezTo>
                    <a:pt x="1001" y="892"/>
                    <a:pt x="1001" y="892"/>
                    <a:pt x="1001" y="892"/>
                  </a:cubicBezTo>
                  <a:cubicBezTo>
                    <a:pt x="1001" y="933"/>
                    <a:pt x="1001" y="933"/>
                    <a:pt x="1001" y="933"/>
                  </a:cubicBezTo>
                  <a:cubicBezTo>
                    <a:pt x="949" y="959"/>
                    <a:pt x="949" y="959"/>
                    <a:pt x="949" y="959"/>
                  </a:cubicBezTo>
                  <a:cubicBezTo>
                    <a:pt x="907" y="1048"/>
                    <a:pt x="907" y="1048"/>
                    <a:pt x="907" y="1048"/>
                  </a:cubicBezTo>
                  <a:cubicBezTo>
                    <a:pt x="876" y="1048"/>
                    <a:pt x="876" y="1048"/>
                    <a:pt x="876" y="1048"/>
                  </a:cubicBezTo>
                  <a:cubicBezTo>
                    <a:pt x="814" y="1116"/>
                    <a:pt x="814" y="1116"/>
                    <a:pt x="814" y="1116"/>
                  </a:cubicBezTo>
                  <a:cubicBezTo>
                    <a:pt x="751" y="1231"/>
                    <a:pt x="751" y="1231"/>
                    <a:pt x="751" y="1231"/>
                  </a:cubicBezTo>
                  <a:cubicBezTo>
                    <a:pt x="720" y="1267"/>
                    <a:pt x="720" y="1267"/>
                    <a:pt x="720" y="1267"/>
                  </a:cubicBezTo>
                  <a:cubicBezTo>
                    <a:pt x="652" y="1262"/>
                    <a:pt x="652" y="1262"/>
                    <a:pt x="652" y="1262"/>
                  </a:cubicBezTo>
                  <a:cubicBezTo>
                    <a:pt x="621" y="1283"/>
                    <a:pt x="621" y="1283"/>
                    <a:pt x="621" y="1283"/>
                  </a:cubicBezTo>
                  <a:cubicBezTo>
                    <a:pt x="626" y="1314"/>
                    <a:pt x="626" y="1314"/>
                    <a:pt x="626" y="1314"/>
                  </a:cubicBezTo>
                  <a:cubicBezTo>
                    <a:pt x="532" y="1392"/>
                    <a:pt x="532" y="1392"/>
                    <a:pt x="532" y="1392"/>
                  </a:cubicBezTo>
                  <a:cubicBezTo>
                    <a:pt x="532" y="1392"/>
                    <a:pt x="527" y="1403"/>
                    <a:pt x="527" y="1408"/>
                  </a:cubicBezTo>
                  <a:cubicBezTo>
                    <a:pt x="527" y="1413"/>
                    <a:pt x="428" y="1512"/>
                    <a:pt x="428" y="1512"/>
                  </a:cubicBezTo>
                  <a:cubicBezTo>
                    <a:pt x="437" y="1560"/>
                    <a:pt x="437" y="1560"/>
                    <a:pt x="437" y="1560"/>
                  </a:cubicBezTo>
                  <a:cubicBezTo>
                    <a:pt x="443" y="1590"/>
                    <a:pt x="443" y="1590"/>
                    <a:pt x="443" y="1590"/>
                  </a:cubicBezTo>
                  <a:cubicBezTo>
                    <a:pt x="501" y="1585"/>
                    <a:pt x="501" y="1585"/>
                    <a:pt x="501" y="1585"/>
                  </a:cubicBezTo>
                  <a:cubicBezTo>
                    <a:pt x="516" y="1568"/>
                    <a:pt x="516" y="1568"/>
                    <a:pt x="516" y="1568"/>
                  </a:cubicBezTo>
                  <a:cubicBezTo>
                    <a:pt x="522" y="1601"/>
                    <a:pt x="522" y="1601"/>
                    <a:pt x="522" y="1601"/>
                  </a:cubicBezTo>
                  <a:cubicBezTo>
                    <a:pt x="522" y="1601"/>
                    <a:pt x="506" y="1653"/>
                    <a:pt x="506" y="1658"/>
                  </a:cubicBezTo>
                  <a:cubicBezTo>
                    <a:pt x="506" y="1690"/>
                    <a:pt x="506" y="1690"/>
                    <a:pt x="506" y="1690"/>
                  </a:cubicBezTo>
                  <a:cubicBezTo>
                    <a:pt x="485" y="1731"/>
                    <a:pt x="485" y="1731"/>
                    <a:pt x="485" y="1731"/>
                  </a:cubicBezTo>
                  <a:cubicBezTo>
                    <a:pt x="490" y="1757"/>
                    <a:pt x="490" y="1757"/>
                    <a:pt x="490" y="1757"/>
                  </a:cubicBezTo>
                  <a:cubicBezTo>
                    <a:pt x="469" y="1809"/>
                    <a:pt x="469" y="1809"/>
                    <a:pt x="469" y="1809"/>
                  </a:cubicBezTo>
                  <a:cubicBezTo>
                    <a:pt x="490" y="1841"/>
                    <a:pt x="490" y="1841"/>
                    <a:pt x="490" y="1841"/>
                  </a:cubicBezTo>
                  <a:cubicBezTo>
                    <a:pt x="495" y="1888"/>
                    <a:pt x="495" y="1888"/>
                    <a:pt x="495" y="1888"/>
                  </a:cubicBezTo>
                  <a:cubicBezTo>
                    <a:pt x="495" y="1888"/>
                    <a:pt x="516" y="1903"/>
                    <a:pt x="522" y="1909"/>
                  </a:cubicBezTo>
                  <a:cubicBezTo>
                    <a:pt x="527" y="1914"/>
                    <a:pt x="511" y="1966"/>
                    <a:pt x="511" y="1966"/>
                  </a:cubicBezTo>
                  <a:cubicBezTo>
                    <a:pt x="506" y="1997"/>
                    <a:pt x="506" y="1997"/>
                    <a:pt x="506" y="1997"/>
                  </a:cubicBezTo>
                  <a:cubicBezTo>
                    <a:pt x="454" y="2049"/>
                    <a:pt x="454" y="2049"/>
                    <a:pt x="454" y="2049"/>
                  </a:cubicBezTo>
                  <a:cubicBezTo>
                    <a:pt x="396" y="1997"/>
                    <a:pt x="396" y="1997"/>
                    <a:pt x="396" y="1997"/>
                  </a:cubicBezTo>
                  <a:cubicBezTo>
                    <a:pt x="390" y="1994"/>
                    <a:pt x="390" y="1994"/>
                    <a:pt x="390" y="1994"/>
                  </a:cubicBezTo>
                  <a:cubicBezTo>
                    <a:pt x="360" y="1982"/>
                    <a:pt x="360" y="1982"/>
                    <a:pt x="360" y="1982"/>
                  </a:cubicBezTo>
                  <a:cubicBezTo>
                    <a:pt x="339" y="1898"/>
                    <a:pt x="339" y="1898"/>
                    <a:pt x="339" y="1898"/>
                  </a:cubicBezTo>
                  <a:cubicBezTo>
                    <a:pt x="339" y="1867"/>
                    <a:pt x="339" y="1867"/>
                    <a:pt x="339" y="1867"/>
                  </a:cubicBezTo>
                  <a:cubicBezTo>
                    <a:pt x="302" y="1867"/>
                    <a:pt x="302" y="1867"/>
                    <a:pt x="302" y="1867"/>
                  </a:cubicBezTo>
                  <a:cubicBezTo>
                    <a:pt x="266" y="1924"/>
                    <a:pt x="266" y="1924"/>
                    <a:pt x="266" y="1924"/>
                  </a:cubicBezTo>
                  <a:cubicBezTo>
                    <a:pt x="229" y="1924"/>
                    <a:pt x="229" y="1924"/>
                    <a:pt x="229" y="1924"/>
                  </a:cubicBezTo>
                  <a:cubicBezTo>
                    <a:pt x="209" y="1898"/>
                    <a:pt x="209" y="1898"/>
                    <a:pt x="209" y="1898"/>
                  </a:cubicBezTo>
                  <a:cubicBezTo>
                    <a:pt x="172" y="1898"/>
                    <a:pt x="172" y="1898"/>
                    <a:pt x="172" y="1898"/>
                  </a:cubicBezTo>
                  <a:cubicBezTo>
                    <a:pt x="83" y="1804"/>
                    <a:pt x="83" y="1804"/>
                    <a:pt x="83" y="1804"/>
                  </a:cubicBezTo>
                  <a:cubicBezTo>
                    <a:pt x="47" y="1804"/>
                    <a:pt x="47" y="1804"/>
                    <a:pt x="47" y="1804"/>
                  </a:cubicBezTo>
                  <a:cubicBezTo>
                    <a:pt x="32" y="1751"/>
                    <a:pt x="32" y="1751"/>
                    <a:pt x="32" y="1751"/>
                  </a:cubicBezTo>
                  <a:cubicBezTo>
                    <a:pt x="26" y="1731"/>
                    <a:pt x="26" y="1731"/>
                    <a:pt x="26" y="1731"/>
                  </a:cubicBezTo>
                  <a:cubicBezTo>
                    <a:pt x="26" y="1700"/>
                    <a:pt x="26" y="1700"/>
                    <a:pt x="26" y="1700"/>
                  </a:cubicBezTo>
                  <a:cubicBezTo>
                    <a:pt x="0" y="1674"/>
                    <a:pt x="0" y="1674"/>
                    <a:pt x="0" y="1674"/>
                  </a:cubicBezTo>
                  <a:cubicBezTo>
                    <a:pt x="16" y="1637"/>
                    <a:pt x="16" y="1637"/>
                    <a:pt x="16" y="1637"/>
                  </a:cubicBezTo>
                  <a:cubicBezTo>
                    <a:pt x="89" y="1643"/>
                    <a:pt x="89" y="1643"/>
                    <a:pt x="89" y="1643"/>
                  </a:cubicBezTo>
                  <a:cubicBezTo>
                    <a:pt x="125" y="1674"/>
                    <a:pt x="125" y="1674"/>
                    <a:pt x="125" y="1674"/>
                  </a:cubicBezTo>
                  <a:cubicBezTo>
                    <a:pt x="146" y="1658"/>
                    <a:pt x="146" y="1658"/>
                    <a:pt x="146" y="1658"/>
                  </a:cubicBezTo>
                  <a:cubicBezTo>
                    <a:pt x="151" y="1611"/>
                    <a:pt x="151" y="1611"/>
                    <a:pt x="151" y="1611"/>
                  </a:cubicBezTo>
                  <a:cubicBezTo>
                    <a:pt x="156" y="1603"/>
                    <a:pt x="156" y="1603"/>
                    <a:pt x="156" y="1603"/>
                  </a:cubicBezTo>
                  <a:cubicBezTo>
                    <a:pt x="188" y="1549"/>
                    <a:pt x="188" y="1549"/>
                    <a:pt x="188" y="1549"/>
                  </a:cubicBezTo>
                  <a:cubicBezTo>
                    <a:pt x="214" y="1528"/>
                    <a:pt x="214" y="1528"/>
                    <a:pt x="214" y="1528"/>
                  </a:cubicBezTo>
                  <a:cubicBezTo>
                    <a:pt x="203" y="1502"/>
                    <a:pt x="203" y="1502"/>
                    <a:pt x="203" y="1502"/>
                  </a:cubicBezTo>
                  <a:cubicBezTo>
                    <a:pt x="209" y="1481"/>
                    <a:pt x="209" y="1481"/>
                    <a:pt x="209" y="1481"/>
                  </a:cubicBezTo>
                  <a:cubicBezTo>
                    <a:pt x="250" y="1481"/>
                    <a:pt x="250" y="1481"/>
                    <a:pt x="250" y="1481"/>
                  </a:cubicBezTo>
                  <a:cubicBezTo>
                    <a:pt x="250" y="1455"/>
                    <a:pt x="250" y="1455"/>
                    <a:pt x="250" y="1455"/>
                  </a:cubicBezTo>
                  <a:cubicBezTo>
                    <a:pt x="261" y="1434"/>
                    <a:pt x="261" y="1434"/>
                    <a:pt x="261" y="1434"/>
                  </a:cubicBezTo>
                  <a:cubicBezTo>
                    <a:pt x="229" y="1392"/>
                    <a:pt x="229" y="1392"/>
                    <a:pt x="229" y="1392"/>
                  </a:cubicBezTo>
                  <a:cubicBezTo>
                    <a:pt x="198" y="1392"/>
                    <a:pt x="198" y="1392"/>
                    <a:pt x="198" y="1392"/>
                  </a:cubicBezTo>
                  <a:cubicBezTo>
                    <a:pt x="193" y="1356"/>
                    <a:pt x="193" y="1356"/>
                    <a:pt x="193" y="1356"/>
                  </a:cubicBezTo>
                  <a:cubicBezTo>
                    <a:pt x="172" y="1340"/>
                    <a:pt x="172" y="1340"/>
                    <a:pt x="172" y="1340"/>
                  </a:cubicBezTo>
                  <a:cubicBezTo>
                    <a:pt x="183" y="1304"/>
                    <a:pt x="183" y="1304"/>
                    <a:pt x="183" y="1304"/>
                  </a:cubicBezTo>
                  <a:cubicBezTo>
                    <a:pt x="183" y="1304"/>
                    <a:pt x="172" y="1257"/>
                    <a:pt x="167" y="1251"/>
                  </a:cubicBezTo>
                  <a:cubicBezTo>
                    <a:pt x="162" y="1246"/>
                    <a:pt x="151" y="1137"/>
                    <a:pt x="151" y="1137"/>
                  </a:cubicBezTo>
                  <a:cubicBezTo>
                    <a:pt x="115" y="1085"/>
                    <a:pt x="115" y="1085"/>
                    <a:pt x="115" y="1085"/>
                  </a:cubicBezTo>
                  <a:cubicBezTo>
                    <a:pt x="146" y="1069"/>
                    <a:pt x="146" y="1069"/>
                    <a:pt x="146" y="1069"/>
                  </a:cubicBezTo>
                  <a:cubicBezTo>
                    <a:pt x="172" y="1053"/>
                    <a:pt x="172" y="1053"/>
                    <a:pt x="172" y="1053"/>
                  </a:cubicBezTo>
                  <a:cubicBezTo>
                    <a:pt x="203" y="1064"/>
                    <a:pt x="203" y="1064"/>
                    <a:pt x="203" y="1064"/>
                  </a:cubicBezTo>
                  <a:cubicBezTo>
                    <a:pt x="209" y="1038"/>
                    <a:pt x="209" y="1038"/>
                    <a:pt x="209" y="1038"/>
                  </a:cubicBezTo>
                  <a:cubicBezTo>
                    <a:pt x="240" y="1017"/>
                    <a:pt x="240" y="1017"/>
                    <a:pt x="240" y="1017"/>
                  </a:cubicBezTo>
                  <a:cubicBezTo>
                    <a:pt x="245" y="980"/>
                    <a:pt x="245" y="980"/>
                    <a:pt x="245" y="980"/>
                  </a:cubicBezTo>
                  <a:cubicBezTo>
                    <a:pt x="318" y="892"/>
                    <a:pt x="318" y="892"/>
                    <a:pt x="318" y="892"/>
                  </a:cubicBezTo>
                  <a:cubicBezTo>
                    <a:pt x="329" y="850"/>
                    <a:pt x="329" y="850"/>
                    <a:pt x="329" y="850"/>
                  </a:cubicBezTo>
                  <a:cubicBezTo>
                    <a:pt x="376" y="860"/>
                    <a:pt x="376" y="860"/>
                    <a:pt x="376" y="860"/>
                  </a:cubicBezTo>
                  <a:cubicBezTo>
                    <a:pt x="396" y="845"/>
                    <a:pt x="396" y="845"/>
                    <a:pt x="396" y="845"/>
                  </a:cubicBezTo>
                  <a:cubicBezTo>
                    <a:pt x="387" y="814"/>
                    <a:pt x="387" y="814"/>
                    <a:pt x="387" y="814"/>
                  </a:cubicBezTo>
                  <a:cubicBezTo>
                    <a:pt x="422" y="761"/>
                    <a:pt x="422" y="761"/>
                    <a:pt x="422" y="761"/>
                  </a:cubicBezTo>
                  <a:cubicBezTo>
                    <a:pt x="396" y="719"/>
                    <a:pt x="396" y="719"/>
                    <a:pt x="396" y="719"/>
                  </a:cubicBezTo>
                  <a:cubicBezTo>
                    <a:pt x="407" y="699"/>
                    <a:pt x="407" y="699"/>
                    <a:pt x="407" y="699"/>
                  </a:cubicBezTo>
                  <a:cubicBezTo>
                    <a:pt x="396" y="678"/>
                    <a:pt x="396" y="678"/>
                    <a:pt x="396" y="678"/>
                  </a:cubicBezTo>
                  <a:cubicBezTo>
                    <a:pt x="428" y="615"/>
                    <a:pt x="428" y="615"/>
                    <a:pt x="428" y="615"/>
                  </a:cubicBezTo>
                  <a:cubicBezTo>
                    <a:pt x="420" y="556"/>
                    <a:pt x="420" y="556"/>
                    <a:pt x="420" y="556"/>
                  </a:cubicBezTo>
                  <a:cubicBezTo>
                    <a:pt x="417" y="532"/>
                    <a:pt x="417" y="532"/>
                    <a:pt x="417" y="532"/>
                  </a:cubicBezTo>
                  <a:cubicBezTo>
                    <a:pt x="443" y="506"/>
                    <a:pt x="443" y="506"/>
                    <a:pt x="443" y="506"/>
                  </a:cubicBezTo>
                  <a:cubicBezTo>
                    <a:pt x="433" y="412"/>
                    <a:pt x="433" y="412"/>
                    <a:pt x="433" y="412"/>
                  </a:cubicBezTo>
                  <a:cubicBezTo>
                    <a:pt x="459" y="386"/>
                    <a:pt x="459" y="386"/>
                    <a:pt x="459" y="386"/>
                  </a:cubicBezTo>
                  <a:cubicBezTo>
                    <a:pt x="495" y="375"/>
                    <a:pt x="495" y="375"/>
                    <a:pt x="495" y="375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68" y="307"/>
                    <a:pt x="568" y="307"/>
                    <a:pt x="568" y="307"/>
                  </a:cubicBezTo>
                  <a:cubicBezTo>
                    <a:pt x="574" y="287"/>
                    <a:pt x="574" y="287"/>
                    <a:pt x="574" y="287"/>
                  </a:cubicBezTo>
                  <a:cubicBezTo>
                    <a:pt x="595" y="260"/>
                    <a:pt x="595" y="260"/>
                    <a:pt x="595" y="260"/>
                  </a:cubicBezTo>
                  <a:cubicBezTo>
                    <a:pt x="574" y="214"/>
                    <a:pt x="574" y="214"/>
                    <a:pt x="574" y="214"/>
                  </a:cubicBezTo>
                  <a:cubicBezTo>
                    <a:pt x="584" y="161"/>
                    <a:pt x="584" y="161"/>
                    <a:pt x="584" y="161"/>
                  </a:cubicBezTo>
                  <a:cubicBezTo>
                    <a:pt x="584" y="161"/>
                    <a:pt x="615" y="88"/>
                    <a:pt x="615" y="78"/>
                  </a:cubicBezTo>
                  <a:cubicBezTo>
                    <a:pt x="615" y="67"/>
                    <a:pt x="605" y="31"/>
                    <a:pt x="605" y="31"/>
                  </a:cubicBezTo>
                  <a:cubicBezTo>
                    <a:pt x="605" y="0"/>
                    <a:pt x="605" y="0"/>
                    <a:pt x="605" y="0"/>
                  </a:cubicBezTo>
                  <a:cubicBezTo>
                    <a:pt x="631" y="10"/>
                    <a:pt x="631" y="10"/>
                    <a:pt x="631" y="10"/>
                  </a:cubicBezTo>
                  <a:cubicBezTo>
                    <a:pt x="657" y="31"/>
                    <a:pt x="657" y="31"/>
                    <a:pt x="657" y="31"/>
                  </a:cubicBezTo>
                  <a:cubicBezTo>
                    <a:pt x="713" y="31"/>
                    <a:pt x="713" y="31"/>
                    <a:pt x="713" y="31"/>
                  </a:cubicBezTo>
                  <a:cubicBezTo>
                    <a:pt x="720" y="104"/>
                    <a:pt x="720" y="104"/>
                    <a:pt x="720" y="104"/>
                  </a:cubicBezTo>
                  <a:cubicBezTo>
                    <a:pt x="720" y="140"/>
                    <a:pt x="720" y="140"/>
                    <a:pt x="720" y="140"/>
                  </a:cubicBezTo>
                  <a:cubicBezTo>
                    <a:pt x="746" y="224"/>
                    <a:pt x="746" y="224"/>
                    <a:pt x="746" y="224"/>
                  </a:cubicBezTo>
                  <a:cubicBezTo>
                    <a:pt x="772" y="250"/>
                    <a:pt x="772" y="250"/>
                    <a:pt x="772" y="250"/>
                  </a:cubicBezTo>
                  <a:cubicBezTo>
                    <a:pt x="788" y="323"/>
                    <a:pt x="788" y="323"/>
                    <a:pt x="788" y="323"/>
                  </a:cubicBezTo>
                  <a:cubicBezTo>
                    <a:pt x="824" y="328"/>
                    <a:pt x="824" y="328"/>
                    <a:pt x="824" y="328"/>
                  </a:cubicBezTo>
                  <a:cubicBezTo>
                    <a:pt x="840" y="380"/>
                    <a:pt x="840" y="380"/>
                    <a:pt x="840" y="380"/>
                  </a:cubicBezTo>
                  <a:cubicBezTo>
                    <a:pt x="887" y="386"/>
                    <a:pt x="887" y="386"/>
                    <a:pt x="887" y="386"/>
                  </a:cubicBezTo>
                  <a:cubicBezTo>
                    <a:pt x="923" y="406"/>
                    <a:pt x="923" y="406"/>
                    <a:pt x="923" y="406"/>
                  </a:cubicBezTo>
                  <a:cubicBezTo>
                    <a:pt x="991" y="480"/>
                    <a:pt x="991" y="480"/>
                    <a:pt x="991" y="480"/>
                  </a:cubicBezTo>
                  <a:cubicBezTo>
                    <a:pt x="1022" y="485"/>
                    <a:pt x="1022" y="485"/>
                    <a:pt x="1022" y="485"/>
                  </a:cubicBezTo>
                  <a:cubicBezTo>
                    <a:pt x="1043" y="516"/>
                    <a:pt x="1043" y="516"/>
                    <a:pt x="1043" y="516"/>
                  </a:cubicBezTo>
                  <a:cubicBezTo>
                    <a:pt x="1043" y="547"/>
                    <a:pt x="1043" y="547"/>
                    <a:pt x="1043" y="547"/>
                  </a:cubicBezTo>
                  <a:cubicBezTo>
                    <a:pt x="1085" y="568"/>
                    <a:pt x="1085" y="568"/>
                    <a:pt x="1085" y="568"/>
                  </a:cubicBezTo>
                  <a:cubicBezTo>
                    <a:pt x="1092" y="562"/>
                    <a:pt x="1092" y="562"/>
                    <a:pt x="1092" y="562"/>
                  </a:cubicBezTo>
                  <a:lnTo>
                    <a:pt x="1090" y="59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2" name="แม่ฮ่องสอน">
              <a:extLst>
                <a:ext uri="{FF2B5EF4-FFF2-40B4-BE49-F238E27FC236}">
                  <a16:creationId xmlns:a16="http://schemas.microsoft.com/office/drawing/2014/main" id="{6102CA03-3C98-442F-A844-E1558D76B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4963" y="1242112"/>
              <a:ext cx="473674" cy="826642"/>
            </a:xfrm>
            <a:custGeom>
              <a:avLst/>
              <a:gdLst>
                <a:gd name="T0" fmla="*/ 977 w 1155"/>
                <a:gd name="T1" fmla="*/ 717 h 2023"/>
                <a:gd name="T2" fmla="*/ 878 w 1155"/>
                <a:gd name="T3" fmla="*/ 607 h 2023"/>
                <a:gd name="T4" fmla="*/ 743 w 1155"/>
                <a:gd name="T5" fmla="*/ 722 h 2023"/>
                <a:gd name="T6" fmla="*/ 654 w 1155"/>
                <a:gd name="T7" fmla="*/ 899 h 2023"/>
                <a:gd name="T8" fmla="*/ 654 w 1155"/>
                <a:gd name="T9" fmla="*/ 1004 h 2023"/>
                <a:gd name="T10" fmla="*/ 716 w 1155"/>
                <a:gd name="T11" fmla="*/ 1098 h 2023"/>
                <a:gd name="T12" fmla="*/ 722 w 1155"/>
                <a:gd name="T13" fmla="*/ 1207 h 2023"/>
                <a:gd name="T14" fmla="*/ 685 w 1155"/>
                <a:gd name="T15" fmla="*/ 1306 h 2023"/>
                <a:gd name="T16" fmla="*/ 763 w 1155"/>
                <a:gd name="T17" fmla="*/ 1411 h 2023"/>
                <a:gd name="T18" fmla="*/ 706 w 1155"/>
                <a:gd name="T19" fmla="*/ 1473 h 2023"/>
                <a:gd name="T20" fmla="*/ 722 w 1155"/>
                <a:gd name="T21" fmla="*/ 1567 h 2023"/>
                <a:gd name="T22" fmla="*/ 784 w 1155"/>
                <a:gd name="T23" fmla="*/ 1604 h 2023"/>
                <a:gd name="T24" fmla="*/ 789 w 1155"/>
                <a:gd name="T25" fmla="*/ 1697 h 2023"/>
                <a:gd name="T26" fmla="*/ 654 w 1155"/>
                <a:gd name="T27" fmla="*/ 1718 h 2023"/>
                <a:gd name="T28" fmla="*/ 586 w 1155"/>
                <a:gd name="T29" fmla="*/ 1781 h 2023"/>
                <a:gd name="T30" fmla="*/ 670 w 1155"/>
                <a:gd name="T31" fmla="*/ 1875 h 2023"/>
                <a:gd name="T32" fmla="*/ 658 w 1155"/>
                <a:gd name="T33" fmla="*/ 2023 h 2023"/>
                <a:gd name="T34" fmla="*/ 550 w 1155"/>
                <a:gd name="T35" fmla="*/ 1817 h 2023"/>
                <a:gd name="T36" fmla="*/ 471 w 1155"/>
                <a:gd name="T37" fmla="*/ 1880 h 2023"/>
                <a:gd name="T38" fmla="*/ 356 w 1155"/>
                <a:gd name="T39" fmla="*/ 1892 h 2023"/>
                <a:gd name="T40" fmla="*/ 284 w 1155"/>
                <a:gd name="T41" fmla="*/ 1792 h 2023"/>
                <a:gd name="T42" fmla="*/ 316 w 1155"/>
                <a:gd name="T43" fmla="*/ 1628 h 2023"/>
                <a:gd name="T44" fmla="*/ 232 w 1155"/>
                <a:gd name="T45" fmla="*/ 1468 h 2023"/>
                <a:gd name="T46" fmla="*/ 192 w 1155"/>
                <a:gd name="T47" fmla="*/ 1376 h 2023"/>
                <a:gd name="T48" fmla="*/ 140 w 1155"/>
                <a:gd name="T49" fmla="*/ 1440 h 2023"/>
                <a:gd name="T50" fmla="*/ 0 w 1155"/>
                <a:gd name="T51" fmla="*/ 1184 h 2023"/>
                <a:gd name="T52" fmla="*/ 32 w 1155"/>
                <a:gd name="T53" fmla="*/ 1160 h 2023"/>
                <a:gd name="T54" fmla="*/ 84 w 1155"/>
                <a:gd name="T55" fmla="*/ 1220 h 2023"/>
                <a:gd name="T56" fmla="*/ 140 w 1155"/>
                <a:gd name="T57" fmla="*/ 1216 h 2023"/>
                <a:gd name="T58" fmla="*/ 176 w 1155"/>
                <a:gd name="T59" fmla="*/ 1196 h 2023"/>
                <a:gd name="T60" fmla="*/ 264 w 1155"/>
                <a:gd name="T61" fmla="*/ 1160 h 2023"/>
                <a:gd name="T62" fmla="*/ 380 w 1155"/>
                <a:gd name="T63" fmla="*/ 1036 h 2023"/>
                <a:gd name="T64" fmla="*/ 280 w 1155"/>
                <a:gd name="T65" fmla="*/ 816 h 2023"/>
                <a:gd name="T66" fmla="*/ 372 w 1155"/>
                <a:gd name="T67" fmla="*/ 708 h 2023"/>
                <a:gd name="T68" fmla="*/ 440 w 1155"/>
                <a:gd name="T69" fmla="*/ 544 h 2023"/>
                <a:gd name="T70" fmla="*/ 392 w 1155"/>
                <a:gd name="T71" fmla="*/ 384 h 2023"/>
                <a:gd name="T72" fmla="*/ 452 w 1155"/>
                <a:gd name="T73" fmla="*/ 232 h 2023"/>
                <a:gd name="T74" fmla="*/ 560 w 1155"/>
                <a:gd name="T75" fmla="*/ 156 h 2023"/>
                <a:gd name="T76" fmla="*/ 608 w 1155"/>
                <a:gd name="T77" fmla="*/ 4 h 2023"/>
                <a:gd name="T78" fmla="*/ 700 w 1155"/>
                <a:gd name="T79" fmla="*/ 20 h 2023"/>
                <a:gd name="T80" fmla="*/ 792 w 1155"/>
                <a:gd name="T81" fmla="*/ 124 h 2023"/>
                <a:gd name="T82" fmla="*/ 987 w 1155"/>
                <a:gd name="T83" fmla="*/ 103 h 2023"/>
                <a:gd name="T84" fmla="*/ 1050 w 1155"/>
                <a:gd name="T85" fmla="*/ 164 h 2023"/>
                <a:gd name="T86" fmla="*/ 1087 w 1155"/>
                <a:gd name="T87" fmla="*/ 248 h 2023"/>
                <a:gd name="T88" fmla="*/ 1108 w 1155"/>
                <a:gd name="T89" fmla="*/ 367 h 2023"/>
                <a:gd name="T90" fmla="*/ 1082 w 1155"/>
                <a:gd name="T91" fmla="*/ 566 h 2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5" h="2023">
                  <a:moveTo>
                    <a:pt x="1155" y="675"/>
                  </a:moveTo>
                  <a:cubicBezTo>
                    <a:pt x="1155" y="675"/>
                    <a:pt x="1071" y="733"/>
                    <a:pt x="1066" y="733"/>
                  </a:cubicBezTo>
                  <a:cubicBezTo>
                    <a:pt x="1061" y="733"/>
                    <a:pt x="977" y="717"/>
                    <a:pt x="977" y="717"/>
                  </a:cubicBezTo>
                  <a:cubicBezTo>
                    <a:pt x="946" y="727"/>
                    <a:pt x="946" y="727"/>
                    <a:pt x="946" y="727"/>
                  </a:cubicBezTo>
                  <a:cubicBezTo>
                    <a:pt x="889" y="665"/>
                    <a:pt x="889" y="665"/>
                    <a:pt x="889" y="665"/>
                  </a:cubicBezTo>
                  <a:cubicBezTo>
                    <a:pt x="878" y="607"/>
                    <a:pt x="878" y="607"/>
                    <a:pt x="878" y="607"/>
                  </a:cubicBezTo>
                  <a:cubicBezTo>
                    <a:pt x="800" y="602"/>
                    <a:pt x="800" y="602"/>
                    <a:pt x="800" y="602"/>
                  </a:cubicBezTo>
                  <a:cubicBezTo>
                    <a:pt x="800" y="649"/>
                    <a:pt x="800" y="649"/>
                    <a:pt x="800" y="649"/>
                  </a:cubicBezTo>
                  <a:cubicBezTo>
                    <a:pt x="800" y="660"/>
                    <a:pt x="743" y="722"/>
                    <a:pt x="743" y="722"/>
                  </a:cubicBezTo>
                  <a:cubicBezTo>
                    <a:pt x="743" y="722"/>
                    <a:pt x="732" y="837"/>
                    <a:pt x="722" y="837"/>
                  </a:cubicBezTo>
                  <a:cubicBezTo>
                    <a:pt x="711" y="837"/>
                    <a:pt x="685" y="847"/>
                    <a:pt x="685" y="847"/>
                  </a:cubicBezTo>
                  <a:cubicBezTo>
                    <a:pt x="654" y="899"/>
                    <a:pt x="654" y="899"/>
                    <a:pt x="654" y="899"/>
                  </a:cubicBezTo>
                  <a:cubicBezTo>
                    <a:pt x="659" y="952"/>
                    <a:pt x="659" y="952"/>
                    <a:pt x="659" y="952"/>
                  </a:cubicBezTo>
                  <a:cubicBezTo>
                    <a:pt x="685" y="972"/>
                    <a:pt x="685" y="972"/>
                    <a:pt x="685" y="972"/>
                  </a:cubicBezTo>
                  <a:cubicBezTo>
                    <a:pt x="654" y="1004"/>
                    <a:pt x="654" y="1004"/>
                    <a:pt x="654" y="1004"/>
                  </a:cubicBezTo>
                  <a:cubicBezTo>
                    <a:pt x="680" y="1061"/>
                    <a:pt x="680" y="1061"/>
                    <a:pt x="680" y="1061"/>
                  </a:cubicBezTo>
                  <a:cubicBezTo>
                    <a:pt x="675" y="1098"/>
                    <a:pt x="675" y="1098"/>
                    <a:pt x="675" y="1098"/>
                  </a:cubicBezTo>
                  <a:cubicBezTo>
                    <a:pt x="716" y="1098"/>
                    <a:pt x="716" y="1098"/>
                    <a:pt x="716" y="1098"/>
                  </a:cubicBezTo>
                  <a:cubicBezTo>
                    <a:pt x="779" y="1134"/>
                    <a:pt x="779" y="1134"/>
                    <a:pt x="779" y="1134"/>
                  </a:cubicBezTo>
                  <a:cubicBezTo>
                    <a:pt x="779" y="1176"/>
                    <a:pt x="779" y="1176"/>
                    <a:pt x="779" y="1176"/>
                  </a:cubicBezTo>
                  <a:cubicBezTo>
                    <a:pt x="722" y="1207"/>
                    <a:pt x="722" y="1207"/>
                    <a:pt x="722" y="1207"/>
                  </a:cubicBezTo>
                  <a:cubicBezTo>
                    <a:pt x="690" y="1212"/>
                    <a:pt x="690" y="1212"/>
                    <a:pt x="690" y="1212"/>
                  </a:cubicBezTo>
                  <a:cubicBezTo>
                    <a:pt x="643" y="1291"/>
                    <a:pt x="643" y="1291"/>
                    <a:pt x="643" y="1291"/>
                  </a:cubicBezTo>
                  <a:cubicBezTo>
                    <a:pt x="685" y="1306"/>
                    <a:pt x="685" y="1306"/>
                    <a:pt x="685" y="1306"/>
                  </a:cubicBezTo>
                  <a:cubicBezTo>
                    <a:pt x="690" y="1332"/>
                    <a:pt x="690" y="1332"/>
                    <a:pt x="690" y="1332"/>
                  </a:cubicBezTo>
                  <a:cubicBezTo>
                    <a:pt x="753" y="1379"/>
                    <a:pt x="753" y="1379"/>
                    <a:pt x="753" y="1379"/>
                  </a:cubicBezTo>
                  <a:cubicBezTo>
                    <a:pt x="763" y="1411"/>
                    <a:pt x="763" y="1411"/>
                    <a:pt x="763" y="1411"/>
                  </a:cubicBezTo>
                  <a:cubicBezTo>
                    <a:pt x="737" y="1421"/>
                    <a:pt x="737" y="1421"/>
                    <a:pt x="737" y="1421"/>
                  </a:cubicBezTo>
                  <a:cubicBezTo>
                    <a:pt x="706" y="1421"/>
                    <a:pt x="706" y="1421"/>
                    <a:pt x="706" y="1421"/>
                  </a:cubicBezTo>
                  <a:cubicBezTo>
                    <a:pt x="706" y="1473"/>
                    <a:pt x="706" y="1473"/>
                    <a:pt x="706" y="1473"/>
                  </a:cubicBezTo>
                  <a:cubicBezTo>
                    <a:pt x="732" y="1504"/>
                    <a:pt x="732" y="1504"/>
                    <a:pt x="732" y="1504"/>
                  </a:cubicBezTo>
                  <a:cubicBezTo>
                    <a:pt x="716" y="1531"/>
                    <a:pt x="716" y="1531"/>
                    <a:pt x="716" y="1531"/>
                  </a:cubicBezTo>
                  <a:cubicBezTo>
                    <a:pt x="722" y="1567"/>
                    <a:pt x="722" y="1567"/>
                    <a:pt x="722" y="1567"/>
                  </a:cubicBezTo>
                  <a:cubicBezTo>
                    <a:pt x="748" y="1583"/>
                    <a:pt x="748" y="1583"/>
                    <a:pt x="748" y="1583"/>
                  </a:cubicBezTo>
                  <a:cubicBezTo>
                    <a:pt x="758" y="1609"/>
                    <a:pt x="758" y="1609"/>
                    <a:pt x="758" y="1609"/>
                  </a:cubicBezTo>
                  <a:cubicBezTo>
                    <a:pt x="784" y="1604"/>
                    <a:pt x="784" y="1604"/>
                    <a:pt x="784" y="1604"/>
                  </a:cubicBezTo>
                  <a:cubicBezTo>
                    <a:pt x="836" y="1614"/>
                    <a:pt x="836" y="1614"/>
                    <a:pt x="836" y="1614"/>
                  </a:cubicBezTo>
                  <a:cubicBezTo>
                    <a:pt x="800" y="1666"/>
                    <a:pt x="800" y="1666"/>
                    <a:pt x="800" y="1666"/>
                  </a:cubicBezTo>
                  <a:cubicBezTo>
                    <a:pt x="789" y="1697"/>
                    <a:pt x="789" y="1697"/>
                    <a:pt x="789" y="1697"/>
                  </a:cubicBezTo>
                  <a:cubicBezTo>
                    <a:pt x="743" y="1703"/>
                    <a:pt x="743" y="1703"/>
                    <a:pt x="743" y="1703"/>
                  </a:cubicBezTo>
                  <a:cubicBezTo>
                    <a:pt x="706" y="1744"/>
                    <a:pt x="706" y="1744"/>
                    <a:pt x="706" y="1744"/>
                  </a:cubicBezTo>
                  <a:cubicBezTo>
                    <a:pt x="654" y="1718"/>
                    <a:pt x="654" y="1718"/>
                    <a:pt x="654" y="1718"/>
                  </a:cubicBezTo>
                  <a:cubicBezTo>
                    <a:pt x="654" y="1718"/>
                    <a:pt x="623" y="1732"/>
                    <a:pt x="607" y="1742"/>
                  </a:cubicBezTo>
                  <a:cubicBezTo>
                    <a:pt x="601" y="1745"/>
                    <a:pt x="597" y="1748"/>
                    <a:pt x="597" y="1750"/>
                  </a:cubicBezTo>
                  <a:cubicBezTo>
                    <a:pt x="597" y="1755"/>
                    <a:pt x="586" y="1781"/>
                    <a:pt x="586" y="1781"/>
                  </a:cubicBezTo>
                  <a:cubicBezTo>
                    <a:pt x="638" y="1823"/>
                    <a:pt x="638" y="1823"/>
                    <a:pt x="638" y="1823"/>
                  </a:cubicBezTo>
                  <a:cubicBezTo>
                    <a:pt x="649" y="1854"/>
                    <a:pt x="649" y="1854"/>
                    <a:pt x="649" y="1854"/>
                  </a:cubicBezTo>
                  <a:cubicBezTo>
                    <a:pt x="670" y="1875"/>
                    <a:pt x="670" y="1875"/>
                    <a:pt x="670" y="1875"/>
                  </a:cubicBezTo>
                  <a:cubicBezTo>
                    <a:pt x="706" y="1896"/>
                    <a:pt x="706" y="1896"/>
                    <a:pt x="706" y="1896"/>
                  </a:cubicBezTo>
                  <a:cubicBezTo>
                    <a:pt x="711" y="1979"/>
                    <a:pt x="711" y="1979"/>
                    <a:pt x="711" y="1979"/>
                  </a:cubicBezTo>
                  <a:cubicBezTo>
                    <a:pt x="658" y="2023"/>
                    <a:pt x="658" y="2023"/>
                    <a:pt x="658" y="2023"/>
                  </a:cubicBezTo>
                  <a:cubicBezTo>
                    <a:pt x="637" y="2007"/>
                    <a:pt x="607" y="1983"/>
                    <a:pt x="607" y="1979"/>
                  </a:cubicBezTo>
                  <a:cubicBezTo>
                    <a:pt x="607" y="1974"/>
                    <a:pt x="586" y="1890"/>
                    <a:pt x="586" y="1890"/>
                  </a:cubicBezTo>
                  <a:cubicBezTo>
                    <a:pt x="550" y="1817"/>
                    <a:pt x="550" y="1817"/>
                    <a:pt x="550" y="1817"/>
                  </a:cubicBezTo>
                  <a:cubicBezTo>
                    <a:pt x="497" y="1817"/>
                    <a:pt x="497" y="1817"/>
                    <a:pt x="497" y="1817"/>
                  </a:cubicBezTo>
                  <a:cubicBezTo>
                    <a:pt x="497" y="1854"/>
                    <a:pt x="497" y="1854"/>
                    <a:pt x="497" y="1854"/>
                  </a:cubicBezTo>
                  <a:cubicBezTo>
                    <a:pt x="471" y="1880"/>
                    <a:pt x="471" y="1880"/>
                    <a:pt x="471" y="1880"/>
                  </a:cubicBezTo>
                  <a:cubicBezTo>
                    <a:pt x="414" y="1890"/>
                    <a:pt x="414" y="1890"/>
                    <a:pt x="414" y="1890"/>
                  </a:cubicBezTo>
                  <a:cubicBezTo>
                    <a:pt x="377" y="1880"/>
                    <a:pt x="377" y="1880"/>
                    <a:pt x="377" y="1880"/>
                  </a:cubicBezTo>
                  <a:cubicBezTo>
                    <a:pt x="356" y="1892"/>
                    <a:pt x="356" y="1892"/>
                    <a:pt x="356" y="1892"/>
                  </a:cubicBezTo>
                  <a:cubicBezTo>
                    <a:pt x="328" y="1852"/>
                    <a:pt x="328" y="1852"/>
                    <a:pt x="328" y="1852"/>
                  </a:cubicBezTo>
                  <a:cubicBezTo>
                    <a:pt x="304" y="1852"/>
                    <a:pt x="304" y="1852"/>
                    <a:pt x="304" y="1852"/>
                  </a:cubicBezTo>
                  <a:cubicBezTo>
                    <a:pt x="284" y="1792"/>
                    <a:pt x="284" y="1792"/>
                    <a:pt x="284" y="1792"/>
                  </a:cubicBezTo>
                  <a:cubicBezTo>
                    <a:pt x="284" y="1792"/>
                    <a:pt x="300" y="1756"/>
                    <a:pt x="340" y="1724"/>
                  </a:cubicBezTo>
                  <a:cubicBezTo>
                    <a:pt x="344" y="1704"/>
                    <a:pt x="344" y="1684"/>
                    <a:pt x="344" y="1684"/>
                  </a:cubicBezTo>
                  <a:cubicBezTo>
                    <a:pt x="316" y="1628"/>
                    <a:pt x="316" y="1628"/>
                    <a:pt x="316" y="1628"/>
                  </a:cubicBezTo>
                  <a:cubicBezTo>
                    <a:pt x="296" y="1628"/>
                    <a:pt x="296" y="1628"/>
                    <a:pt x="296" y="1628"/>
                  </a:cubicBezTo>
                  <a:cubicBezTo>
                    <a:pt x="296" y="1540"/>
                    <a:pt x="296" y="1540"/>
                    <a:pt x="296" y="1540"/>
                  </a:cubicBezTo>
                  <a:cubicBezTo>
                    <a:pt x="232" y="1468"/>
                    <a:pt x="232" y="1468"/>
                    <a:pt x="232" y="1468"/>
                  </a:cubicBezTo>
                  <a:cubicBezTo>
                    <a:pt x="260" y="1420"/>
                    <a:pt x="260" y="1420"/>
                    <a:pt x="260" y="1420"/>
                  </a:cubicBezTo>
                  <a:cubicBezTo>
                    <a:pt x="244" y="1396"/>
                    <a:pt x="244" y="1396"/>
                    <a:pt x="244" y="1396"/>
                  </a:cubicBezTo>
                  <a:cubicBezTo>
                    <a:pt x="192" y="1376"/>
                    <a:pt x="192" y="1376"/>
                    <a:pt x="192" y="1376"/>
                  </a:cubicBezTo>
                  <a:cubicBezTo>
                    <a:pt x="180" y="1388"/>
                    <a:pt x="180" y="1388"/>
                    <a:pt x="180" y="1388"/>
                  </a:cubicBezTo>
                  <a:cubicBezTo>
                    <a:pt x="172" y="1416"/>
                    <a:pt x="172" y="1416"/>
                    <a:pt x="172" y="1416"/>
                  </a:cubicBezTo>
                  <a:cubicBezTo>
                    <a:pt x="140" y="1440"/>
                    <a:pt x="140" y="1440"/>
                    <a:pt x="140" y="1440"/>
                  </a:cubicBezTo>
                  <a:cubicBezTo>
                    <a:pt x="92" y="1384"/>
                    <a:pt x="92" y="1384"/>
                    <a:pt x="92" y="1384"/>
                  </a:cubicBezTo>
                  <a:cubicBezTo>
                    <a:pt x="92" y="1316"/>
                    <a:pt x="92" y="1316"/>
                    <a:pt x="92" y="1316"/>
                  </a:cubicBezTo>
                  <a:cubicBezTo>
                    <a:pt x="0" y="1184"/>
                    <a:pt x="0" y="1184"/>
                    <a:pt x="0" y="1184"/>
                  </a:cubicBezTo>
                  <a:cubicBezTo>
                    <a:pt x="8" y="1124"/>
                    <a:pt x="8" y="1124"/>
                    <a:pt x="8" y="1124"/>
                  </a:cubicBezTo>
                  <a:cubicBezTo>
                    <a:pt x="20" y="1124"/>
                    <a:pt x="20" y="1124"/>
                    <a:pt x="20" y="1124"/>
                  </a:cubicBezTo>
                  <a:cubicBezTo>
                    <a:pt x="20" y="1124"/>
                    <a:pt x="28" y="1156"/>
                    <a:pt x="32" y="1160"/>
                  </a:cubicBezTo>
                  <a:cubicBezTo>
                    <a:pt x="35" y="1163"/>
                    <a:pt x="48" y="1164"/>
                    <a:pt x="53" y="1164"/>
                  </a:cubicBezTo>
                  <a:cubicBezTo>
                    <a:pt x="55" y="1164"/>
                    <a:pt x="56" y="1165"/>
                    <a:pt x="57" y="1166"/>
                  </a:cubicBezTo>
                  <a:cubicBezTo>
                    <a:pt x="84" y="1220"/>
                    <a:pt x="84" y="1220"/>
                    <a:pt x="84" y="1220"/>
                  </a:cubicBezTo>
                  <a:cubicBezTo>
                    <a:pt x="88" y="1228"/>
                    <a:pt x="108" y="1224"/>
                    <a:pt x="108" y="1224"/>
                  </a:cubicBezTo>
                  <a:cubicBezTo>
                    <a:pt x="116" y="1212"/>
                    <a:pt x="116" y="1212"/>
                    <a:pt x="116" y="1212"/>
                  </a:cubicBezTo>
                  <a:cubicBezTo>
                    <a:pt x="140" y="1216"/>
                    <a:pt x="140" y="1216"/>
                    <a:pt x="140" y="1216"/>
                  </a:cubicBezTo>
                  <a:cubicBezTo>
                    <a:pt x="144" y="1232"/>
                    <a:pt x="144" y="1232"/>
                    <a:pt x="144" y="1232"/>
                  </a:cubicBezTo>
                  <a:cubicBezTo>
                    <a:pt x="176" y="1220"/>
                    <a:pt x="176" y="1220"/>
                    <a:pt x="176" y="1220"/>
                  </a:cubicBezTo>
                  <a:cubicBezTo>
                    <a:pt x="176" y="1196"/>
                    <a:pt x="176" y="1196"/>
                    <a:pt x="176" y="1196"/>
                  </a:cubicBezTo>
                  <a:cubicBezTo>
                    <a:pt x="248" y="1184"/>
                    <a:pt x="248" y="1184"/>
                    <a:pt x="248" y="1184"/>
                  </a:cubicBezTo>
                  <a:cubicBezTo>
                    <a:pt x="248" y="1164"/>
                    <a:pt x="248" y="1164"/>
                    <a:pt x="248" y="1164"/>
                  </a:cubicBezTo>
                  <a:cubicBezTo>
                    <a:pt x="264" y="1160"/>
                    <a:pt x="264" y="1160"/>
                    <a:pt x="264" y="1160"/>
                  </a:cubicBezTo>
                  <a:cubicBezTo>
                    <a:pt x="272" y="1148"/>
                    <a:pt x="272" y="1148"/>
                    <a:pt x="272" y="1148"/>
                  </a:cubicBezTo>
                  <a:cubicBezTo>
                    <a:pt x="380" y="1152"/>
                    <a:pt x="380" y="1152"/>
                    <a:pt x="380" y="1152"/>
                  </a:cubicBezTo>
                  <a:cubicBezTo>
                    <a:pt x="380" y="1036"/>
                    <a:pt x="380" y="1036"/>
                    <a:pt x="380" y="1036"/>
                  </a:cubicBezTo>
                  <a:cubicBezTo>
                    <a:pt x="360" y="1016"/>
                    <a:pt x="360" y="1016"/>
                    <a:pt x="360" y="1016"/>
                  </a:cubicBezTo>
                  <a:cubicBezTo>
                    <a:pt x="352" y="868"/>
                    <a:pt x="352" y="868"/>
                    <a:pt x="352" y="868"/>
                  </a:cubicBezTo>
                  <a:cubicBezTo>
                    <a:pt x="280" y="816"/>
                    <a:pt x="280" y="816"/>
                    <a:pt x="280" y="816"/>
                  </a:cubicBezTo>
                  <a:cubicBezTo>
                    <a:pt x="344" y="780"/>
                    <a:pt x="344" y="780"/>
                    <a:pt x="344" y="780"/>
                  </a:cubicBezTo>
                  <a:cubicBezTo>
                    <a:pt x="348" y="720"/>
                    <a:pt x="348" y="720"/>
                    <a:pt x="348" y="720"/>
                  </a:cubicBezTo>
                  <a:cubicBezTo>
                    <a:pt x="348" y="720"/>
                    <a:pt x="368" y="708"/>
                    <a:pt x="372" y="708"/>
                  </a:cubicBezTo>
                  <a:cubicBezTo>
                    <a:pt x="376" y="708"/>
                    <a:pt x="376" y="680"/>
                    <a:pt x="380" y="684"/>
                  </a:cubicBezTo>
                  <a:cubicBezTo>
                    <a:pt x="384" y="688"/>
                    <a:pt x="436" y="664"/>
                    <a:pt x="436" y="664"/>
                  </a:cubicBezTo>
                  <a:cubicBezTo>
                    <a:pt x="440" y="544"/>
                    <a:pt x="440" y="544"/>
                    <a:pt x="440" y="544"/>
                  </a:cubicBezTo>
                  <a:cubicBezTo>
                    <a:pt x="384" y="496"/>
                    <a:pt x="384" y="496"/>
                    <a:pt x="384" y="496"/>
                  </a:cubicBezTo>
                  <a:cubicBezTo>
                    <a:pt x="412" y="424"/>
                    <a:pt x="412" y="424"/>
                    <a:pt x="412" y="424"/>
                  </a:cubicBezTo>
                  <a:cubicBezTo>
                    <a:pt x="392" y="384"/>
                    <a:pt x="392" y="384"/>
                    <a:pt x="392" y="384"/>
                  </a:cubicBezTo>
                  <a:cubicBezTo>
                    <a:pt x="480" y="292"/>
                    <a:pt x="480" y="292"/>
                    <a:pt x="480" y="292"/>
                  </a:cubicBezTo>
                  <a:cubicBezTo>
                    <a:pt x="452" y="260"/>
                    <a:pt x="452" y="260"/>
                    <a:pt x="452" y="260"/>
                  </a:cubicBezTo>
                  <a:cubicBezTo>
                    <a:pt x="452" y="232"/>
                    <a:pt x="452" y="232"/>
                    <a:pt x="452" y="232"/>
                  </a:cubicBezTo>
                  <a:cubicBezTo>
                    <a:pt x="476" y="208"/>
                    <a:pt x="476" y="208"/>
                    <a:pt x="476" y="208"/>
                  </a:cubicBezTo>
                  <a:cubicBezTo>
                    <a:pt x="476" y="208"/>
                    <a:pt x="548" y="204"/>
                    <a:pt x="552" y="204"/>
                  </a:cubicBezTo>
                  <a:cubicBezTo>
                    <a:pt x="556" y="204"/>
                    <a:pt x="556" y="156"/>
                    <a:pt x="560" y="156"/>
                  </a:cubicBezTo>
                  <a:cubicBezTo>
                    <a:pt x="564" y="156"/>
                    <a:pt x="616" y="148"/>
                    <a:pt x="616" y="148"/>
                  </a:cubicBezTo>
                  <a:cubicBezTo>
                    <a:pt x="616" y="148"/>
                    <a:pt x="600" y="92"/>
                    <a:pt x="600" y="88"/>
                  </a:cubicBezTo>
                  <a:cubicBezTo>
                    <a:pt x="600" y="84"/>
                    <a:pt x="608" y="4"/>
                    <a:pt x="608" y="4"/>
                  </a:cubicBezTo>
                  <a:cubicBezTo>
                    <a:pt x="656" y="0"/>
                    <a:pt x="656" y="0"/>
                    <a:pt x="656" y="0"/>
                  </a:cubicBezTo>
                  <a:cubicBezTo>
                    <a:pt x="676" y="40"/>
                    <a:pt x="676" y="40"/>
                    <a:pt x="676" y="40"/>
                  </a:cubicBezTo>
                  <a:cubicBezTo>
                    <a:pt x="676" y="40"/>
                    <a:pt x="696" y="20"/>
                    <a:pt x="700" y="20"/>
                  </a:cubicBezTo>
                  <a:cubicBezTo>
                    <a:pt x="704" y="20"/>
                    <a:pt x="756" y="72"/>
                    <a:pt x="760" y="72"/>
                  </a:cubicBezTo>
                  <a:cubicBezTo>
                    <a:pt x="764" y="72"/>
                    <a:pt x="784" y="76"/>
                    <a:pt x="784" y="76"/>
                  </a:cubicBezTo>
                  <a:cubicBezTo>
                    <a:pt x="784" y="76"/>
                    <a:pt x="788" y="124"/>
                    <a:pt x="792" y="124"/>
                  </a:cubicBezTo>
                  <a:cubicBezTo>
                    <a:pt x="816" y="124"/>
                    <a:pt x="816" y="124"/>
                    <a:pt x="816" y="124"/>
                  </a:cubicBezTo>
                  <a:cubicBezTo>
                    <a:pt x="860" y="100"/>
                    <a:pt x="860" y="100"/>
                    <a:pt x="860" y="100"/>
                  </a:cubicBezTo>
                  <a:cubicBezTo>
                    <a:pt x="987" y="103"/>
                    <a:pt x="987" y="103"/>
                    <a:pt x="987" y="103"/>
                  </a:cubicBezTo>
                  <a:cubicBezTo>
                    <a:pt x="993" y="133"/>
                    <a:pt x="993" y="133"/>
                    <a:pt x="993" y="133"/>
                  </a:cubicBezTo>
                  <a:cubicBezTo>
                    <a:pt x="1019" y="159"/>
                    <a:pt x="1019" y="159"/>
                    <a:pt x="1019" y="159"/>
                  </a:cubicBezTo>
                  <a:cubicBezTo>
                    <a:pt x="1050" y="164"/>
                    <a:pt x="1050" y="164"/>
                    <a:pt x="1050" y="164"/>
                  </a:cubicBezTo>
                  <a:cubicBezTo>
                    <a:pt x="1061" y="190"/>
                    <a:pt x="1061" y="190"/>
                    <a:pt x="1061" y="190"/>
                  </a:cubicBezTo>
                  <a:cubicBezTo>
                    <a:pt x="1055" y="216"/>
                    <a:pt x="1055" y="216"/>
                    <a:pt x="1055" y="216"/>
                  </a:cubicBezTo>
                  <a:cubicBezTo>
                    <a:pt x="1087" y="248"/>
                    <a:pt x="1087" y="248"/>
                    <a:pt x="1087" y="248"/>
                  </a:cubicBezTo>
                  <a:cubicBezTo>
                    <a:pt x="1082" y="274"/>
                    <a:pt x="1082" y="274"/>
                    <a:pt x="1082" y="274"/>
                  </a:cubicBezTo>
                  <a:cubicBezTo>
                    <a:pt x="1108" y="289"/>
                    <a:pt x="1108" y="289"/>
                    <a:pt x="1108" y="289"/>
                  </a:cubicBezTo>
                  <a:cubicBezTo>
                    <a:pt x="1108" y="367"/>
                    <a:pt x="1108" y="367"/>
                    <a:pt x="1108" y="367"/>
                  </a:cubicBezTo>
                  <a:cubicBezTo>
                    <a:pt x="1108" y="373"/>
                    <a:pt x="1092" y="394"/>
                    <a:pt x="1092" y="394"/>
                  </a:cubicBezTo>
                  <a:cubicBezTo>
                    <a:pt x="1118" y="487"/>
                    <a:pt x="1118" y="487"/>
                    <a:pt x="1118" y="487"/>
                  </a:cubicBezTo>
                  <a:cubicBezTo>
                    <a:pt x="1118" y="487"/>
                    <a:pt x="1076" y="560"/>
                    <a:pt x="1082" y="566"/>
                  </a:cubicBezTo>
                  <a:cubicBezTo>
                    <a:pt x="1087" y="571"/>
                    <a:pt x="1134" y="602"/>
                    <a:pt x="1134" y="602"/>
                  </a:cubicBezTo>
                  <a:lnTo>
                    <a:pt x="1155" y="675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3" name="แพร่">
              <a:extLst>
                <a:ext uri="{FF2B5EF4-FFF2-40B4-BE49-F238E27FC236}">
                  <a16:creationId xmlns:a16="http://schemas.microsoft.com/office/drawing/2014/main" id="{63C917C7-9B8F-4F07-A83E-089775E83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504" y="1618856"/>
              <a:ext cx="427952" cy="424294"/>
            </a:xfrm>
            <a:custGeom>
              <a:avLst/>
              <a:gdLst>
                <a:gd name="T0" fmla="*/ 949 w 1043"/>
                <a:gd name="T1" fmla="*/ 564 h 1043"/>
                <a:gd name="T2" fmla="*/ 912 w 1043"/>
                <a:gd name="T3" fmla="*/ 652 h 1043"/>
                <a:gd name="T4" fmla="*/ 865 w 1043"/>
                <a:gd name="T5" fmla="*/ 783 h 1043"/>
                <a:gd name="T6" fmla="*/ 850 w 1043"/>
                <a:gd name="T7" fmla="*/ 866 h 1043"/>
                <a:gd name="T8" fmla="*/ 772 w 1043"/>
                <a:gd name="T9" fmla="*/ 814 h 1043"/>
                <a:gd name="T10" fmla="*/ 620 w 1043"/>
                <a:gd name="T11" fmla="*/ 918 h 1043"/>
                <a:gd name="T12" fmla="*/ 614 w 1043"/>
                <a:gd name="T13" fmla="*/ 917 h 1043"/>
                <a:gd name="T14" fmla="*/ 609 w 1043"/>
                <a:gd name="T15" fmla="*/ 915 h 1043"/>
                <a:gd name="T16" fmla="*/ 604 w 1043"/>
                <a:gd name="T17" fmla="*/ 914 h 1043"/>
                <a:gd name="T18" fmla="*/ 595 w 1043"/>
                <a:gd name="T19" fmla="*/ 910 h 1043"/>
                <a:gd name="T20" fmla="*/ 593 w 1043"/>
                <a:gd name="T21" fmla="*/ 909 h 1043"/>
                <a:gd name="T22" fmla="*/ 591 w 1043"/>
                <a:gd name="T23" fmla="*/ 909 h 1043"/>
                <a:gd name="T24" fmla="*/ 589 w 1043"/>
                <a:gd name="T25" fmla="*/ 908 h 1043"/>
                <a:gd name="T26" fmla="*/ 553 w 1043"/>
                <a:gd name="T27" fmla="*/ 913 h 1043"/>
                <a:gd name="T28" fmla="*/ 532 w 1043"/>
                <a:gd name="T29" fmla="*/ 960 h 1043"/>
                <a:gd name="T30" fmla="*/ 493 w 1043"/>
                <a:gd name="T31" fmla="*/ 966 h 1043"/>
                <a:gd name="T32" fmla="*/ 391 w 1043"/>
                <a:gd name="T33" fmla="*/ 944 h 1043"/>
                <a:gd name="T34" fmla="*/ 271 w 1043"/>
                <a:gd name="T35" fmla="*/ 955 h 1043"/>
                <a:gd name="T36" fmla="*/ 151 w 1043"/>
                <a:gd name="T37" fmla="*/ 950 h 1043"/>
                <a:gd name="T38" fmla="*/ 88 w 1043"/>
                <a:gd name="T39" fmla="*/ 1021 h 1043"/>
                <a:gd name="T40" fmla="*/ 15 w 1043"/>
                <a:gd name="T41" fmla="*/ 1043 h 1043"/>
                <a:gd name="T42" fmla="*/ 0 w 1043"/>
                <a:gd name="T43" fmla="*/ 965 h 1043"/>
                <a:gd name="T44" fmla="*/ 104 w 1043"/>
                <a:gd name="T45" fmla="*/ 845 h 1043"/>
                <a:gd name="T46" fmla="*/ 193 w 1043"/>
                <a:gd name="T47" fmla="*/ 736 h 1043"/>
                <a:gd name="T48" fmla="*/ 292 w 1043"/>
                <a:gd name="T49" fmla="*/ 720 h 1043"/>
                <a:gd name="T50" fmla="*/ 386 w 1043"/>
                <a:gd name="T51" fmla="*/ 569 h 1043"/>
                <a:gd name="T52" fmla="*/ 479 w 1043"/>
                <a:gd name="T53" fmla="*/ 501 h 1043"/>
                <a:gd name="T54" fmla="*/ 573 w 1043"/>
                <a:gd name="T55" fmla="*/ 386 h 1043"/>
                <a:gd name="T56" fmla="*/ 594 w 1043"/>
                <a:gd name="T57" fmla="*/ 324 h 1043"/>
                <a:gd name="T58" fmla="*/ 662 w 1043"/>
                <a:gd name="T59" fmla="*/ 235 h 1043"/>
                <a:gd name="T60" fmla="*/ 646 w 1043"/>
                <a:gd name="T61" fmla="*/ 172 h 1043"/>
                <a:gd name="T62" fmla="*/ 646 w 1043"/>
                <a:gd name="T63" fmla="*/ 84 h 1043"/>
                <a:gd name="T64" fmla="*/ 664 w 1043"/>
                <a:gd name="T65" fmla="*/ 15 h 1043"/>
                <a:gd name="T66" fmla="*/ 709 w 1043"/>
                <a:gd name="T67" fmla="*/ 0 h 1043"/>
                <a:gd name="T68" fmla="*/ 730 w 1043"/>
                <a:gd name="T69" fmla="*/ 21 h 1043"/>
                <a:gd name="T70" fmla="*/ 813 w 1043"/>
                <a:gd name="T71" fmla="*/ 11 h 1043"/>
                <a:gd name="T72" fmla="*/ 857 w 1043"/>
                <a:gd name="T73" fmla="*/ 18 h 1043"/>
                <a:gd name="T74" fmla="*/ 865 w 1043"/>
                <a:gd name="T75" fmla="*/ 136 h 1043"/>
                <a:gd name="T76" fmla="*/ 881 w 1043"/>
                <a:gd name="T77" fmla="*/ 225 h 1043"/>
                <a:gd name="T78" fmla="*/ 912 w 1043"/>
                <a:gd name="T79" fmla="*/ 324 h 1043"/>
                <a:gd name="T80" fmla="*/ 1006 w 1043"/>
                <a:gd name="T81" fmla="*/ 324 h 1043"/>
                <a:gd name="T82" fmla="*/ 1043 w 1043"/>
                <a:gd name="T83" fmla="*/ 381 h 1043"/>
                <a:gd name="T84" fmla="*/ 991 w 1043"/>
                <a:gd name="T85" fmla="*/ 501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43" h="1043">
                  <a:moveTo>
                    <a:pt x="991" y="501"/>
                  </a:moveTo>
                  <a:cubicBezTo>
                    <a:pt x="949" y="564"/>
                    <a:pt x="949" y="564"/>
                    <a:pt x="949" y="564"/>
                  </a:cubicBezTo>
                  <a:cubicBezTo>
                    <a:pt x="959" y="616"/>
                    <a:pt x="959" y="616"/>
                    <a:pt x="959" y="616"/>
                  </a:cubicBezTo>
                  <a:cubicBezTo>
                    <a:pt x="912" y="652"/>
                    <a:pt x="912" y="652"/>
                    <a:pt x="912" y="652"/>
                  </a:cubicBezTo>
                  <a:cubicBezTo>
                    <a:pt x="918" y="754"/>
                    <a:pt x="918" y="754"/>
                    <a:pt x="918" y="754"/>
                  </a:cubicBezTo>
                  <a:cubicBezTo>
                    <a:pt x="865" y="783"/>
                    <a:pt x="865" y="783"/>
                    <a:pt x="865" y="783"/>
                  </a:cubicBezTo>
                  <a:cubicBezTo>
                    <a:pt x="881" y="840"/>
                    <a:pt x="881" y="840"/>
                    <a:pt x="881" y="840"/>
                  </a:cubicBezTo>
                  <a:cubicBezTo>
                    <a:pt x="850" y="866"/>
                    <a:pt x="850" y="866"/>
                    <a:pt x="850" y="866"/>
                  </a:cubicBezTo>
                  <a:cubicBezTo>
                    <a:pt x="808" y="804"/>
                    <a:pt x="808" y="804"/>
                    <a:pt x="808" y="804"/>
                  </a:cubicBezTo>
                  <a:cubicBezTo>
                    <a:pt x="772" y="814"/>
                    <a:pt x="772" y="814"/>
                    <a:pt x="772" y="814"/>
                  </a:cubicBezTo>
                  <a:cubicBezTo>
                    <a:pt x="678" y="897"/>
                    <a:pt x="678" y="897"/>
                    <a:pt x="678" y="897"/>
                  </a:cubicBezTo>
                  <a:cubicBezTo>
                    <a:pt x="678" y="897"/>
                    <a:pt x="626" y="918"/>
                    <a:pt x="620" y="918"/>
                  </a:cubicBezTo>
                  <a:cubicBezTo>
                    <a:pt x="619" y="918"/>
                    <a:pt x="618" y="918"/>
                    <a:pt x="616" y="917"/>
                  </a:cubicBezTo>
                  <a:cubicBezTo>
                    <a:pt x="614" y="917"/>
                    <a:pt x="614" y="917"/>
                    <a:pt x="614" y="917"/>
                  </a:cubicBezTo>
                  <a:cubicBezTo>
                    <a:pt x="613" y="917"/>
                    <a:pt x="612" y="916"/>
                    <a:pt x="611" y="916"/>
                  </a:cubicBezTo>
                  <a:cubicBezTo>
                    <a:pt x="611" y="916"/>
                    <a:pt x="610" y="916"/>
                    <a:pt x="609" y="915"/>
                  </a:cubicBezTo>
                  <a:cubicBezTo>
                    <a:pt x="609" y="915"/>
                    <a:pt x="608" y="915"/>
                    <a:pt x="607" y="914"/>
                  </a:cubicBezTo>
                  <a:cubicBezTo>
                    <a:pt x="606" y="914"/>
                    <a:pt x="605" y="914"/>
                    <a:pt x="604" y="914"/>
                  </a:cubicBezTo>
                  <a:cubicBezTo>
                    <a:pt x="604" y="913"/>
                    <a:pt x="603" y="913"/>
                    <a:pt x="603" y="913"/>
                  </a:cubicBezTo>
                  <a:cubicBezTo>
                    <a:pt x="600" y="912"/>
                    <a:pt x="597" y="911"/>
                    <a:pt x="595" y="910"/>
                  </a:cubicBezTo>
                  <a:cubicBezTo>
                    <a:pt x="595" y="910"/>
                    <a:pt x="594" y="910"/>
                    <a:pt x="594" y="910"/>
                  </a:cubicBezTo>
                  <a:cubicBezTo>
                    <a:pt x="594" y="910"/>
                    <a:pt x="593" y="909"/>
                    <a:pt x="593" y="909"/>
                  </a:cubicBezTo>
                  <a:cubicBezTo>
                    <a:pt x="592" y="909"/>
                    <a:pt x="592" y="909"/>
                    <a:pt x="592" y="909"/>
                  </a:cubicBezTo>
                  <a:cubicBezTo>
                    <a:pt x="591" y="909"/>
                    <a:pt x="591" y="909"/>
                    <a:pt x="591" y="909"/>
                  </a:cubicBezTo>
                  <a:cubicBezTo>
                    <a:pt x="590" y="908"/>
                    <a:pt x="590" y="908"/>
                    <a:pt x="589" y="908"/>
                  </a:cubicBezTo>
                  <a:cubicBezTo>
                    <a:pt x="589" y="908"/>
                    <a:pt x="589" y="908"/>
                    <a:pt x="589" y="908"/>
                  </a:cubicBezTo>
                  <a:cubicBezTo>
                    <a:pt x="589" y="908"/>
                    <a:pt x="589" y="908"/>
                    <a:pt x="589" y="908"/>
                  </a:cubicBezTo>
                  <a:cubicBezTo>
                    <a:pt x="553" y="913"/>
                    <a:pt x="553" y="913"/>
                    <a:pt x="553" y="913"/>
                  </a:cubicBezTo>
                  <a:cubicBezTo>
                    <a:pt x="553" y="944"/>
                    <a:pt x="553" y="944"/>
                    <a:pt x="553" y="944"/>
                  </a:cubicBezTo>
                  <a:cubicBezTo>
                    <a:pt x="532" y="960"/>
                    <a:pt x="532" y="960"/>
                    <a:pt x="532" y="960"/>
                  </a:cubicBezTo>
                  <a:cubicBezTo>
                    <a:pt x="495" y="960"/>
                    <a:pt x="495" y="960"/>
                    <a:pt x="495" y="960"/>
                  </a:cubicBezTo>
                  <a:cubicBezTo>
                    <a:pt x="493" y="966"/>
                    <a:pt x="493" y="966"/>
                    <a:pt x="493" y="966"/>
                  </a:cubicBezTo>
                  <a:cubicBezTo>
                    <a:pt x="469" y="950"/>
                    <a:pt x="469" y="950"/>
                    <a:pt x="469" y="950"/>
                  </a:cubicBezTo>
                  <a:cubicBezTo>
                    <a:pt x="391" y="944"/>
                    <a:pt x="391" y="944"/>
                    <a:pt x="391" y="944"/>
                  </a:cubicBezTo>
                  <a:cubicBezTo>
                    <a:pt x="307" y="1023"/>
                    <a:pt x="307" y="1023"/>
                    <a:pt x="307" y="1023"/>
                  </a:cubicBezTo>
                  <a:cubicBezTo>
                    <a:pt x="271" y="955"/>
                    <a:pt x="271" y="955"/>
                    <a:pt x="271" y="955"/>
                  </a:cubicBezTo>
                  <a:cubicBezTo>
                    <a:pt x="208" y="934"/>
                    <a:pt x="208" y="934"/>
                    <a:pt x="208" y="934"/>
                  </a:cubicBezTo>
                  <a:cubicBezTo>
                    <a:pt x="151" y="950"/>
                    <a:pt x="151" y="950"/>
                    <a:pt x="151" y="950"/>
                  </a:cubicBezTo>
                  <a:cubicBezTo>
                    <a:pt x="88" y="1021"/>
                    <a:pt x="88" y="1021"/>
                    <a:pt x="88" y="1021"/>
                  </a:cubicBezTo>
                  <a:cubicBezTo>
                    <a:pt x="88" y="1021"/>
                    <a:pt x="88" y="1021"/>
                    <a:pt x="88" y="1021"/>
                  </a:cubicBezTo>
                  <a:cubicBezTo>
                    <a:pt x="73" y="1038"/>
                    <a:pt x="73" y="1038"/>
                    <a:pt x="73" y="1038"/>
                  </a:cubicBezTo>
                  <a:cubicBezTo>
                    <a:pt x="15" y="1043"/>
                    <a:pt x="15" y="1043"/>
                    <a:pt x="15" y="1043"/>
                  </a:cubicBezTo>
                  <a:cubicBezTo>
                    <a:pt x="9" y="1013"/>
                    <a:pt x="9" y="1013"/>
                    <a:pt x="9" y="1013"/>
                  </a:cubicBezTo>
                  <a:cubicBezTo>
                    <a:pt x="0" y="965"/>
                    <a:pt x="0" y="965"/>
                    <a:pt x="0" y="965"/>
                  </a:cubicBezTo>
                  <a:cubicBezTo>
                    <a:pt x="0" y="965"/>
                    <a:pt x="99" y="866"/>
                    <a:pt x="99" y="861"/>
                  </a:cubicBezTo>
                  <a:cubicBezTo>
                    <a:pt x="99" y="856"/>
                    <a:pt x="104" y="845"/>
                    <a:pt x="104" y="845"/>
                  </a:cubicBezTo>
                  <a:cubicBezTo>
                    <a:pt x="198" y="767"/>
                    <a:pt x="198" y="767"/>
                    <a:pt x="198" y="767"/>
                  </a:cubicBezTo>
                  <a:cubicBezTo>
                    <a:pt x="193" y="736"/>
                    <a:pt x="193" y="736"/>
                    <a:pt x="193" y="736"/>
                  </a:cubicBezTo>
                  <a:cubicBezTo>
                    <a:pt x="224" y="715"/>
                    <a:pt x="224" y="715"/>
                    <a:pt x="224" y="715"/>
                  </a:cubicBezTo>
                  <a:cubicBezTo>
                    <a:pt x="292" y="720"/>
                    <a:pt x="292" y="720"/>
                    <a:pt x="292" y="720"/>
                  </a:cubicBezTo>
                  <a:cubicBezTo>
                    <a:pt x="323" y="684"/>
                    <a:pt x="323" y="684"/>
                    <a:pt x="323" y="684"/>
                  </a:cubicBezTo>
                  <a:cubicBezTo>
                    <a:pt x="386" y="569"/>
                    <a:pt x="386" y="569"/>
                    <a:pt x="386" y="569"/>
                  </a:cubicBezTo>
                  <a:cubicBezTo>
                    <a:pt x="448" y="501"/>
                    <a:pt x="448" y="501"/>
                    <a:pt x="448" y="501"/>
                  </a:cubicBezTo>
                  <a:cubicBezTo>
                    <a:pt x="479" y="501"/>
                    <a:pt x="479" y="501"/>
                    <a:pt x="479" y="501"/>
                  </a:cubicBezTo>
                  <a:cubicBezTo>
                    <a:pt x="521" y="412"/>
                    <a:pt x="521" y="412"/>
                    <a:pt x="521" y="412"/>
                  </a:cubicBezTo>
                  <a:cubicBezTo>
                    <a:pt x="573" y="386"/>
                    <a:pt x="573" y="386"/>
                    <a:pt x="573" y="386"/>
                  </a:cubicBezTo>
                  <a:cubicBezTo>
                    <a:pt x="573" y="345"/>
                    <a:pt x="573" y="345"/>
                    <a:pt x="573" y="345"/>
                  </a:cubicBezTo>
                  <a:cubicBezTo>
                    <a:pt x="594" y="324"/>
                    <a:pt x="594" y="324"/>
                    <a:pt x="594" y="324"/>
                  </a:cubicBezTo>
                  <a:cubicBezTo>
                    <a:pt x="610" y="245"/>
                    <a:pt x="610" y="245"/>
                    <a:pt x="610" y="245"/>
                  </a:cubicBezTo>
                  <a:cubicBezTo>
                    <a:pt x="662" y="235"/>
                    <a:pt x="662" y="235"/>
                    <a:pt x="662" y="235"/>
                  </a:cubicBezTo>
                  <a:cubicBezTo>
                    <a:pt x="662" y="199"/>
                    <a:pt x="662" y="199"/>
                    <a:pt x="662" y="199"/>
                  </a:cubicBezTo>
                  <a:cubicBezTo>
                    <a:pt x="646" y="172"/>
                    <a:pt x="646" y="172"/>
                    <a:pt x="646" y="172"/>
                  </a:cubicBezTo>
                  <a:cubicBezTo>
                    <a:pt x="662" y="141"/>
                    <a:pt x="662" y="141"/>
                    <a:pt x="662" y="141"/>
                  </a:cubicBezTo>
                  <a:cubicBezTo>
                    <a:pt x="646" y="84"/>
                    <a:pt x="646" y="84"/>
                    <a:pt x="646" y="84"/>
                  </a:cubicBezTo>
                  <a:cubicBezTo>
                    <a:pt x="662" y="47"/>
                    <a:pt x="662" y="47"/>
                    <a:pt x="662" y="47"/>
                  </a:cubicBezTo>
                  <a:cubicBezTo>
                    <a:pt x="664" y="15"/>
                    <a:pt x="664" y="15"/>
                    <a:pt x="664" y="15"/>
                  </a:cubicBezTo>
                  <a:cubicBezTo>
                    <a:pt x="683" y="0"/>
                    <a:pt x="683" y="0"/>
                    <a:pt x="683" y="0"/>
                  </a:cubicBezTo>
                  <a:cubicBezTo>
                    <a:pt x="709" y="0"/>
                    <a:pt x="709" y="0"/>
                    <a:pt x="709" y="0"/>
                  </a:cubicBezTo>
                  <a:cubicBezTo>
                    <a:pt x="721" y="13"/>
                    <a:pt x="721" y="13"/>
                    <a:pt x="721" y="13"/>
                  </a:cubicBezTo>
                  <a:cubicBezTo>
                    <a:pt x="730" y="21"/>
                    <a:pt x="730" y="21"/>
                    <a:pt x="730" y="21"/>
                  </a:cubicBezTo>
                  <a:cubicBezTo>
                    <a:pt x="756" y="0"/>
                    <a:pt x="756" y="0"/>
                    <a:pt x="756" y="0"/>
                  </a:cubicBezTo>
                  <a:cubicBezTo>
                    <a:pt x="813" y="11"/>
                    <a:pt x="813" y="11"/>
                    <a:pt x="813" y="11"/>
                  </a:cubicBezTo>
                  <a:cubicBezTo>
                    <a:pt x="813" y="11"/>
                    <a:pt x="850" y="26"/>
                    <a:pt x="855" y="21"/>
                  </a:cubicBezTo>
                  <a:cubicBezTo>
                    <a:pt x="856" y="21"/>
                    <a:pt x="856" y="20"/>
                    <a:pt x="857" y="18"/>
                  </a:cubicBezTo>
                  <a:cubicBezTo>
                    <a:pt x="902" y="89"/>
                    <a:pt x="902" y="89"/>
                    <a:pt x="902" y="89"/>
                  </a:cubicBezTo>
                  <a:cubicBezTo>
                    <a:pt x="865" y="136"/>
                    <a:pt x="865" y="136"/>
                    <a:pt x="865" y="136"/>
                  </a:cubicBezTo>
                  <a:cubicBezTo>
                    <a:pt x="892" y="178"/>
                    <a:pt x="892" y="178"/>
                    <a:pt x="892" y="178"/>
                  </a:cubicBezTo>
                  <a:cubicBezTo>
                    <a:pt x="881" y="225"/>
                    <a:pt x="881" y="225"/>
                    <a:pt x="881" y="225"/>
                  </a:cubicBezTo>
                  <a:cubicBezTo>
                    <a:pt x="912" y="272"/>
                    <a:pt x="912" y="272"/>
                    <a:pt x="912" y="272"/>
                  </a:cubicBezTo>
                  <a:cubicBezTo>
                    <a:pt x="912" y="324"/>
                    <a:pt x="912" y="324"/>
                    <a:pt x="912" y="324"/>
                  </a:cubicBezTo>
                  <a:cubicBezTo>
                    <a:pt x="954" y="308"/>
                    <a:pt x="954" y="308"/>
                    <a:pt x="954" y="308"/>
                  </a:cubicBezTo>
                  <a:cubicBezTo>
                    <a:pt x="954" y="308"/>
                    <a:pt x="996" y="324"/>
                    <a:pt x="1006" y="324"/>
                  </a:cubicBezTo>
                  <a:cubicBezTo>
                    <a:pt x="1017" y="324"/>
                    <a:pt x="1038" y="308"/>
                    <a:pt x="1038" y="308"/>
                  </a:cubicBezTo>
                  <a:cubicBezTo>
                    <a:pt x="1043" y="381"/>
                    <a:pt x="1043" y="381"/>
                    <a:pt x="1043" y="381"/>
                  </a:cubicBezTo>
                  <a:cubicBezTo>
                    <a:pt x="980" y="449"/>
                    <a:pt x="980" y="449"/>
                    <a:pt x="980" y="449"/>
                  </a:cubicBezTo>
                  <a:lnTo>
                    <a:pt x="991" y="50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4" name="พะเยา">
              <a:extLst>
                <a:ext uri="{FF2B5EF4-FFF2-40B4-BE49-F238E27FC236}">
                  <a16:creationId xmlns:a16="http://schemas.microsoft.com/office/drawing/2014/main" id="{03E351C6-AA29-49FC-8C26-C3F07503D3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3551" y="1273203"/>
              <a:ext cx="340167" cy="354798"/>
            </a:xfrm>
            <a:custGeom>
              <a:avLst/>
              <a:gdLst>
                <a:gd name="T0" fmla="*/ 820 w 831"/>
                <a:gd name="T1" fmla="*/ 653 h 872"/>
                <a:gd name="T2" fmla="*/ 721 w 831"/>
                <a:gd name="T3" fmla="*/ 632 h 872"/>
                <a:gd name="T4" fmla="*/ 716 w 831"/>
                <a:gd name="T5" fmla="*/ 700 h 872"/>
                <a:gd name="T6" fmla="*/ 648 w 831"/>
                <a:gd name="T7" fmla="*/ 747 h 872"/>
                <a:gd name="T8" fmla="*/ 601 w 831"/>
                <a:gd name="T9" fmla="*/ 784 h 872"/>
                <a:gd name="T10" fmla="*/ 600 w 831"/>
                <a:gd name="T11" fmla="*/ 812 h 872"/>
                <a:gd name="T12" fmla="*/ 570 w 831"/>
                <a:gd name="T13" fmla="*/ 867 h 872"/>
                <a:gd name="T14" fmla="*/ 471 w 831"/>
                <a:gd name="T15" fmla="*/ 846 h 872"/>
                <a:gd name="T16" fmla="*/ 436 w 831"/>
                <a:gd name="T17" fmla="*/ 859 h 872"/>
                <a:gd name="T18" fmla="*/ 398 w 831"/>
                <a:gd name="T19" fmla="*/ 846 h 872"/>
                <a:gd name="T20" fmla="*/ 372 w 831"/>
                <a:gd name="T21" fmla="*/ 867 h 872"/>
                <a:gd name="T22" fmla="*/ 330 w 831"/>
                <a:gd name="T23" fmla="*/ 815 h 872"/>
                <a:gd name="T24" fmla="*/ 278 w 831"/>
                <a:gd name="T25" fmla="*/ 779 h 872"/>
                <a:gd name="T26" fmla="*/ 174 w 831"/>
                <a:gd name="T27" fmla="*/ 685 h 872"/>
                <a:gd name="T28" fmla="*/ 111 w 831"/>
                <a:gd name="T29" fmla="*/ 627 h 872"/>
                <a:gd name="T30" fmla="*/ 59 w 831"/>
                <a:gd name="T31" fmla="*/ 549 h 872"/>
                <a:gd name="T32" fmla="*/ 7 w 831"/>
                <a:gd name="T33" fmla="*/ 439 h 872"/>
                <a:gd name="T34" fmla="*/ 0 w 831"/>
                <a:gd name="T35" fmla="*/ 330 h 872"/>
                <a:gd name="T36" fmla="*/ 7 w 831"/>
                <a:gd name="T37" fmla="*/ 293 h 872"/>
                <a:gd name="T38" fmla="*/ 75 w 831"/>
                <a:gd name="T39" fmla="*/ 267 h 872"/>
                <a:gd name="T40" fmla="*/ 121 w 831"/>
                <a:gd name="T41" fmla="*/ 264 h 872"/>
                <a:gd name="T42" fmla="*/ 137 w 831"/>
                <a:gd name="T43" fmla="*/ 267 h 872"/>
                <a:gd name="T44" fmla="*/ 199 w 831"/>
                <a:gd name="T45" fmla="*/ 298 h 872"/>
                <a:gd name="T46" fmla="*/ 200 w 831"/>
                <a:gd name="T47" fmla="*/ 298 h 872"/>
                <a:gd name="T48" fmla="*/ 241 w 831"/>
                <a:gd name="T49" fmla="*/ 278 h 872"/>
                <a:gd name="T50" fmla="*/ 299 w 831"/>
                <a:gd name="T51" fmla="*/ 273 h 872"/>
                <a:gd name="T52" fmla="*/ 346 w 831"/>
                <a:gd name="T53" fmla="*/ 173 h 872"/>
                <a:gd name="T54" fmla="*/ 424 w 831"/>
                <a:gd name="T55" fmla="*/ 111 h 872"/>
                <a:gd name="T56" fmla="*/ 487 w 831"/>
                <a:gd name="T57" fmla="*/ 111 h 872"/>
                <a:gd name="T58" fmla="*/ 554 w 831"/>
                <a:gd name="T59" fmla="*/ 85 h 872"/>
                <a:gd name="T60" fmla="*/ 575 w 831"/>
                <a:gd name="T61" fmla="*/ 27 h 872"/>
                <a:gd name="T62" fmla="*/ 645 w 831"/>
                <a:gd name="T63" fmla="*/ 0 h 872"/>
                <a:gd name="T64" fmla="*/ 666 w 831"/>
                <a:gd name="T65" fmla="*/ 14 h 872"/>
                <a:gd name="T66" fmla="*/ 646 w 831"/>
                <a:gd name="T67" fmla="*/ 54 h 872"/>
                <a:gd name="T68" fmla="*/ 674 w 831"/>
                <a:gd name="T69" fmla="*/ 98 h 872"/>
                <a:gd name="T70" fmla="*/ 706 w 831"/>
                <a:gd name="T71" fmla="*/ 174 h 872"/>
                <a:gd name="T72" fmla="*/ 778 w 831"/>
                <a:gd name="T73" fmla="*/ 214 h 872"/>
                <a:gd name="T74" fmla="*/ 800 w 831"/>
                <a:gd name="T75" fmla="*/ 241 h 872"/>
                <a:gd name="T76" fmla="*/ 768 w 831"/>
                <a:gd name="T77" fmla="*/ 278 h 872"/>
                <a:gd name="T78" fmla="*/ 706 w 831"/>
                <a:gd name="T79" fmla="*/ 340 h 872"/>
                <a:gd name="T80" fmla="*/ 768 w 831"/>
                <a:gd name="T81" fmla="*/ 366 h 872"/>
                <a:gd name="T82" fmla="*/ 810 w 831"/>
                <a:gd name="T83" fmla="*/ 377 h 872"/>
                <a:gd name="T84" fmla="*/ 800 w 831"/>
                <a:gd name="T85" fmla="*/ 445 h 872"/>
                <a:gd name="T86" fmla="*/ 831 w 831"/>
                <a:gd name="T87" fmla="*/ 575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31" h="872">
                  <a:moveTo>
                    <a:pt x="784" y="596"/>
                  </a:moveTo>
                  <a:cubicBezTo>
                    <a:pt x="820" y="653"/>
                    <a:pt x="820" y="653"/>
                    <a:pt x="820" y="653"/>
                  </a:cubicBezTo>
                  <a:cubicBezTo>
                    <a:pt x="789" y="653"/>
                    <a:pt x="789" y="653"/>
                    <a:pt x="789" y="653"/>
                  </a:cubicBezTo>
                  <a:cubicBezTo>
                    <a:pt x="721" y="632"/>
                    <a:pt x="721" y="632"/>
                    <a:pt x="721" y="632"/>
                  </a:cubicBezTo>
                  <a:cubicBezTo>
                    <a:pt x="721" y="632"/>
                    <a:pt x="669" y="659"/>
                    <a:pt x="680" y="664"/>
                  </a:cubicBezTo>
                  <a:cubicBezTo>
                    <a:pt x="690" y="669"/>
                    <a:pt x="716" y="700"/>
                    <a:pt x="716" y="700"/>
                  </a:cubicBezTo>
                  <a:cubicBezTo>
                    <a:pt x="690" y="737"/>
                    <a:pt x="690" y="737"/>
                    <a:pt x="690" y="737"/>
                  </a:cubicBezTo>
                  <a:cubicBezTo>
                    <a:pt x="648" y="747"/>
                    <a:pt x="648" y="747"/>
                    <a:pt x="648" y="747"/>
                  </a:cubicBezTo>
                  <a:cubicBezTo>
                    <a:pt x="627" y="742"/>
                    <a:pt x="627" y="742"/>
                    <a:pt x="627" y="742"/>
                  </a:cubicBezTo>
                  <a:cubicBezTo>
                    <a:pt x="601" y="784"/>
                    <a:pt x="601" y="784"/>
                    <a:pt x="601" y="784"/>
                  </a:cubicBezTo>
                  <a:cubicBezTo>
                    <a:pt x="601" y="810"/>
                    <a:pt x="601" y="810"/>
                    <a:pt x="601" y="810"/>
                  </a:cubicBezTo>
                  <a:cubicBezTo>
                    <a:pt x="600" y="812"/>
                    <a:pt x="600" y="812"/>
                    <a:pt x="600" y="812"/>
                  </a:cubicBezTo>
                  <a:cubicBezTo>
                    <a:pt x="596" y="821"/>
                    <a:pt x="579" y="854"/>
                    <a:pt x="572" y="864"/>
                  </a:cubicBezTo>
                  <a:cubicBezTo>
                    <a:pt x="571" y="866"/>
                    <a:pt x="571" y="867"/>
                    <a:pt x="570" y="867"/>
                  </a:cubicBezTo>
                  <a:cubicBezTo>
                    <a:pt x="565" y="872"/>
                    <a:pt x="528" y="857"/>
                    <a:pt x="528" y="857"/>
                  </a:cubicBezTo>
                  <a:cubicBezTo>
                    <a:pt x="471" y="846"/>
                    <a:pt x="471" y="846"/>
                    <a:pt x="471" y="846"/>
                  </a:cubicBezTo>
                  <a:cubicBezTo>
                    <a:pt x="445" y="867"/>
                    <a:pt x="445" y="867"/>
                    <a:pt x="445" y="867"/>
                  </a:cubicBezTo>
                  <a:cubicBezTo>
                    <a:pt x="436" y="859"/>
                    <a:pt x="436" y="859"/>
                    <a:pt x="436" y="859"/>
                  </a:cubicBezTo>
                  <a:cubicBezTo>
                    <a:pt x="424" y="846"/>
                    <a:pt x="424" y="846"/>
                    <a:pt x="424" y="846"/>
                  </a:cubicBezTo>
                  <a:cubicBezTo>
                    <a:pt x="398" y="846"/>
                    <a:pt x="398" y="846"/>
                    <a:pt x="398" y="846"/>
                  </a:cubicBezTo>
                  <a:cubicBezTo>
                    <a:pt x="379" y="861"/>
                    <a:pt x="379" y="861"/>
                    <a:pt x="379" y="861"/>
                  </a:cubicBezTo>
                  <a:cubicBezTo>
                    <a:pt x="372" y="867"/>
                    <a:pt x="372" y="867"/>
                    <a:pt x="372" y="867"/>
                  </a:cubicBezTo>
                  <a:cubicBezTo>
                    <a:pt x="330" y="846"/>
                    <a:pt x="330" y="846"/>
                    <a:pt x="330" y="846"/>
                  </a:cubicBezTo>
                  <a:cubicBezTo>
                    <a:pt x="330" y="815"/>
                    <a:pt x="330" y="815"/>
                    <a:pt x="330" y="815"/>
                  </a:cubicBezTo>
                  <a:cubicBezTo>
                    <a:pt x="309" y="784"/>
                    <a:pt x="309" y="784"/>
                    <a:pt x="309" y="784"/>
                  </a:cubicBezTo>
                  <a:cubicBezTo>
                    <a:pt x="278" y="779"/>
                    <a:pt x="278" y="779"/>
                    <a:pt x="278" y="779"/>
                  </a:cubicBezTo>
                  <a:cubicBezTo>
                    <a:pt x="210" y="705"/>
                    <a:pt x="210" y="705"/>
                    <a:pt x="210" y="705"/>
                  </a:cubicBezTo>
                  <a:cubicBezTo>
                    <a:pt x="174" y="685"/>
                    <a:pt x="174" y="685"/>
                    <a:pt x="174" y="685"/>
                  </a:cubicBezTo>
                  <a:cubicBezTo>
                    <a:pt x="127" y="679"/>
                    <a:pt x="127" y="679"/>
                    <a:pt x="127" y="679"/>
                  </a:cubicBezTo>
                  <a:cubicBezTo>
                    <a:pt x="111" y="627"/>
                    <a:pt x="111" y="627"/>
                    <a:pt x="111" y="627"/>
                  </a:cubicBezTo>
                  <a:cubicBezTo>
                    <a:pt x="75" y="622"/>
                    <a:pt x="75" y="622"/>
                    <a:pt x="75" y="622"/>
                  </a:cubicBezTo>
                  <a:cubicBezTo>
                    <a:pt x="59" y="549"/>
                    <a:pt x="59" y="549"/>
                    <a:pt x="59" y="549"/>
                  </a:cubicBezTo>
                  <a:cubicBezTo>
                    <a:pt x="33" y="523"/>
                    <a:pt x="33" y="523"/>
                    <a:pt x="33" y="523"/>
                  </a:cubicBezTo>
                  <a:cubicBezTo>
                    <a:pt x="7" y="439"/>
                    <a:pt x="7" y="439"/>
                    <a:pt x="7" y="439"/>
                  </a:cubicBezTo>
                  <a:cubicBezTo>
                    <a:pt x="7" y="403"/>
                    <a:pt x="7" y="403"/>
                    <a:pt x="7" y="403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7" y="330"/>
                    <a:pt x="7" y="330"/>
                    <a:pt x="7" y="330"/>
                  </a:cubicBezTo>
                  <a:cubicBezTo>
                    <a:pt x="7" y="293"/>
                    <a:pt x="7" y="293"/>
                    <a:pt x="7" y="293"/>
                  </a:cubicBezTo>
                  <a:cubicBezTo>
                    <a:pt x="33" y="288"/>
                    <a:pt x="33" y="288"/>
                    <a:pt x="33" y="288"/>
                  </a:cubicBezTo>
                  <a:cubicBezTo>
                    <a:pt x="75" y="267"/>
                    <a:pt x="75" y="267"/>
                    <a:pt x="75" y="267"/>
                  </a:cubicBezTo>
                  <a:cubicBezTo>
                    <a:pt x="90" y="257"/>
                    <a:pt x="90" y="257"/>
                    <a:pt x="90" y="257"/>
                  </a:cubicBezTo>
                  <a:cubicBezTo>
                    <a:pt x="121" y="264"/>
                    <a:pt x="121" y="264"/>
                    <a:pt x="121" y="264"/>
                  </a:cubicBezTo>
                  <a:cubicBezTo>
                    <a:pt x="121" y="264"/>
                    <a:pt x="121" y="264"/>
                    <a:pt x="121" y="264"/>
                  </a:cubicBezTo>
                  <a:cubicBezTo>
                    <a:pt x="137" y="267"/>
                    <a:pt x="137" y="267"/>
                    <a:pt x="137" y="267"/>
                  </a:cubicBezTo>
                  <a:cubicBezTo>
                    <a:pt x="163" y="252"/>
                    <a:pt x="163" y="252"/>
                    <a:pt x="163" y="252"/>
                  </a:cubicBezTo>
                  <a:cubicBezTo>
                    <a:pt x="199" y="298"/>
                    <a:pt x="199" y="298"/>
                    <a:pt x="199" y="298"/>
                  </a:cubicBezTo>
                  <a:cubicBezTo>
                    <a:pt x="200" y="299"/>
                    <a:pt x="200" y="299"/>
                    <a:pt x="200" y="299"/>
                  </a:cubicBezTo>
                  <a:cubicBezTo>
                    <a:pt x="200" y="298"/>
                    <a:pt x="200" y="298"/>
                    <a:pt x="200" y="298"/>
                  </a:cubicBezTo>
                  <a:cubicBezTo>
                    <a:pt x="200" y="298"/>
                    <a:pt x="200" y="298"/>
                    <a:pt x="200" y="298"/>
                  </a:cubicBezTo>
                  <a:cubicBezTo>
                    <a:pt x="241" y="278"/>
                    <a:pt x="241" y="278"/>
                    <a:pt x="241" y="278"/>
                  </a:cubicBezTo>
                  <a:cubicBezTo>
                    <a:pt x="283" y="288"/>
                    <a:pt x="283" y="288"/>
                    <a:pt x="283" y="288"/>
                  </a:cubicBezTo>
                  <a:cubicBezTo>
                    <a:pt x="299" y="273"/>
                    <a:pt x="299" y="273"/>
                    <a:pt x="299" y="273"/>
                  </a:cubicBezTo>
                  <a:cubicBezTo>
                    <a:pt x="341" y="278"/>
                    <a:pt x="341" y="278"/>
                    <a:pt x="341" y="278"/>
                  </a:cubicBezTo>
                  <a:cubicBezTo>
                    <a:pt x="346" y="173"/>
                    <a:pt x="346" y="173"/>
                    <a:pt x="346" y="173"/>
                  </a:cubicBezTo>
                  <a:cubicBezTo>
                    <a:pt x="424" y="179"/>
                    <a:pt x="424" y="179"/>
                    <a:pt x="424" y="179"/>
                  </a:cubicBezTo>
                  <a:cubicBezTo>
                    <a:pt x="424" y="111"/>
                    <a:pt x="424" y="111"/>
                    <a:pt x="424" y="111"/>
                  </a:cubicBezTo>
                  <a:cubicBezTo>
                    <a:pt x="450" y="121"/>
                    <a:pt x="450" y="121"/>
                    <a:pt x="450" y="121"/>
                  </a:cubicBezTo>
                  <a:cubicBezTo>
                    <a:pt x="487" y="111"/>
                    <a:pt x="487" y="111"/>
                    <a:pt x="487" y="111"/>
                  </a:cubicBezTo>
                  <a:cubicBezTo>
                    <a:pt x="497" y="74"/>
                    <a:pt x="497" y="74"/>
                    <a:pt x="497" y="74"/>
                  </a:cubicBezTo>
                  <a:cubicBezTo>
                    <a:pt x="554" y="85"/>
                    <a:pt x="554" y="85"/>
                    <a:pt x="554" y="85"/>
                  </a:cubicBezTo>
                  <a:cubicBezTo>
                    <a:pt x="575" y="54"/>
                    <a:pt x="575" y="54"/>
                    <a:pt x="575" y="54"/>
                  </a:cubicBezTo>
                  <a:cubicBezTo>
                    <a:pt x="575" y="27"/>
                    <a:pt x="575" y="27"/>
                    <a:pt x="575" y="27"/>
                  </a:cubicBezTo>
                  <a:cubicBezTo>
                    <a:pt x="617" y="27"/>
                    <a:pt x="617" y="27"/>
                    <a:pt x="617" y="27"/>
                  </a:cubicBezTo>
                  <a:cubicBezTo>
                    <a:pt x="645" y="0"/>
                    <a:pt x="645" y="0"/>
                    <a:pt x="645" y="0"/>
                  </a:cubicBezTo>
                  <a:cubicBezTo>
                    <a:pt x="646" y="2"/>
                    <a:pt x="646" y="2"/>
                    <a:pt x="646" y="2"/>
                  </a:cubicBezTo>
                  <a:cubicBezTo>
                    <a:pt x="666" y="14"/>
                    <a:pt x="666" y="14"/>
                    <a:pt x="666" y="14"/>
                  </a:cubicBezTo>
                  <a:cubicBezTo>
                    <a:pt x="666" y="34"/>
                    <a:pt x="666" y="34"/>
                    <a:pt x="666" y="34"/>
                  </a:cubicBezTo>
                  <a:cubicBezTo>
                    <a:pt x="646" y="54"/>
                    <a:pt x="646" y="54"/>
                    <a:pt x="646" y="54"/>
                  </a:cubicBezTo>
                  <a:cubicBezTo>
                    <a:pt x="654" y="70"/>
                    <a:pt x="654" y="70"/>
                    <a:pt x="654" y="70"/>
                  </a:cubicBezTo>
                  <a:cubicBezTo>
                    <a:pt x="674" y="98"/>
                    <a:pt x="674" y="98"/>
                    <a:pt x="674" y="98"/>
                  </a:cubicBezTo>
                  <a:cubicBezTo>
                    <a:pt x="706" y="114"/>
                    <a:pt x="706" y="114"/>
                    <a:pt x="706" y="114"/>
                  </a:cubicBezTo>
                  <a:cubicBezTo>
                    <a:pt x="706" y="174"/>
                    <a:pt x="706" y="174"/>
                    <a:pt x="706" y="174"/>
                  </a:cubicBezTo>
                  <a:cubicBezTo>
                    <a:pt x="746" y="196"/>
                    <a:pt x="746" y="196"/>
                    <a:pt x="746" y="196"/>
                  </a:cubicBezTo>
                  <a:cubicBezTo>
                    <a:pt x="778" y="214"/>
                    <a:pt x="778" y="214"/>
                    <a:pt x="778" y="214"/>
                  </a:cubicBezTo>
                  <a:cubicBezTo>
                    <a:pt x="800" y="210"/>
                    <a:pt x="800" y="210"/>
                    <a:pt x="800" y="210"/>
                  </a:cubicBezTo>
                  <a:cubicBezTo>
                    <a:pt x="800" y="241"/>
                    <a:pt x="800" y="241"/>
                    <a:pt x="800" y="241"/>
                  </a:cubicBezTo>
                  <a:cubicBezTo>
                    <a:pt x="768" y="252"/>
                    <a:pt x="768" y="252"/>
                    <a:pt x="768" y="252"/>
                  </a:cubicBezTo>
                  <a:cubicBezTo>
                    <a:pt x="768" y="278"/>
                    <a:pt x="768" y="278"/>
                    <a:pt x="768" y="278"/>
                  </a:cubicBezTo>
                  <a:cubicBezTo>
                    <a:pt x="706" y="304"/>
                    <a:pt x="706" y="304"/>
                    <a:pt x="706" y="304"/>
                  </a:cubicBezTo>
                  <a:cubicBezTo>
                    <a:pt x="706" y="340"/>
                    <a:pt x="706" y="340"/>
                    <a:pt x="706" y="340"/>
                  </a:cubicBezTo>
                  <a:cubicBezTo>
                    <a:pt x="732" y="340"/>
                    <a:pt x="732" y="340"/>
                    <a:pt x="732" y="340"/>
                  </a:cubicBezTo>
                  <a:cubicBezTo>
                    <a:pt x="768" y="366"/>
                    <a:pt x="768" y="366"/>
                    <a:pt x="768" y="366"/>
                  </a:cubicBezTo>
                  <a:cubicBezTo>
                    <a:pt x="773" y="393"/>
                    <a:pt x="773" y="393"/>
                    <a:pt x="773" y="393"/>
                  </a:cubicBezTo>
                  <a:cubicBezTo>
                    <a:pt x="810" y="377"/>
                    <a:pt x="810" y="377"/>
                    <a:pt x="810" y="377"/>
                  </a:cubicBezTo>
                  <a:cubicBezTo>
                    <a:pt x="810" y="434"/>
                    <a:pt x="810" y="434"/>
                    <a:pt x="810" y="434"/>
                  </a:cubicBezTo>
                  <a:cubicBezTo>
                    <a:pt x="810" y="434"/>
                    <a:pt x="800" y="439"/>
                    <a:pt x="800" y="445"/>
                  </a:cubicBezTo>
                  <a:cubicBezTo>
                    <a:pt x="800" y="450"/>
                    <a:pt x="820" y="476"/>
                    <a:pt x="820" y="476"/>
                  </a:cubicBezTo>
                  <a:cubicBezTo>
                    <a:pt x="831" y="575"/>
                    <a:pt x="831" y="575"/>
                    <a:pt x="831" y="575"/>
                  </a:cubicBezTo>
                  <a:lnTo>
                    <a:pt x="784" y="59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5" name="น่าน">
              <a:extLst>
                <a:ext uri="{FF2B5EF4-FFF2-40B4-BE49-F238E27FC236}">
                  <a16:creationId xmlns:a16="http://schemas.microsoft.com/office/drawing/2014/main" id="{BB2E31CD-3405-4B45-8BED-0CCC46622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7644" y="1309780"/>
              <a:ext cx="369428" cy="618152"/>
            </a:xfrm>
            <a:custGeom>
              <a:avLst/>
              <a:gdLst>
                <a:gd name="T0" fmla="*/ 838 w 902"/>
                <a:gd name="T1" fmla="*/ 616 h 1513"/>
                <a:gd name="T2" fmla="*/ 802 w 902"/>
                <a:gd name="T3" fmla="*/ 692 h 1513"/>
                <a:gd name="T4" fmla="*/ 782 w 902"/>
                <a:gd name="T5" fmla="*/ 840 h 1513"/>
                <a:gd name="T6" fmla="*/ 782 w 902"/>
                <a:gd name="T7" fmla="*/ 948 h 1513"/>
                <a:gd name="T8" fmla="*/ 746 w 902"/>
                <a:gd name="T9" fmla="*/ 1004 h 1513"/>
                <a:gd name="T10" fmla="*/ 674 w 902"/>
                <a:gd name="T11" fmla="*/ 1076 h 1513"/>
                <a:gd name="T12" fmla="*/ 636 w 902"/>
                <a:gd name="T13" fmla="*/ 1120 h 1513"/>
                <a:gd name="T14" fmla="*/ 657 w 902"/>
                <a:gd name="T15" fmla="*/ 1170 h 1513"/>
                <a:gd name="T16" fmla="*/ 567 w 902"/>
                <a:gd name="T17" fmla="*/ 1226 h 1513"/>
                <a:gd name="T18" fmla="*/ 520 w 902"/>
                <a:gd name="T19" fmla="*/ 1346 h 1513"/>
                <a:gd name="T20" fmla="*/ 415 w 902"/>
                <a:gd name="T21" fmla="*/ 1450 h 1513"/>
                <a:gd name="T22" fmla="*/ 311 w 902"/>
                <a:gd name="T23" fmla="*/ 1502 h 1513"/>
                <a:gd name="T24" fmla="*/ 196 w 902"/>
                <a:gd name="T25" fmla="*/ 1481 h 1513"/>
                <a:gd name="T26" fmla="*/ 61 w 902"/>
                <a:gd name="T27" fmla="*/ 1513 h 1513"/>
                <a:gd name="T28" fmla="*/ 55 w 902"/>
                <a:gd name="T29" fmla="*/ 1408 h 1513"/>
                <a:gd name="T30" fmla="*/ 92 w 902"/>
                <a:gd name="T31" fmla="*/ 1320 h 1513"/>
                <a:gd name="T32" fmla="*/ 123 w 902"/>
                <a:gd name="T33" fmla="*/ 1205 h 1513"/>
                <a:gd name="T34" fmla="*/ 181 w 902"/>
                <a:gd name="T35" fmla="*/ 1064 h 1513"/>
                <a:gd name="T36" fmla="*/ 97 w 902"/>
                <a:gd name="T37" fmla="*/ 1064 h 1513"/>
                <a:gd name="T38" fmla="*/ 55 w 902"/>
                <a:gd name="T39" fmla="*/ 1028 h 1513"/>
                <a:gd name="T40" fmla="*/ 35 w 902"/>
                <a:gd name="T41" fmla="*/ 934 h 1513"/>
                <a:gd name="T42" fmla="*/ 45 w 902"/>
                <a:gd name="T43" fmla="*/ 845 h 1513"/>
                <a:gd name="T44" fmla="*/ 28 w 902"/>
                <a:gd name="T45" fmla="*/ 722 h 1513"/>
                <a:gd name="T46" fmla="*/ 29 w 902"/>
                <a:gd name="T47" fmla="*/ 694 h 1513"/>
                <a:gd name="T48" fmla="*/ 76 w 902"/>
                <a:gd name="T49" fmla="*/ 657 h 1513"/>
                <a:gd name="T50" fmla="*/ 144 w 902"/>
                <a:gd name="T51" fmla="*/ 610 h 1513"/>
                <a:gd name="T52" fmla="*/ 149 w 902"/>
                <a:gd name="T53" fmla="*/ 542 h 1513"/>
                <a:gd name="T54" fmla="*/ 248 w 902"/>
                <a:gd name="T55" fmla="*/ 563 h 1513"/>
                <a:gd name="T56" fmla="*/ 259 w 902"/>
                <a:gd name="T57" fmla="*/ 485 h 1513"/>
                <a:gd name="T58" fmla="*/ 228 w 902"/>
                <a:gd name="T59" fmla="*/ 355 h 1513"/>
                <a:gd name="T60" fmla="*/ 238 w 902"/>
                <a:gd name="T61" fmla="*/ 287 h 1513"/>
                <a:gd name="T62" fmla="*/ 196 w 902"/>
                <a:gd name="T63" fmla="*/ 276 h 1513"/>
                <a:gd name="T64" fmla="*/ 134 w 902"/>
                <a:gd name="T65" fmla="*/ 250 h 1513"/>
                <a:gd name="T66" fmla="*/ 196 w 902"/>
                <a:gd name="T67" fmla="*/ 188 h 1513"/>
                <a:gd name="T68" fmla="*/ 228 w 902"/>
                <a:gd name="T69" fmla="*/ 151 h 1513"/>
                <a:gd name="T70" fmla="*/ 230 w 902"/>
                <a:gd name="T71" fmla="*/ 120 h 1513"/>
                <a:gd name="T72" fmla="*/ 290 w 902"/>
                <a:gd name="T73" fmla="*/ 72 h 1513"/>
                <a:gd name="T74" fmla="*/ 474 w 902"/>
                <a:gd name="T75" fmla="*/ 40 h 1513"/>
                <a:gd name="T76" fmla="*/ 558 w 902"/>
                <a:gd name="T77" fmla="*/ 8 h 1513"/>
                <a:gd name="T78" fmla="*/ 686 w 902"/>
                <a:gd name="T79" fmla="*/ 56 h 1513"/>
                <a:gd name="T80" fmla="*/ 770 w 902"/>
                <a:gd name="T81" fmla="*/ 24 h 1513"/>
                <a:gd name="T82" fmla="*/ 822 w 902"/>
                <a:gd name="T83" fmla="*/ 152 h 1513"/>
                <a:gd name="T84" fmla="*/ 770 w 902"/>
                <a:gd name="T85" fmla="*/ 192 h 1513"/>
                <a:gd name="T86" fmla="*/ 758 w 902"/>
                <a:gd name="T87" fmla="*/ 264 h 1513"/>
                <a:gd name="T88" fmla="*/ 782 w 902"/>
                <a:gd name="T89" fmla="*/ 304 h 1513"/>
                <a:gd name="T90" fmla="*/ 806 w 902"/>
                <a:gd name="T91" fmla="*/ 476 h 1513"/>
                <a:gd name="T92" fmla="*/ 886 w 902"/>
                <a:gd name="T93" fmla="*/ 592 h 1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02" h="1513">
                  <a:moveTo>
                    <a:pt x="886" y="592"/>
                  </a:moveTo>
                  <a:cubicBezTo>
                    <a:pt x="838" y="616"/>
                    <a:pt x="838" y="616"/>
                    <a:pt x="838" y="616"/>
                  </a:cubicBezTo>
                  <a:cubicBezTo>
                    <a:pt x="842" y="652"/>
                    <a:pt x="842" y="652"/>
                    <a:pt x="842" y="652"/>
                  </a:cubicBezTo>
                  <a:cubicBezTo>
                    <a:pt x="802" y="692"/>
                    <a:pt x="802" y="692"/>
                    <a:pt x="802" y="692"/>
                  </a:cubicBezTo>
                  <a:cubicBezTo>
                    <a:pt x="806" y="812"/>
                    <a:pt x="806" y="812"/>
                    <a:pt x="806" y="812"/>
                  </a:cubicBezTo>
                  <a:cubicBezTo>
                    <a:pt x="782" y="840"/>
                    <a:pt x="782" y="840"/>
                    <a:pt x="782" y="840"/>
                  </a:cubicBezTo>
                  <a:cubicBezTo>
                    <a:pt x="826" y="884"/>
                    <a:pt x="826" y="884"/>
                    <a:pt x="826" y="884"/>
                  </a:cubicBezTo>
                  <a:cubicBezTo>
                    <a:pt x="782" y="948"/>
                    <a:pt x="782" y="948"/>
                    <a:pt x="782" y="948"/>
                  </a:cubicBezTo>
                  <a:cubicBezTo>
                    <a:pt x="746" y="956"/>
                    <a:pt x="746" y="956"/>
                    <a:pt x="746" y="956"/>
                  </a:cubicBezTo>
                  <a:cubicBezTo>
                    <a:pt x="746" y="1004"/>
                    <a:pt x="746" y="1004"/>
                    <a:pt x="746" y="1004"/>
                  </a:cubicBezTo>
                  <a:cubicBezTo>
                    <a:pt x="682" y="1036"/>
                    <a:pt x="682" y="1036"/>
                    <a:pt x="682" y="1036"/>
                  </a:cubicBezTo>
                  <a:cubicBezTo>
                    <a:pt x="674" y="1076"/>
                    <a:pt x="674" y="1076"/>
                    <a:pt x="674" y="1076"/>
                  </a:cubicBezTo>
                  <a:cubicBezTo>
                    <a:pt x="634" y="1116"/>
                    <a:pt x="634" y="1116"/>
                    <a:pt x="634" y="1116"/>
                  </a:cubicBezTo>
                  <a:cubicBezTo>
                    <a:pt x="636" y="1120"/>
                    <a:pt x="636" y="1120"/>
                    <a:pt x="636" y="1120"/>
                  </a:cubicBezTo>
                  <a:cubicBezTo>
                    <a:pt x="657" y="1170"/>
                    <a:pt x="657" y="1170"/>
                    <a:pt x="657" y="1170"/>
                  </a:cubicBezTo>
                  <a:cubicBezTo>
                    <a:pt x="657" y="1170"/>
                    <a:pt x="657" y="1170"/>
                    <a:pt x="657" y="1170"/>
                  </a:cubicBezTo>
                  <a:cubicBezTo>
                    <a:pt x="645" y="1191"/>
                    <a:pt x="624" y="1226"/>
                    <a:pt x="613" y="1226"/>
                  </a:cubicBezTo>
                  <a:cubicBezTo>
                    <a:pt x="567" y="1226"/>
                    <a:pt x="567" y="1226"/>
                    <a:pt x="567" y="1226"/>
                  </a:cubicBezTo>
                  <a:cubicBezTo>
                    <a:pt x="509" y="1299"/>
                    <a:pt x="509" y="1299"/>
                    <a:pt x="509" y="1299"/>
                  </a:cubicBezTo>
                  <a:cubicBezTo>
                    <a:pt x="520" y="1346"/>
                    <a:pt x="520" y="1346"/>
                    <a:pt x="520" y="1346"/>
                  </a:cubicBezTo>
                  <a:cubicBezTo>
                    <a:pt x="520" y="1346"/>
                    <a:pt x="457" y="1450"/>
                    <a:pt x="447" y="1450"/>
                  </a:cubicBezTo>
                  <a:cubicBezTo>
                    <a:pt x="436" y="1450"/>
                    <a:pt x="426" y="1440"/>
                    <a:pt x="415" y="1450"/>
                  </a:cubicBezTo>
                  <a:cubicBezTo>
                    <a:pt x="405" y="1460"/>
                    <a:pt x="374" y="1502"/>
                    <a:pt x="374" y="1502"/>
                  </a:cubicBezTo>
                  <a:cubicBezTo>
                    <a:pt x="311" y="1502"/>
                    <a:pt x="311" y="1502"/>
                    <a:pt x="311" y="1502"/>
                  </a:cubicBezTo>
                  <a:cubicBezTo>
                    <a:pt x="248" y="1476"/>
                    <a:pt x="248" y="1476"/>
                    <a:pt x="248" y="1476"/>
                  </a:cubicBezTo>
                  <a:cubicBezTo>
                    <a:pt x="196" y="1481"/>
                    <a:pt x="196" y="1481"/>
                    <a:pt x="196" y="1481"/>
                  </a:cubicBezTo>
                  <a:cubicBezTo>
                    <a:pt x="170" y="1513"/>
                    <a:pt x="170" y="1513"/>
                    <a:pt x="170" y="1513"/>
                  </a:cubicBezTo>
                  <a:cubicBezTo>
                    <a:pt x="61" y="1513"/>
                    <a:pt x="61" y="1513"/>
                    <a:pt x="61" y="1513"/>
                  </a:cubicBezTo>
                  <a:cubicBezTo>
                    <a:pt x="61" y="1510"/>
                    <a:pt x="61" y="1510"/>
                    <a:pt x="61" y="1510"/>
                  </a:cubicBezTo>
                  <a:cubicBezTo>
                    <a:pt x="55" y="1408"/>
                    <a:pt x="55" y="1408"/>
                    <a:pt x="55" y="1408"/>
                  </a:cubicBezTo>
                  <a:cubicBezTo>
                    <a:pt x="102" y="1372"/>
                    <a:pt x="102" y="1372"/>
                    <a:pt x="102" y="1372"/>
                  </a:cubicBezTo>
                  <a:cubicBezTo>
                    <a:pt x="92" y="1320"/>
                    <a:pt x="92" y="1320"/>
                    <a:pt x="92" y="1320"/>
                  </a:cubicBezTo>
                  <a:cubicBezTo>
                    <a:pt x="134" y="1257"/>
                    <a:pt x="134" y="1257"/>
                    <a:pt x="134" y="1257"/>
                  </a:cubicBezTo>
                  <a:cubicBezTo>
                    <a:pt x="123" y="1205"/>
                    <a:pt x="123" y="1205"/>
                    <a:pt x="123" y="1205"/>
                  </a:cubicBezTo>
                  <a:cubicBezTo>
                    <a:pt x="186" y="1137"/>
                    <a:pt x="186" y="1137"/>
                    <a:pt x="186" y="1137"/>
                  </a:cubicBezTo>
                  <a:cubicBezTo>
                    <a:pt x="181" y="1064"/>
                    <a:pt x="181" y="1064"/>
                    <a:pt x="181" y="1064"/>
                  </a:cubicBezTo>
                  <a:cubicBezTo>
                    <a:pt x="181" y="1064"/>
                    <a:pt x="160" y="1080"/>
                    <a:pt x="149" y="1080"/>
                  </a:cubicBezTo>
                  <a:cubicBezTo>
                    <a:pt x="139" y="1080"/>
                    <a:pt x="97" y="1064"/>
                    <a:pt x="97" y="1064"/>
                  </a:cubicBezTo>
                  <a:cubicBezTo>
                    <a:pt x="55" y="1080"/>
                    <a:pt x="55" y="1080"/>
                    <a:pt x="55" y="1080"/>
                  </a:cubicBezTo>
                  <a:cubicBezTo>
                    <a:pt x="55" y="1028"/>
                    <a:pt x="55" y="1028"/>
                    <a:pt x="55" y="1028"/>
                  </a:cubicBezTo>
                  <a:cubicBezTo>
                    <a:pt x="24" y="981"/>
                    <a:pt x="24" y="981"/>
                    <a:pt x="24" y="981"/>
                  </a:cubicBezTo>
                  <a:cubicBezTo>
                    <a:pt x="35" y="934"/>
                    <a:pt x="35" y="934"/>
                    <a:pt x="35" y="934"/>
                  </a:cubicBezTo>
                  <a:cubicBezTo>
                    <a:pt x="8" y="892"/>
                    <a:pt x="8" y="892"/>
                    <a:pt x="8" y="892"/>
                  </a:cubicBezTo>
                  <a:cubicBezTo>
                    <a:pt x="45" y="845"/>
                    <a:pt x="45" y="845"/>
                    <a:pt x="45" y="845"/>
                  </a:cubicBezTo>
                  <a:cubicBezTo>
                    <a:pt x="0" y="774"/>
                    <a:pt x="0" y="774"/>
                    <a:pt x="0" y="774"/>
                  </a:cubicBezTo>
                  <a:cubicBezTo>
                    <a:pt x="7" y="764"/>
                    <a:pt x="24" y="731"/>
                    <a:pt x="28" y="722"/>
                  </a:cubicBezTo>
                  <a:cubicBezTo>
                    <a:pt x="29" y="720"/>
                    <a:pt x="29" y="720"/>
                    <a:pt x="29" y="720"/>
                  </a:cubicBezTo>
                  <a:cubicBezTo>
                    <a:pt x="29" y="694"/>
                    <a:pt x="29" y="694"/>
                    <a:pt x="29" y="694"/>
                  </a:cubicBezTo>
                  <a:cubicBezTo>
                    <a:pt x="55" y="652"/>
                    <a:pt x="55" y="652"/>
                    <a:pt x="55" y="652"/>
                  </a:cubicBezTo>
                  <a:cubicBezTo>
                    <a:pt x="76" y="657"/>
                    <a:pt x="76" y="657"/>
                    <a:pt x="76" y="657"/>
                  </a:cubicBezTo>
                  <a:cubicBezTo>
                    <a:pt x="118" y="647"/>
                    <a:pt x="118" y="647"/>
                    <a:pt x="118" y="647"/>
                  </a:cubicBezTo>
                  <a:cubicBezTo>
                    <a:pt x="144" y="610"/>
                    <a:pt x="144" y="610"/>
                    <a:pt x="144" y="610"/>
                  </a:cubicBezTo>
                  <a:cubicBezTo>
                    <a:pt x="144" y="610"/>
                    <a:pt x="118" y="579"/>
                    <a:pt x="108" y="574"/>
                  </a:cubicBezTo>
                  <a:cubicBezTo>
                    <a:pt x="97" y="569"/>
                    <a:pt x="149" y="542"/>
                    <a:pt x="149" y="542"/>
                  </a:cubicBezTo>
                  <a:cubicBezTo>
                    <a:pt x="217" y="563"/>
                    <a:pt x="217" y="563"/>
                    <a:pt x="217" y="563"/>
                  </a:cubicBezTo>
                  <a:cubicBezTo>
                    <a:pt x="248" y="563"/>
                    <a:pt x="248" y="563"/>
                    <a:pt x="248" y="563"/>
                  </a:cubicBezTo>
                  <a:cubicBezTo>
                    <a:pt x="212" y="506"/>
                    <a:pt x="212" y="506"/>
                    <a:pt x="212" y="506"/>
                  </a:cubicBezTo>
                  <a:cubicBezTo>
                    <a:pt x="259" y="485"/>
                    <a:pt x="259" y="485"/>
                    <a:pt x="259" y="485"/>
                  </a:cubicBezTo>
                  <a:cubicBezTo>
                    <a:pt x="248" y="386"/>
                    <a:pt x="248" y="386"/>
                    <a:pt x="248" y="386"/>
                  </a:cubicBezTo>
                  <a:cubicBezTo>
                    <a:pt x="248" y="386"/>
                    <a:pt x="228" y="360"/>
                    <a:pt x="228" y="355"/>
                  </a:cubicBezTo>
                  <a:cubicBezTo>
                    <a:pt x="228" y="349"/>
                    <a:pt x="238" y="344"/>
                    <a:pt x="238" y="344"/>
                  </a:cubicBezTo>
                  <a:cubicBezTo>
                    <a:pt x="238" y="287"/>
                    <a:pt x="238" y="287"/>
                    <a:pt x="238" y="287"/>
                  </a:cubicBezTo>
                  <a:cubicBezTo>
                    <a:pt x="201" y="303"/>
                    <a:pt x="201" y="303"/>
                    <a:pt x="201" y="303"/>
                  </a:cubicBezTo>
                  <a:cubicBezTo>
                    <a:pt x="196" y="276"/>
                    <a:pt x="196" y="276"/>
                    <a:pt x="196" y="276"/>
                  </a:cubicBezTo>
                  <a:cubicBezTo>
                    <a:pt x="160" y="250"/>
                    <a:pt x="160" y="250"/>
                    <a:pt x="160" y="250"/>
                  </a:cubicBezTo>
                  <a:cubicBezTo>
                    <a:pt x="134" y="250"/>
                    <a:pt x="134" y="250"/>
                    <a:pt x="134" y="250"/>
                  </a:cubicBezTo>
                  <a:cubicBezTo>
                    <a:pt x="134" y="214"/>
                    <a:pt x="134" y="214"/>
                    <a:pt x="134" y="214"/>
                  </a:cubicBezTo>
                  <a:cubicBezTo>
                    <a:pt x="196" y="188"/>
                    <a:pt x="196" y="188"/>
                    <a:pt x="196" y="188"/>
                  </a:cubicBezTo>
                  <a:cubicBezTo>
                    <a:pt x="196" y="162"/>
                    <a:pt x="196" y="162"/>
                    <a:pt x="196" y="162"/>
                  </a:cubicBezTo>
                  <a:cubicBezTo>
                    <a:pt x="228" y="151"/>
                    <a:pt x="228" y="151"/>
                    <a:pt x="228" y="151"/>
                  </a:cubicBezTo>
                  <a:cubicBezTo>
                    <a:pt x="228" y="120"/>
                    <a:pt x="228" y="120"/>
                    <a:pt x="228" y="120"/>
                  </a:cubicBezTo>
                  <a:cubicBezTo>
                    <a:pt x="230" y="120"/>
                    <a:pt x="230" y="120"/>
                    <a:pt x="230" y="120"/>
                  </a:cubicBezTo>
                  <a:cubicBezTo>
                    <a:pt x="246" y="76"/>
                    <a:pt x="246" y="76"/>
                    <a:pt x="246" y="76"/>
                  </a:cubicBezTo>
                  <a:cubicBezTo>
                    <a:pt x="246" y="76"/>
                    <a:pt x="286" y="68"/>
                    <a:pt x="290" y="72"/>
                  </a:cubicBezTo>
                  <a:cubicBezTo>
                    <a:pt x="294" y="76"/>
                    <a:pt x="358" y="104"/>
                    <a:pt x="378" y="132"/>
                  </a:cubicBezTo>
                  <a:cubicBezTo>
                    <a:pt x="398" y="120"/>
                    <a:pt x="474" y="40"/>
                    <a:pt x="474" y="40"/>
                  </a:cubicBezTo>
                  <a:cubicBezTo>
                    <a:pt x="494" y="0"/>
                    <a:pt x="494" y="0"/>
                    <a:pt x="494" y="0"/>
                  </a:cubicBezTo>
                  <a:cubicBezTo>
                    <a:pt x="558" y="8"/>
                    <a:pt x="558" y="8"/>
                    <a:pt x="558" y="8"/>
                  </a:cubicBezTo>
                  <a:cubicBezTo>
                    <a:pt x="614" y="4"/>
                    <a:pt x="614" y="4"/>
                    <a:pt x="614" y="4"/>
                  </a:cubicBezTo>
                  <a:cubicBezTo>
                    <a:pt x="686" y="56"/>
                    <a:pt x="686" y="56"/>
                    <a:pt x="686" y="56"/>
                  </a:cubicBezTo>
                  <a:cubicBezTo>
                    <a:pt x="758" y="60"/>
                    <a:pt x="758" y="60"/>
                    <a:pt x="758" y="60"/>
                  </a:cubicBezTo>
                  <a:cubicBezTo>
                    <a:pt x="770" y="24"/>
                    <a:pt x="770" y="24"/>
                    <a:pt x="770" y="24"/>
                  </a:cubicBezTo>
                  <a:cubicBezTo>
                    <a:pt x="838" y="60"/>
                    <a:pt x="838" y="60"/>
                    <a:pt x="838" y="60"/>
                  </a:cubicBezTo>
                  <a:cubicBezTo>
                    <a:pt x="822" y="152"/>
                    <a:pt x="822" y="152"/>
                    <a:pt x="822" y="152"/>
                  </a:cubicBezTo>
                  <a:cubicBezTo>
                    <a:pt x="766" y="148"/>
                    <a:pt x="766" y="148"/>
                    <a:pt x="766" y="148"/>
                  </a:cubicBezTo>
                  <a:cubicBezTo>
                    <a:pt x="770" y="192"/>
                    <a:pt x="770" y="192"/>
                    <a:pt x="770" y="192"/>
                  </a:cubicBezTo>
                  <a:cubicBezTo>
                    <a:pt x="750" y="216"/>
                    <a:pt x="750" y="216"/>
                    <a:pt x="750" y="216"/>
                  </a:cubicBezTo>
                  <a:cubicBezTo>
                    <a:pt x="758" y="264"/>
                    <a:pt x="758" y="264"/>
                    <a:pt x="758" y="264"/>
                  </a:cubicBezTo>
                  <a:cubicBezTo>
                    <a:pt x="802" y="284"/>
                    <a:pt x="802" y="284"/>
                    <a:pt x="802" y="284"/>
                  </a:cubicBezTo>
                  <a:cubicBezTo>
                    <a:pt x="782" y="304"/>
                    <a:pt x="782" y="304"/>
                    <a:pt x="782" y="304"/>
                  </a:cubicBezTo>
                  <a:cubicBezTo>
                    <a:pt x="814" y="356"/>
                    <a:pt x="814" y="356"/>
                    <a:pt x="814" y="356"/>
                  </a:cubicBezTo>
                  <a:cubicBezTo>
                    <a:pt x="806" y="476"/>
                    <a:pt x="806" y="476"/>
                    <a:pt x="806" y="476"/>
                  </a:cubicBezTo>
                  <a:cubicBezTo>
                    <a:pt x="902" y="544"/>
                    <a:pt x="902" y="544"/>
                    <a:pt x="902" y="544"/>
                  </a:cubicBezTo>
                  <a:lnTo>
                    <a:pt x="886" y="59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6" name="เชียงใหม่">
              <a:extLst>
                <a:ext uri="{FF2B5EF4-FFF2-40B4-BE49-F238E27FC236}">
                  <a16:creationId xmlns:a16="http://schemas.microsoft.com/office/drawing/2014/main" id="{DBBA16C5-9F02-4F1E-88FB-C0EBA5D36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6372" y="1110434"/>
              <a:ext cx="563287" cy="1106457"/>
            </a:xfrm>
            <a:custGeom>
              <a:avLst/>
              <a:gdLst>
                <a:gd name="T0" fmla="*/ 1247 w 1377"/>
                <a:gd name="T1" fmla="*/ 180 h 2710"/>
                <a:gd name="T2" fmla="*/ 1226 w 1377"/>
                <a:gd name="T3" fmla="*/ 326 h 2710"/>
                <a:gd name="T4" fmla="*/ 1116 w 1377"/>
                <a:gd name="T5" fmla="*/ 462 h 2710"/>
                <a:gd name="T6" fmla="*/ 1158 w 1377"/>
                <a:gd name="T7" fmla="*/ 566 h 2710"/>
                <a:gd name="T8" fmla="*/ 1163 w 1377"/>
                <a:gd name="T9" fmla="*/ 738 h 2710"/>
                <a:gd name="T10" fmla="*/ 1174 w 1377"/>
                <a:gd name="T11" fmla="*/ 994 h 2710"/>
                <a:gd name="T12" fmla="*/ 1215 w 1377"/>
                <a:gd name="T13" fmla="*/ 1203 h 2710"/>
                <a:gd name="T14" fmla="*/ 1168 w 1377"/>
                <a:gd name="T15" fmla="*/ 1375 h 2710"/>
                <a:gd name="T16" fmla="*/ 1153 w 1377"/>
                <a:gd name="T17" fmla="*/ 1521 h 2710"/>
                <a:gd name="T18" fmla="*/ 1054 w 1377"/>
                <a:gd name="T19" fmla="*/ 1385 h 2710"/>
                <a:gd name="T20" fmla="*/ 928 w 1377"/>
                <a:gd name="T21" fmla="*/ 1396 h 2710"/>
                <a:gd name="T22" fmla="*/ 829 w 1377"/>
                <a:gd name="T23" fmla="*/ 1453 h 2710"/>
                <a:gd name="T24" fmla="*/ 673 w 1377"/>
                <a:gd name="T25" fmla="*/ 1604 h 2710"/>
                <a:gd name="T26" fmla="*/ 600 w 1377"/>
                <a:gd name="T27" fmla="*/ 1729 h 2710"/>
                <a:gd name="T28" fmla="*/ 704 w 1377"/>
                <a:gd name="T29" fmla="*/ 1954 h 2710"/>
                <a:gd name="T30" fmla="*/ 756 w 1377"/>
                <a:gd name="T31" fmla="*/ 2131 h 2710"/>
                <a:gd name="T32" fmla="*/ 743 w 1377"/>
                <a:gd name="T33" fmla="*/ 2184 h 2710"/>
                <a:gd name="T34" fmla="*/ 704 w 1377"/>
                <a:gd name="T35" fmla="*/ 2199 h 2710"/>
                <a:gd name="T36" fmla="*/ 600 w 1377"/>
                <a:gd name="T37" fmla="*/ 2199 h 2710"/>
                <a:gd name="T38" fmla="*/ 516 w 1377"/>
                <a:gd name="T39" fmla="*/ 2188 h 2710"/>
                <a:gd name="T40" fmla="*/ 428 w 1377"/>
                <a:gd name="T41" fmla="*/ 2199 h 2710"/>
                <a:gd name="T42" fmla="*/ 485 w 1377"/>
                <a:gd name="T43" fmla="*/ 2543 h 2710"/>
                <a:gd name="T44" fmla="*/ 396 w 1377"/>
                <a:gd name="T45" fmla="*/ 2684 h 2710"/>
                <a:gd name="T46" fmla="*/ 277 w 1377"/>
                <a:gd name="T47" fmla="*/ 2653 h 2710"/>
                <a:gd name="T48" fmla="*/ 282 w 1377"/>
                <a:gd name="T49" fmla="*/ 2543 h 2710"/>
                <a:gd name="T50" fmla="*/ 177 w 1377"/>
                <a:gd name="T51" fmla="*/ 2439 h 2710"/>
                <a:gd name="T52" fmla="*/ 125 w 1377"/>
                <a:gd name="T53" fmla="*/ 2303 h 2710"/>
                <a:gd name="T54" fmla="*/ 52 w 1377"/>
                <a:gd name="T55" fmla="*/ 2147 h 2710"/>
                <a:gd name="T56" fmla="*/ 68 w 1377"/>
                <a:gd name="T57" fmla="*/ 2042 h 2710"/>
                <a:gd name="T58" fmla="*/ 214 w 1377"/>
                <a:gd name="T59" fmla="*/ 1990 h 2710"/>
                <a:gd name="T60" fmla="*/ 162 w 1377"/>
                <a:gd name="T61" fmla="*/ 1907 h 2710"/>
                <a:gd name="T62" fmla="*/ 120 w 1377"/>
                <a:gd name="T63" fmla="*/ 1797 h 2710"/>
                <a:gd name="T64" fmla="*/ 167 w 1377"/>
                <a:gd name="T65" fmla="*/ 1703 h 2710"/>
                <a:gd name="T66" fmla="*/ 104 w 1377"/>
                <a:gd name="T67" fmla="*/ 1536 h 2710"/>
                <a:gd name="T68" fmla="*/ 130 w 1377"/>
                <a:gd name="T69" fmla="*/ 1422 h 2710"/>
                <a:gd name="T70" fmla="*/ 99 w 1377"/>
                <a:gd name="T71" fmla="*/ 1296 h 2710"/>
                <a:gd name="T72" fmla="*/ 136 w 1377"/>
                <a:gd name="T73" fmla="*/ 1161 h 2710"/>
                <a:gd name="T74" fmla="*/ 292 w 1377"/>
                <a:gd name="T75" fmla="*/ 931 h 2710"/>
                <a:gd name="T76" fmla="*/ 480 w 1377"/>
                <a:gd name="T77" fmla="*/ 1057 h 2710"/>
                <a:gd name="T78" fmla="*/ 532 w 1377"/>
                <a:gd name="T79" fmla="*/ 811 h 2710"/>
                <a:gd name="T80" fmla="*/ 496 w 1377"/>
                <a:gd name="T81" fmla="*/ 598 h 2710"/>
                <a:gd name="T82" fmla="*/ 464 w 1377"/>
                <a:gd name="T83" fmla="*/ 488 h 2710"/>
                <a:gd name="T84" fmla="*/ 406 w 1377"/>
                <a:gd name="T85" fmla="*/ 428 h 2710"/>
                <a:gd name="T86" fmla="*/ 546 w 1377"/>
                <a:gd name="T87" fmla="*/ 412 h 2710"/>
                <a:gd name="T88" fmla="*/ 760 w 1377"/>
                <a:gd name="T89" fmla="*/ 337 h 2710"/>
                <a:gd name="T90" fmla="*/ 874 w 1377"/>
                <a:gd name="T91" fmla="*/ 380 h 2710"/>
                <a:gd name="T92" fmla="*/ 914 w 1377"/>
                <a:gd name="T93" fmla="*/ 212 h 2710"/>
                <a:gd name="T94" fmla="*/ 938 w 1377"/>
                <a:gd name="T95" fmla="*/ 48 h 2710"/>
                <a:gd name="T96" fmla="*/ 1318 w 1377"/>
                <a:gd name="T97" fmla="*/ 32 h 2710"/>
                <a:gd name="T98" fmla="*/ 1309 w 1377"/>
                <a:gd name="T99" fmla="*/ 66 h 2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77" h="2710">
                  <a:moveTo>
                    <a:pt x="1320" y="97"/>
                  </a:moveTo>
                  <a:cubicBezTo>
                    <a:pt x="1294" y="107"/>
                    <a:pt x="1294" y="107"/>
                    <a:pt x="1294" y="107"/>
                  </a:cubicBezTo>
                  <a:cubicBezTo>
                    <a:pt x="1299" y="133"/>
                    <a:pt x="1299" y="133"/>
                    <a:pt x="1299" y="133"/>
                  </a:cubicBezTo>
                  <a:cubicBezTo>
                    <a:pt x="1247" y="180"/>
                    <a:pt x="1247" y="180"/>
                    <a:pt x="1247" y="180"/>
                  </a:cubicBezTo>
                  <a:cubicBezTo>
                    <a:pt x="1247" y="206"/>
                    <a:pt x="1247" y="206"/>
                    <a:pt x="1247" y="206"/>
                  </a:cubicBezTo>
                  <a:cubicBezTo>
                    <a:pt x="1205" y="238"/>
                    <a:pt x="1205" y="238"/>
                    <a:pt x="1205" y="238"/>
                  </a:cubicBezTo>
                  <a:cubicBezTo>
                    <a:pt x="1252" y="311"/>
                    <a:pt x="1252" y="311"/>
                    <a:pt x="1252" y="311"/>
                  </a:cubicBezTo>
                  <a:cubicBezTo>
                    <a:pt x="1226" y="326"/>
                    <a:pt x="1226" y="326"/>
                    <a:pt x="1226" y="326"/>
                  </a:cubicBezTo>
                  <a:cubicBezTo>
                    <a:pt x="1200" y="368"/>
                    <a:pt x="1200" y="368"/>
                    <a:pt x="1200" y="368"/>
                  </a:cubicBezTo>
                  <a:cubicBezTo>
                    <a:pt x="1189" y="415"/>
                    <a:pt x="1189" y="415"/>
                    <a:pt x="1189" y="415"/>
                  </a:cubicBezTo>
                  <a:cubicBezTo>
                    <a:pt x="1158" y="410"/>
                    <a:pt x="1158" y="410"/>
                    <a:pt x="1158" y="410"/>
                  </a:cubicBezTo>
                  <a:cubicBezTo>
                    <a:pt x="1116" y="462"/>
                    <a:pt x="1116" y="462"/>
                    <a:pt x="1116" y="462"/>
                  </a:cubicBezTo>
                  <a:cubicBezTo>
                    <a:pt x="1106" y="488"/>
                    <a:pt x="1106" y="488"/>
                    <a:pt x="1106" y="488"/>
                  </a:cubicBezTo>
                  <a:cubicBezTo>
                    <a:pt x="1137" y="525"/>
                    <a:pt x="1137" y="525"/>
                    <a:pt x="1137" y="525"/>
                  </a:cubicBezTo>
                  <a:cubicBezTo>
                    <a:pt x="1137" y="551"/>
                    <a:pt x="1137" y="551"/>
                    <a:pt x="1137" y="551"/>
                  </a:cubicBezTo>
                  <a:cubicBezTo>
                    <a:pt x="1158" y="566"/>
                    <a:pt x="1158" y="566"/>
                    <a:pt x="1158" y="566"/>
                  </a:cubicBezTo>
                  <a:cubicBezTo>
                    <a:pt x="1137" y="598"/>
                    <a:pt x="1137" y="598"/>
                    <a:pt x="1137" y="598"/>
                  </a:cubicBezTo>
                  <a:cubicBezTo>
                    <a:pt x="1148" y="665"/>
                    <a:pt x="1148" y="665"/>
                    <a:pt x="1148" y="665"/>
                  </a:cubicBezTo>
                  <a:cubicBezTo>
                    <a:pt x="1168" y="697"/>
                    <a:pt x="1168" y="697"/>
                    <a:pt x="1168" y="697"/>
                  </a:cubicBezTo>
                  <a:cubicBezTo>
                    <a:pt x="1163" y="738"/>
                    <a:pt x="1163" y="738"/>
                    <a:pt x="1163" y="738"/>
                  </a:cubicBezTo>
                  <a:cubicBezTo>
                    <a:pt x="1167" y="809"/>
                    <a:pt x="1167" y="809"/>
                    <a:pt x="1167" y="809"/>
                  </a:cubicBezTo>
                  <a:cubicBezTo>
                    <a:pt x="1168" y="837"/>
                    <a:pt x="1168" y="837"/>
                    <a:pt x="1168" y="837"/>
                  </a:cubicBezTo>
                  <a:cubicBezTo>
                    <a:pt x="1137" y="900"/>
                    <a:pt x="1137" y="900"/>
                    <a:pt x="1137" y="900"/>
                  </a:cubicBezTo>
                  <a:cubicBezTo>
                    <a:pt x="1174" y="994"/>
                    <a:pt x="1174" y="994"/>
                    <a:pt x="1174" y="994"/>
                  </a:cubicBezTo>
                  <a:cubicBezTo>
                    <a:pt x="1215" y="1020"/>
                    <a:pt x="1215" y="1020"/>
                    <a:pt x="1215" y="1020"/>
                  </a:cubicBezTo>
                  <a:cubicBezTo>
                    <a:pt x="1231" y="1083"/>
                    <a:pt x="1231" y="1083"/>
                    <a:pt x="1231" y="1083"/>
                  </a:cubicBezTo>
                  <a:cubicBezTo>
                    <a:pt x="1205" y="1109"/>
                    <a:pt x="1205" y="1109"/>
                    <a:pt x="1205" y="1109"/>
                  </a:cubicBezTo>
                  <a:cubicBezTo>
                    <a:pt x="1215" y="1203"/>
                    <a:pt x="1215" y="1203"/>
                    <a:pt x="1215" y="1203"/>
                  </a:cubicBezTo>
                  <a:cubicBezTo>
                    <a:pt x="1189" y="1229"/>
                    <a:pt x="1189" y="1229"/>
                    <a:pt x="1189" y="1229"/>
                  </a:cubicBezTo>
                  <a:cubicBezTo>
                    <a:pt x="1192" y="1253"/>
                    <a:pt x="1192" y="1253"/>
                    <a:pt x="1192" y="1253"/>
                  </a:cubicBezTo>
                  <a:cubicBezTo>
                    <a:pt x="1200" y="1312"/>
                    <a:pt x="1200" y="1312"/>
                    <a:pt x="1200" y="1312"/>
                  </a:cubicBezTo>
                  <a:cubicBezTo>
                    <a:pt x="1168" y="1375"/>
                    <a:pt x="1168" y="1375"/>
                    <a:pt x="1168" y="1375"/>
                  </a:cubicBezTo>
                  <a:cubicBezTo>
                    <a:pt x="1179" y="1396"/>
                    <a:pt x="1179" y="1396"/>
                    <a:pt x="1179" y="1396"/>
                  </a:cubicBezTo>
                  <a:cubicBezTo>
                    <a:pt x="1168" y="1416"/>
                    <a:pt x="1168" y="1416"/>
                    <a:pt x="1168" y="1416"/>
                  </a:cubicBezTo>
                  <a:cubicBezTo>
                    <a:pt x="1194" y="1458"/>
                    <a:pt x="1194" y="1458"/>
                    <a:pt x="1194" y="1458"/>
                  </a:cubicBezTo>
                  <a:cubicBezTo>
                    <a:pt x="1153" y="1521"/>
                    <a:pt x="1153" y="1521"/>
                    <a:pt x="1153" y="1521"/>
                  </a:cubicBezTo>
                  <a:cubicBezTo>
                    <a:pt x="1069" y="1463"/>
                    <a:pt x="1069" y="1463"/>
                    <a:pt x="1069" y="1463"/>
                  </a:cubicBezTo>
                  <a:cubicBezTo>
                    <a:pt x="1085" y="1437"/>
                    <a:pt x="1085" y="1437"/>
                    <a:pt x="1085" y="1437"/>
                  </a:cubicBezTo>
                  <a:cubicBezTo>
                    <a:pt x="1080" y="1401"/>
                    <a:pt x="1080" y="1401"/>
                    <a:pt x="1080" y="1401"/>
                  </a:cubicBezTo>
                  <a:cubicBezTo>
                    <a:pt x="1054" y="1385"/>
                    <a:pt x="1054" y="1385"/>
                    <a:pt x="1054" y="1385"/>
                  </a:cubicBezTo>
                  <a:cubicBezTo>
                    <a:pt x="1048" y="1359"/>
                    <a:pt x="1048" y="1359"/>
                    <a:pt x="1048" y="1359"/>
                  </a:cubicBezTo>
                  <a:cubicBezTo>
                    <a:pt x="1007" y="1354"/>
                    <a:pt x="1007" y="1354"/>
                    <a:pt x="1007" y="1354"/>
                  </a:cubicBezTo>
                  <a:cubicBezTo>
                    <a:pt x="986" y="1369"/>
                    <a:pt x="986" y="1369"/>
                    <a:pt x="986" y="1369"/>
                  </a:cubicBezTo>
                  <a:cubicBezTo>
                    <a:pt x="928" y="1396"/>
                    <a:pt x="928" y="1396"/>
                    <a:pt x="928" y="1396"/>
                  </a:cubicBezTo>
                  <a:cubicBezTo>
                    <a:pt x="892" y="1385"/>
                    <a:pt x="892" y="1385"/>
                    <a:pt x="892" y="1385"/>
                  </a:cubicBezTo>
                  <a:cubicBezTo>
                    <a:pt x="882" y="1422"/>
                    <a:pt x="882" y="1422"/>
                    <a:pt x="882" y="1422"/>
                  </a:cubicBezTo>
                  <a:cubicBezTo>
                    <a:pt x="861" y="1422"/>
                    <a:pt x="861" y="1422"/>
                    <a:pt x="861" y="1422"/>
                  </a:cubicBezTo>
                  <a:cubicBezTo>
                    <a:pt x="829" y="1453"/>
                    <a:pt x="829" y="1453"/>
                    <a:pt x="829" y="1453"/>
                  </a:cubicBezTo>
                  <a:cubicBezTo>
                    <a:pt x="824" y="1495"/>
                    <a:pt x="824" y="1495"/>
                    <a:pt x="824" y="1495"/>
                  </a:cubicBezTo>
                  <a:cubicBezTo>
                    <a:pt x="798" y="1531"/>
                    <a:pt x="798" y="1531"/>
                    <a:pt x="798" y="1531"/>
                  </a:cubicBezTo>
                  <a:cubicBezTo>
                    <a:pt x="762" y="1531"/>
                    <a:pt x="762" y="1531"/>
                    <a:pt x="762" y="1531"/>
                  </a:cubicBezTo>
                  <a:cubicBezTo>
                    <a:pt x="673" y="1604"/>
                    <a:pt x="673" y="1604"/>
                    <a:pt x="673" y="1604"/>
                  </a:cubicBezTo>
                  <a:cubicBezTo>
                    <a:pt x="626" y="1604"/>
                    <a:pt x="626" y="1604"/>
                    <a:pt x="626" y="1604"/>
                  </a:cubicBezTo>
                  <a:cubicBezTo>
                    <a:pt x="600" y="1667"/>
                    <a:pt x="600" y="1667"/>
                    <a:pt x="600" y="1667"/>
                  </a:cubicBezTo>
                  <a:cubicBezTo>
                    <a:pt x="610" y="1698"/>
                    <a:pt x="610" y="1698"/>
                    <a:pt x="610" y="1698"/>
                  </a:cubicBezTo>
                  <a:cubicBezTo>
                    <a:pt x="600" y="1729"/>
                    <a:pt x="600" y="1729"/>
                    <a:pt x="600" y="1729"/>
                  </a:cubicBezTo>
                  <a:cubicBezTo>
                    <a:pt x="678" y="1782"/>
                    <a:pt x="678" y="1782"/>
                    <a:pt x="678" y="1782"/>
                  </a:cubicBezTo>
                  <a:cubicBezTo>
                    <a:pt x="683" y="1844"/>
                    <a:pt x="683" y="1844"/>
                    <a:pt x="683" y="1844"/>
                  </a:cubicBezTo>
                  <a:cubicBezTo>
                    <a:pt x="709" y="1870"/>
                    <a:pt x="709" y="1870"/>
                    <a:pt x="709" y="1870"/>
                  </a:cubicBezTo>
                  <a:cubicBezTo>
                    <a:pt x="704" y="1954"/>
                    <a:pt x="704" y="1954"/>
                    <a:pt x="704" y="1954"/>
                  </a:cubicBezTo>
                  <a:cubicBezTo>
                    <a:pt x="689" y="1985"/>
                    <a:pt x="689" y="1985"/>
                    <a:pt x="689" y="1985"/>
                  </a:cubicBezTo>
                  <a:cubicBezTo>
                    <a:pt x="694" y="2006"/>
                    <a:pt x="694" y="2006"/>
                    <a:pt x="694" y="2006"/>
                  </a:cubicBezTo>
                  <a:cubicBezTo>
                    <a:pt x="725" y="2011"/>
                    <a:pt x="725" y="2011"/>
                    <a:pt x="725" y="2011"/>
                  </a:cubicBezTo>
                  <a:cubicBezTo>
                    <a:pt x="756" y="2131"/>
                    <a:pt x="756" y="2131"/>
                    <a:pt x="756" y="2131"/>
                  </a:cubicBezTo>
                  <a:cubicBezTo>
                    <a:pt x="746" y="2147"/>
                    <a:pt x="746" y="2147"/>
                    <a:pt x="746" y="2147"/>
                  </a:cubicBezTo>
                  <a:cubicBezTo>
                    <a:pt x="746" y="2183"/>
                    <a:pt x="746" y="2183"/>
                    <a:pt x="746" y="2183"/>
                  </a:cubicBezTo>
                  <a:cubicBezTo>
                    <a:pt x="746" y="2183"/>
                    <a:pt x="745" y="2183"/>
                    <a:pt x="744" y="2184"/>
                  </a:cubicBezTo>
                  <a:cubicBezTo>
                    <a:pt x="744" y="2184"/>
                    <a:pt x="743" y="2184"/>
                    <a:pt x="743" y="2184"/>
                  </a:cubicBezTo>
                  <a:cubicBezTo>
                    <a:pt x="742" y="2185"/>
                    <a:pt x="742" y="2185"/>
                    <a:pt x="742" y="2185"/>
                  </a:cubicBezTo>
                  <a:cubicBezTo>
                    <a:pt x="737" y="2187"/>
                    <a:pt x="729" y="2190"/>
                    <a:pt x="721" y="2193"/>
                  </a:cubicBezTo>
                  <a:cubicBezTo>
                    <a:pt x="720" y="2194"/>
                    <a:pt x="719" y="2194"/>
                    <a:pt x="718" y="2194"/>
                  </a:cubicBezTo>
                  <a:cubicBezTo>
                    <a:pt x="712" y="2197"/>
                    <a:pt x="706" y="2199"/>
                    <a:pt x="704" y="2199"/>
                  </a:cubicBezTo>
                  <a:cubicBezTo>
                    <a:pt x="699" y="2199"/>
                    <a:pt x="673" y="2167"/>
                    <a:pt x="673" y="2167"/>
                  </a:cubicBezTo>
                  <a:cubicBezTo>
                    <a:pt x="662" y="2204"/>
                    <a:pt x="662" y="2204"/>
                    <a:pt x="662" y="2204"/>
                  </a:cubicBezTo>
                  <a:cubicBezTo>
                    <a:pt x="604" y="2199"/>
                    <a:pt x="604" y="2199"/>
                    <a:pt x="604" y="2199"/>
                  </a:cubicBezTo>
                  <a:cubicBezTo>
                    <a:pt x="600" y="2199"/>
                    <a:pt x="600" y="2199"/>
                    <a:pt x="600" y="2199"/>
                  </a:cubicBezTo>
                  <a:cubicBezTo>
                    <a:pt x="579" y="2167"/>
                    <a:pt x="579" y="2167"/>
                    <a:pt x="579" y="2167"/>
                  </a:cubicBezTo>
                  <a:cubicBezTo>
                    <a:pt x="553" y="2188"/>
                    <a:pt x="553" y="2188"/>
                    <a:pt x="553" y="2188"/>
                  </a:cubicBezTo>
                  <a:cubicBezTo>
                    <a:pt x="542" y="2214"/>
                    <a:pt x="542" y="2214"/>
                    <a:pt x="542" y="2214"/>
                  </a:cubicBezTo>
                  <a:cubicBezTo>
                    <a:pt x="516" y="2188"/>
                    <a:pt x="516" y="2188"/>
                    <a:pt x="516" y="2188"/>
                  </a:cubicBezTo>
                  <a:cubicBezTo>
                    <a:pt x="516" y="2188"/>
                    <a:pt x="501" y="2204"/>
                    <a:pt x="496" y="2204"/>
                  </a:cubicBezTo>
                  <a:cubicBezTo>
                    <a:pt x="490" y="2204"/>
                    <a:pt x="464" y="2183"/>
                    <a:pt x="464" y="2183"/>
                  </a:cubicBezTo>
                  <a:cubicBezTo>
                    <a:pt x="443" y="2173"/>
                    <a:pt x="443" y="2173"/>
                    <a:pt x="443" y="2173"/>
                  </a:cubicBezTo>
                  <a:cubicBezTo>
                    <a:pt x="428" y="2199"/>
                    <a:pt x="428" y="2199"/>
                    <a:pt x="428" y="2199"/>
                  </a:cubicBezTo>
                  <a:cubicBezTo>
                    <a:pt x="464" y="2340"/>
                    <a:pt x="464" y="2340"/>
                    <a:pt x="464" y="2340"/>
                  </a:cubicBezTo>
                  <a:cubicBezTo>
                    <a:pt x="469" y="2423"/>
                    <a:pt x="469" y="2423"/>
                    <a:pt x="469" y="2423"/>
                  </a:cubicBezTo>
                  <a:cubicBezTo>
                    <a:pt x="454" y="2491"/>
                    <a:pt x="454" y="2491"/>
                    <a:pt x="454" y="2491"/>
                  </a:cubicBezTo>
                  <a:cubicBezTo>
                    <a:pt x="485" y="2543"/>
                    <a:pt x="485" y="2543"/>
                    <a:pt x="485" y="2543"/>
                  </a:cubicBezTo>
                  <a:cubicBezTo>
                    <a:pt x="469" y="2590"/>
                    <a:pt x="469" y="2590"/>
                    <a:pt x="469" y="2590"/>
                  </a:cubicBezTo>
                  <a:cubicBezTo>
                    <a:pt x="490" y="2626"/>
                    <a:pt x="490" y="2626"/>
                    <a:pt x="490" y="2626"/>
                  </a:cubicBezTo>
                  <a:cubicBezTo>
                    <a:pt x="480" y="2673"/>
                    <a:pt x="480" y="2673"/>
                    <a:pt x="480" y="2673"/>
                  </a:cubicBezTo>
                  <a:cubicBezTo>
                    <a:pt x="396" y="2684"/>
                    <a:pt x="396" y="2684"/>
                    <a:pt x="396" y="2684"/>
                  </a:cubicBezTo>
                  <a:cubicBezTo>
                    <a:pt x="360" y="2710"/>
                    <a:pt x="360" y="2710"/>
                    <a:pt x="360" y="2710"/>
                  </a:cubicBezTo>
                  <a:cubicBezTo>
                    <a:pt x="323" y="2705"/>
                    <a:pt x="323" y="2705"/>
                    <a:pt x="323" y="2705"/>
                  </a:cubicBezTo>
                  <a:cubicBezTo>
                    <a:pt x="313" y="2673"/>
                    <a:pt x="313" y="2673"/>
                    <a:pt x="313" y="2673"/>
                  </a:cubicBezTo>
                  <a:cubicBezTo>
                    <a:pt x="277" y="2653"/>
                    <a:pt x="277" y="2653"/>
                    <a:pt x="277" y="2653"/>
                  </a:cubicBezTo>
                  <a:cubicBezTo>
                    <a:pt x="282" y="2600"/>
                    <a:pt x="282" y="2600"/>
                    <a:pt x="282" y="2600"/>
                  </a:cubicBezTo>
                  <a:cubicBezTo>
                    <a:pt x="256" y="2574"/>
                    <a:pt x="256" y="2574"/>
                    <a:pt x="256" y="2574"/>
                  </a:cubicBezTo>
                  <a:cubicBezTo>
                    <a:pt x="256" y="2553"/>
                    <a:pt x="256" y="2553"/>
                    <a:pt x="256" y="2553"/>
                  </a:cubicBezTo>
                  <a:cubicBezTo>
                    <a:pt x="282" y="2543"/>
                    <a:pt x="282" y="2543"/>
                    <a:pt x="282" y="2543"/>
                  </a:cubicBezTo>
                  <a:cubicBezTo>
                    <a:pt x="271" y="2460"/>
                    <a:pt x="271" y="2460"/>
                    <a:pt x="271" y="2460"/>
                  </a:cubicBezTo>
                  <a:cubicBezTo>
                    <a:pt x="256" y="2413"/>
                    <a:pt x="256" y="2413"/>
                    <a:pt x="256" y="2413"/>
                  </a:cubicBezTo>
                  <a:cubicBezTo>
                    <a:pt x="214" y="2413"/>
                    <a:pt x="214" y="2413"/>
                    <a:pt x="214" y="2413"/>
                  </a:cubicBezTo>
                  <a:cubicBezTo>
                    <a:pt x="214" y="2413"/>
                    <a:pt x="183" y="2433"/>
                    <a:pt x="177" y="2439"/>
                  </a:cubicBezTo>
                  <a:cubicBezTo>
                    <a:pt x="172" y="2444"/>
                    <a:pt x="120" y="2439"/>
                    <a:pt x="115" y="2433"/>
                  </a:cubicBezTo>
                  <a:cubicBezTo>
                    <a:pt x="110" y="2428"/>
                    <a:pt x="68" y="2350"/>
                    <a:pt x="68" y="2350"/>
                  </a:cubicBezTo>
                  <a:cubicBezTo>
                    <a:pt x="72" y="2347"/>
                    <a:pt x="72" y="2347"/>
                    <a:pt x="72" y="2347"/>
                  </a:cubicBezTo>
                  <a:cubicBezTo>
                    <a:pt x="125" y="2303"/>
                    <a:pt x="125" y="2303"/>
                    <a:pt x="125" y="2303"/>
                  </a:cubicBezTo>
                  <a:cubicBezTo>
                    <a:pt x="120" y="2220"/>
                    <a:pt x="120" y="2220"/>
                    <a:pt x="120" y="2220"/>
                  </a:cubicBezTo>
                  <a:cubicBezTo>
                    <a:pt x="84" y="2199"/>
                    <a:pt x="84" y="2199"/>
                    <a:pt x="84" y="2199"/>
                  </a:cubicBezTo>
                  <a:cubicBezTo>
                    <a:pt x="63" y="2178"/>
                    <a:pt x="63" y="2178"/>
                    <a:pt x="63" y="2178"/>
                  </a:cubicBezTo>
                  <a:cubicBezTo>
                    <a:pt x="52" y="2147"/>
                    <a:pt x="52" y="2147"/>
                    <a:pt x="52" y="2147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0" y="2105"/>
                    <a:pt x="11" y="2079"/>
                    <a:pt x="11" y="2074"/>
                  </a:cubicBezTo>
                  <a:cubicBezTo>
                    <a:pt x="11" y="2072"/>
                    <a:pt x="15" y="2069"/>
                    <a:pt x="21" y="2066"/>
                  </a:cubicBezTo>
                  <a:cubicBezTo>
                    <a:pt x="37" y="2056"/>
                    <a:pt x="68" y="2042"/>
                    <a:pt x="68" y="2042"/>
                  </a:cubicBezTo>
                  <a:cubicBezTo>
                    <a:pt x="120" y="2068"/>
                    <a:pt x="120" y="2068"/>
                    <a:pt x="120" y="2068"/>
                  </a:cubicBezTo>
                  <a:cubicBezTo>
                    <a:pt x="157" y="2027"/>
                    <a:pt x="157" y="2027"/>
                    <a:pt x="157" y="2027"/>
                  </a:cubicBezTo>
                  <a:cubicBezTo>
                    <a:pt x="203" y="2021"/>
                    <a:pt x="203" y="2021"/>
                    <a:pt x="203" y="2021"/>
                  </a:cubicBezTo>
                  <a:cubicBezTo>
                    <a:pt x="214" y="1990"/>
                    <a:pt x="214" y="1990"/>
                    <a:pt x="214" y="1990"/>
                  </a:cubicBezTo>
                  <a:cubicBezTo>
                    <a:pt x="250" y="1938"/>
                    <a:pt x="250" y="1938"/>
                    <a:pt x="250" y="1938"/>
                  </a:cubicBezTo>
                  <a:cubicBezTo>
                    <a:pt x="198" y="1928"/>
                    <a:pt x="198" y="1928"/>
                    <a:pt x="198" y="1928"/>
                  </a:cubicBezTo>
                  <a:cubicBezTo>
                    <a:pt x="172" y="1933"/>
                    <a:pt x="172" y="1933"/>
                    <a:pt x="172" y="1933"/>
                  </a:cubicBezTo>
                  <a:cubicBezTo>
                    <a:pt x="162" y="1907"/>
                    <a:pt x="162" y="1907"/>
                    <a:pt x="162" y="1907"/>
                  </a:cubicBezTo>
                  <a:cubicBezTo>
                    <a:pt x="136" y="1891"/>
                    <a:pt x="136" y="1891"/>
                    <a:pt x="136" y="1891"/>
                  </a:cubicBezTo>
                  <a:cubicBezTo>
                    <a:pt x="130" y="1855"/>
                    <a:pt x="130" y="1855"/>
                    <a:pt x="130" y="1855"/>
                  </a:cubicBezTo>
                  <a:cubicBezTo>
                    <a:pt x="146" y="1828"/>
                    <a:pt x="146" y="1828"/>
                    <a:pt x="146" y="1828"/>
                  </a:cubicBezTo>
                  <a:cubicBezTo>
                    <a:pt x="120" y="1797"/>
                    <a:pt x="120" y="1797"/>
                    <a:pt x="120" y="1797"/>
                  </a:cubicBezTo>
                  <a:cubicBezTo>
                    <a:pt x="120" y="1745"/>
                    <a:pt x="120" y="1745"/>
                    <a:pt x="120" y="1745"/>
                  </a:cubicBezTo>
                  <a:cubicBezTo>
                    <a:pt x="151" y="1745"/>
                    <a:pt x="151" y="1745"/>
                    <a:pt x="151" y="1745"/>
                  </a:cubicBezTo>
                  <a:cubicBezTo>
                    <a:pt x="177" y="1735"/>
                    <a:pt x="177" y="1735"/>
                    <a:pt x="177" y="1735"/>
                  </a:cubicBezTo>
                  <a:cubicBezTo>
                    <a:pt x="167" y="1703"/>
                    <a:pt x="167" y="1703"/>
                    <a:pt x="167" y="1703"/>
                  </a:cubicBezTo>
                  <a:cubicBezTo>
                    <a:pt x="104" y="1656"/>
                    <a:pt x="104" y="1656"/>
                    <a:pt x="104" y="1656"/>
                  </a:cubicBezTo>
                  <a:cubicBezTo>
                    <a:pt x="99" y="1630"/>
                    <a:pt x="99" y="1630"/>
                    <a:pt x="99" y="1630"/>
                  </a:cubicBezTo>
                  <a:cubicBezTo>
                    <a:pt x="57" y="1615"/>
                    <a:pt x="57" y="1615"/>
                    <a:pt x="57" y="1615"/>
                  </a:cubicBezTo>
                  <a:cubicBezTo>
                    <a:pt x="104" y="1536"/>
                    <a:pt x="104" y="1536"/>
                    <a:pt x="104" y="1536"/>
                  </a:cubicBezTo>
                  <a:cubicBezTo>
                    <a:pt x="136" y="1531"/>
                    <a:pt x="136" y="1531"/>
                    <a:pt x="136" y="1531"/>
                  </a:cubicBezTo>
                  <a:cubicBezTo>
                    <a:pt x="193" y="1500"/>
                    <a:pt x="193" y="1500"/>
                    <a:pt x="193" y="1500"/>
                  </a:cubicBezTo>
                  <a:cubicBezTo>
                    <a:pt x="193" y="1458"/>
                    <a:pt x="193" y="1458"/>
                    <a:pt x="193" y="1458"/>
                  </a:cubicBezTo>
                  <a:cubicBezTo>
                    <a:pt x="130" y="1422"/>
                    <a:pt x="130" y="1422"/>
                    <a:pt x="130" y="1422"/>
                  </a:cubicBezTo>
                  <a:cubicBezTo>
                    <a:pt x="89" y="1422"/>
                    <a:pt x="89" y="1422"/>
                    <a:pt x="89" y="1422"/>
                  </a:cubicBezTo>
                  <a:cubicBezTo>
                    <a:pt x="94" y="1385"/>
                    <a:pt x="94" y="1385"/>
                    <a:pt x="94" y="1385"/>
                  </a:cubicBezTo>
                  <a:cubicBezTo>
                    <a:pt x="68" y="1328"/>
                    <a:pt x="68" y="1328"/>
                    <a:pt x="68" y="1328"/>
                  </a:cubicBezTo>
                  <a:cubicBezTo>
                    <a:pt x="99" y="1296"/>
                    <a:pt x="99" y="1296"/>
                    <a:pt x="99" y="1296"/>
                  </a:cubicBezTo>
                  <a:cubicBezTo>
                    <a:pt x="73" y="1276"/>
                    <a:pt x="73" y="1276"/>
                    <a:pt x="73" y="1276"/>
                  </a:cubicBezTo>
                  <a:cubicBezTo>
                    <a:pt x="68" y="1223"/>
                    <a:pt x="68" y="1223"/>
                    <a:pt x="68" y="1223"/>
                  </a:cubicBezTo>
                  <a:cubicBezTo>
                    <a:pt x="99" y="1171"/>
                    <a:pt x="99" y="1171"/>
                    <a:pt x="99" y="1171"/>
                  </a:cubicBezTo>
                  <a:cubicBezTo>
                    <a:pt x="99" y="1171"/>
                    <a:pt x="125" y="1161"/>
                    <a:pt x="136" y="1161"/>
                  </a:cubicBezTo>
                  <a:cubicBezTo>
                    <a:pt x="146" y="1161"/>
                    <a:pt x="157" y="1046"/>
                    <a:pt x="157" y="1046"/>
                  </a:cubicBezTo>
                  <a:cubicBezTo>
                    <a:pt x="157" y="1046"/>
                    <a:pt x="214" y="984"/>
                    <a:pt x="214" y="973"/>
                  </a:cubicBezTo>
                  <a:cubicBezTo>
                    <a:pt x="214" y="926"/>
                    <a:pt x="214" y="926"/>
                    <a:pt x="214" y="926"/>
                  </a:cubicBezTo>
                  <a:cubicBezTo>
                    <a:pt x="292" y="931"/>
                    <a:pt x="292" y="931"/>
                    <a:pt x="292" y="931"/>
                  </a:cubicBezTo>
                  <a:cubicBezTo>
                    <a:pt x="303" y="989"/>
                    <a:pt x="303" y="989"/>
                    <a:pt x="303" y="989"/>
                  </a:cubicBezTo>
                  <a:cubicBezTo>
                    <a:pt x="360" y="1051"/>
                    <a:pt x="360" y="1051"/>
                    <a:pt x="360" y="1051"/>
                  </a:cubicBezTo>
                  <a:cubicBezTo>
                    <a:pt x="391" y="1041"/>
                    <a:pt x="391" y="1041"/>
                    <a:pt x="391" y="1041"/>
                  </a:cubicBezTo>
                  <a:cubicBezTo>
                    <a:pt x="391" y="1041"/>
                    <a:pt x="475" y="1057"/>
                    <a:pt x="480" y="1057"/>
                  </a:cubicBezTo>
                  <a:cubicBezTo>
                    <a:pt x="485" y="1057"/>
                    <a:pt x="569" y="999"/>
                    <a:pt x="569" y="999"/>
                  </a:cubicBezTo>
                  <a:cubicBezTo>
                    <a:pt x="548" y="926"/>
                    <a:pt x="548" y="926"/>
                    <a:pt x="548" y="926"/>
                  </a:cubicBezTo>
                  <a:cubicBezTo>
                    <a:pt x="548" y="926"/>
                    <a:pt x="501" y="895"/>
                    <a:pt x="496" y="890"/>
                  </a:cubicBezTo>
                  <a:cubicBezTo>
                    <a:pt x="490" y="884"/>
                    <a:pt x="532" y="811"/>
                    <a:pt x="532" y="811"/>
                  </a:cubicBezTo>
                  <a:cubicBezTo>
                    <a:pt x="506" y="718"/>
                    <a:pt x="506" y="718"/>
                    <a:pt x="506" y="718"/>
                  </a:cubicBezTo>
                  <a:cubicBezTo>
                    <a:pt x="506" y="718"/>
                    <a:pt x="522" y="697"/>
                    <a:pt x="522" y="691"/>
                  </a:cubicBezTo>
                  <a:cubicBezTo>
                    <a:pt x="522" y="613"/>
                    <a:pt x="522" y="613"/>
                    <a:pt x="522" y="613"/>
                  </a:cubicBezTo>
                  <a:cubicBezTo>
                    <a:pt x="496" y="598"/>
                    <a:pt x="496" y="598"/>
                    <a:pt x="496" y="598"/>
                  </a:cubicBezTo>
                  <a:cubicBezTo>
                    <a:pt x="501" y="571"/>
                    <a:pt x="501" y="571"/>
                    <a:pt x="501" y="571"/>
                  </a:cubicBezTo>
                  <a:cubicBezTo>
                    <a:pt x="469" y="540"/>
                    <a:pt x="469" y="540"/>
                    <a:pt x="469" y="540"/>
                  </a:cubicBezTo>
                  <a:cubicBezTo>
                    <a:pt x="475" y="514"/>
                    <a:pt x="475" y="514"/>
                    <a:pt x="475" y="514"/>
                  </a:cubicBezTo>
                  <a:cubicBezTo>
                    <a:pt x="464" y="488"/>
                    <a:pt x="464" y="488"/>
                    <a:pt x="464" y="488"/>
                  </a:cubicBezTo>
                  <a:cubicBezTo>
                    <a:pt x="433" y="483"/>
                    <a:pt x="433" y="483"/>
                    <a:pt x="433" y="483"/>
                  </a:cubicBezTo>
                  <a:cubicBezTo>
                    <a:pt x="407" y="457"/>
                    <a:pt x="407" y="457"/>
                    <a:pt x="407" y="457"/>
                  </a:cubicBezTo>
                  <a:cubicBezTo>
                    <a:pt x="401" y="427"/>
                    <a:pt x="401" y="427"/>
                    <a:pt x="401" y="427"/>
                  </a:cubicBezTo>
                  <a:cubicBezTo>
                    <a:pt x="406" y="428"/>
                    <a:pt x="406" y="428"/>
                    <a:pt x="406" y="428"/>
                  </a:cubicBezTo>
                  <a:cubicBezTo>
                    <a:pt x="442" y="412"/>
                    <a:pt x="442" y="412"/>
                    <a:pt x="442" y="412"/>
                  </a:cubicBezTo>
                  <a:cubicBezTo>
                    <a:pt x="442" y="412"/>
                    <a:pt x="482" y="448"/>
                    <a:pt x="486" y="452"/>
                  </a:cubicBezTo>
                  <a:cubicBezTo>
                    <a:pt x="490" y="456"/>
                    <a:pt x="506" y="412"/>
                    <a:pt x="506" y="412"/>
                  </a:cubicBezTo>
                  <a:cubicBezTo>
                    <a:pt x="546" y="412"/>
                    <a:pt x="546" y="412"/>
                    <a:pt x="546" y="412"/>
                  </a:cubicBezTo>
                  <a:cubicBezTo>
                    <a:pt x="622" y="356"/>
                    <a:pt x="622" y="356"/>
                    <a:pt x="622" y="356"/>
                  </a:cubicBezTo>
                  <a:cubicBezTo>
                    <a:pt x="682" y="380"/>
                    <a:pt x="682" y="380"/>
                    <a:pt x="682" y="380"/>
                  </a:cubicBezTo>
                  <a:cubicBezTo>
                    <a:pt x="738" y="320"/>
                    <a:pt x="738" y="320"/>
                    <a:pt x="738" y="320"/>
                  </a:cubicBezTo>
                  <a:cubicBezTo>
                    <a:pt x="760" y="337"/>
                    <a:pt x="760" y="337"/>
                    <a:pt x="760" y="337"/>
                  </a:cubicBezTo>
                  <a:cubicBezTo>
                    <a:pt x="794" y="364"/>
                    <a:pt x="794" y="364"/>
                    <a:pt x="794" y="364"/>
                  </a:cubicBezTo>
                  <a:cubicBezTo>
                    <a:pt x="826" y="364"/>
                    <a:pt x="826" y="364"/>
                    <a:pt x="826" y="364"/>
                  </a:cubicBezTo>
                  <a:cubicBezTo>
                    <a:pt x="830" y="364"/>
                    <a:pt x="842" y="384"/>
                    <a:pt x="842" y="384"/>
                  </a:cubicBezTo>
                  <a:cubicBezTo>
                    <a:pt x="874" y="380"/>
                    <a:pt x="874" y="380"/>
                    <a:pt x="874" y="380"/>
                  </a:cubicBezTo>
                  <a:cubicBezTo>
                    <a:pt x="870" y="348"/>
                    <a:pt x="870" y="348"/>
                    <a:pt x="870" y="348"/>
                  </a:cubicBezTo>
                  <a:cubicBezTo>
                    <a:pt x="898" y="324"/>
                    <a:pt x="898" y="324"/>
                    <a:pt x="898" y="324"/>
                  </a:cubicBezTo>
                  <a:cubicBezTo>
                    <a:pt x="898" y="212"/>
                    <a:pt x="898" y="212"/>
                    <a:pt x="898" y="212"/>
                  </a:cubicBezTo>
                  <a:cubicBezTo>
                    <a:pt x="914" y="212"/>
                    <a:pt x="914" y="212"/>
                    <a:pt x="914" y="212"/>
                  </a:cubicBezTo>
                  <a:cubicBezTo>
                    <a:pt x="906" y="164"/>
                    <a:pt x="906" y="164"/>
                    <a:pt x="906" y="164"/>
                  </a:cubicBezTo>
                  <a:cubicBezTo>
                    <a:pt x="926" y="136"/>
                    <a:pt x="926" y="136"/>
                    <a:pt x="926" y="136"/>
                  </a:cubicBezTo>
                  <a:cubicBezTo>
                    <a:pt x="918" y="112"/>
                    <a:pt x="918" y="112"/>
                    <a:pt x="918" y="112"/>
                  </a:cubicBezTo>
                  <a:cubicBezTo>
                    <a:pt x="938" y="48"/>
                    <a:pt x="938" y="48"/>
                    <a:pt x="938" y="48"/>
                  </a:cubicBezTo>
                  <a:cubicBezTo>
                    <a:pt x="994" y="48"/>
                    <a:pt x="994" y="48"/>
                    <a:pt x="994" y="48"/>
                  </a:cubicBezTo>
                  <a:cubicBezTo>
                    <a:pt x="1018" y="16"/>
                    <a:pt x="1018" y="16"/>
                    <a:pt x="1018" y="16"/>
                  </a:cubicBezTo>
                  <a:cubicBezTo>
                    <a:pt x="1262" y="56"/>
                    <a:pt x="1262" y="56"/>
                    <a:pt x="1262" y="56"/>
                  </a:cubicBezTo>
                  <a:cubicBezTo>
                    <a:pt x="1262" y="56"/>
                    <a:pt x="1318" y="36"/>
                    <a:pt x="1318" y="32"/>
                  </a:cubicBezTo>
                  <a:cubicBezTo>
                    <a:pt x="1318" y="28"/>
                    <a:pt x="1326" y="0"/>
                    <a:pt x="1326" y="0"/>
                  </a:cubicBezTo>
                  <a:cubicBezTo>
                    <a:pt x="1353" y="0"/>
                    <a:pt x="1353" y="0"/>
                    <a:pt x="1353" y="0"/>
                  </a:cubicBezTo>
                  <a:cubicBezTo>
                    <a:pt x="1377" y="45"/>
                    <a:pt x="1377" y="45"/>
                    <a:pt x="1377" y="45"/>
                  </a:cubicBezTo>
                  <a:cubicBezTo>
                    <a:pt x="1309" y="66"/>
                    <a:pt x="1309" y="66"/>
                    <a:pt x="1309" y="66"/>
                  </a:cubicBezTo>
                  <a:lnTo>
                    <a:pt x="1320" y="9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87" name="เชียงราย">
              <a:extLst>
                <a:ext uri="{FF2B5EF4-FFF2-40B4-BE49-F238E27FC236}">
                  <a16:creationId xmlns:a16="http://schemas.microsoft.com/office/drawing/2014/main" id="{5F801A30-2B0C-4E18-A1FA-C0FD83E75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099" y="989730"/>
              <a:ext cx="475502" cy="563287"/>
            </a:xfrm>
            <a:custGeom>
              <a:avLst/>
              <a:gdLst>
                <a:gd name="T0" fmla="*/ 1121 w 1161"/>
                <a:gd name="T1" fmla="*/ 517 h 1376"/>
                <a:gd name="T2" fmla="*/ 1053 w 1161"/>
                <a:gd name="T3" fmla="*/ 577 h 1376"/>
                <a:gd name="T4" fmla="*/ 1012 w 1161"/>
                <a:gd name="T5" fmla="*/ 660 h 1376"/>
                <a:gd name="T6" fmla="*/ 1024 w 1161"/>
                <a:gd name="T7" fmla="*/ 691 h 1376"/>
                <a:gd name="T8" fmla="*/ 954 w 1161"/>
                <a:gd name="T9" fmla="*/ 718 h 1376"/>
                <a:gd name="T10" fmla="*/ 933 w 1161"/>
                <a:gd name="T11" fmla="*/ 776 h 1376"/>
                <a:gd name="T12" fmla="*/ 866 w 1161"/>
                <a:gd name="T13" fmla="*/ 802 h 1376"/>
                <a:gd name="T14" fmla="*/ 803 w 1161"/>
                <a:gd name="T15" fmla="*/ 802 h 1376"/>
                <a:gd name="T16" fmla="*/ 725 w 1161"/>
                <a:gd name="T17" fmla="*/ 864 h 1376"/>
                <a:gd name="T18" fmla="*/ 678 w 1161"/>
                <a:gd name="T19" fmla="*/ 964 h 1376"/>
                <a:gd name="T20" fmla="*/ 620 w 1161"/>
                <a:gd name="T21" fmla="*/ 969 h 1376"/>
                <a:gd name="T22" fmla="*/ 579 w 1161"/>
                <a:gd name="T23" fmla="*/ 989 h 1376"/>
                <a:gd name="T24" fmla="*/ 578 w 1161"/>
                <a:gd name="T25" fmla="*/ 989 h 1376"/>
                <a:gd name="T26" fmla="*/ 516 w 1161"/>
                <a:gd name="T27" fmla="*/ 958 h 1376"/>
                <a:gd name="T28" fmla="*/ 500 w 1161"/>
                <a:gd name="T29" fmla="*/ 955 h 1376"/>
                <a:gd name="T30" fmla="*/ 454 w 1161"/>
                <a:gd name="T31" fmla="*/ 958 h 1376"/>
                <a:gd name="T32" fmla="*/ 386 w 1161"/>
                <a:gd name="T33" fmla="*/ 984 h 1376"/>
                <a:gd name="T34" fmla="*/ 323 w 1161"/>
                <a:gd name="T35" fmla="*/ 1021 h 1376"/>
                <a:gd name="T36" fmla="*/ 271 w 1161"/>
                <a:gd name="T37" fmla="*/ 990 h 1376"/>
                <a:gd name="T38" fmla="*/ 281 w 1161"/>
                <a:gd name="T39" fmla="*/ 1068 h 1376"/>
                <a:gd name="T40" fmla="*/ 240 w 1161"/>
                <a:gd name="T41" fmla="*/ 1204 h 1376"/>
                <a:gd name="T42" fmla="*/ 240 w 1161"/>
                <a:gd name="T43" fmla="*/ 1277 h 1376"/>
                <a:gd name="T44" fmla="*/ 203 w 1161"/>
                <a:gd name="T45" fmla="*/ 1297 h 1376"/>
                <a:gd name="T46" fmla="*/ 125 w 1161"/>
                <a:gd name="T47" fmla="*/ 1376 h 1376"/>
                <a:gd name="T48" fmla="*/ 68 w 1161"/>
                <a:gd name="T49" fmla="*/ 1287 h 1376"/>
                <a:gd name="T50" fmla="*/ 62 w 1161"/>
                <a:gd name="T51" fmla="*/ 1130 h 1376"/>
                <a:gd name="T52" fmla="*/ 57 w 1161"/>
                <a:gd name="T53" fmla="*/ 1031 h 1376"/>
                <a:gd name="T54" fmla="*/ 42 w 1161"/>
                <a:gd name="T55" fmla="*/ 958 h 1376"/>
                <a:gd name="T56" fmla="*/ 52 w 1161"/>
                <a:gd name="T57" fmla="*/ 859 h 1376"/>
                <a:gd name="T58" fmla="*/ 31 w 1161"/>
                <a:gd name="T59" fmla="*/ 818 h 1376"/>
                <a:gd name="T60" fmla="*/ 10 w 1161"/>
                <a:gd name="T61" fmla="*/ 755 h 1376"/>
                <a:gd name="T62" fmla="*/ 83 w 1161"/>
                <a:gd name="T63" fmla="*/ 708 h 1376"/>
                <a:gd name="T64" fmla="*/ 120 w 1161"/>
                <a:gd name="T65" fmla="*/ 619 h 1376"/>
                <a:gd name="T66" fmla="*/ 99 w 1161"/>
                <a:gd name="T67" fmla="*/ 531 h 1376"/>
                <a:gd name="T68" fmla="*/ 141 w 1161"/>
                <a:gd name="T69" fmla="*/ 473 h 1376"/>
                <a:gd name="T70" fmla="*/ 188 w 1161"/>
                <a:gd name="T71" fmla="*/ 400 h 1376"/>
                <a:gd name="T72" fmla="*/ 203 w 1161"/>
                <a:gd name="T73" fmla="*/ 359 h 1376"/>
                <a:gd name="T74" fmla="*/ 247 w 1161"/>
                <a:gd name="T75" fmla="*/ 293 h 1376"/>
                <a:gd name="T76" fmla="*/ 268 w 1161"/>
                <a:gd name="T77" fmla="*/ 241 h 1376"/>
                <a:gd name="T78" fmla="*/ 224 w 1161"/>
                <a:gd name="T79" fmla="*/ 213 h 1376"/>
                <a:gd name="T80" fmla="*/ 220 w 1161"/>
                <a:gd name="T81" fmla="*/ 165 h 1376"/>
                <a:gd name="T82" fmla="*/ 172 w 1161"/>
                <a:gd name="T83" fmla="*/ 97 h 1376"/>
                <a:gd name="T84" fmla="*/ 188 w 1161"/>
                <a:gd name="T85" fmla="*/ 68 h 1376"/>
                <a:gd name="T86" fmla="*/ 340 w 1161"/>
                <a:gd name="T87" fmla="*/ 113 h 1376"/>
                <a:gd name="T88" fmla="*/ 420 w 1161"/>
                <a:gd name="T89" fmla="*/ 108 h 1376"/>
                <a:gd name="T90" fmla="*/ 480 w 1161"/>
                <a:gd name="T91" fmla="*/ 125 h 1376"/>
                <a:gd name="T92" fmla="*/ 584 w 1161"/>
                <a:gd name="T93" fmla="*/ 16 h 1376"/>
                <a:gd name="T94" fmla="*/ 648 w 1161"/>
                <a:gd name="T95" fmla="*/ 45 h 1376"/>
                <a:gd name="T96" fmla="*/ 682 w 1161"/>
                <a:gd name="T97" fmla="*/ 50 h 1376"/>
                <a:gd name="T98" fmla="*/ 736 w 1161"/>
                <a:gd name="T99" fmla="*/ 189 h 1376"/>
                <a:gd name="T100" fmla="*/ 812 w 1161"/>
                <a:gd name="T101" fmla="*/ 185 h 1376"/>
                <a:gd name="T102" fmla="*/ 844 w 1161"/>
                <a:gd name="T103" fmla="*/ 137 h 1376"/>
                <a:gd name="T104" fmla="*/ 892 w 1161"/>
                <a:gd name="T105" fmla="*/ 61 h 1376"/>
                <a:gd name="T106" fmla="*/ 988 w 1161"/>
                <a:gd name="T107" fmla="*/ 113 h 1376"/>
                <a:gd name="T108" fmla="*/ 1033 w 1161"/>
                <a:gd name="T109" fmla="*/ 217 h 1376"/>
                <a:gd name="T110" fmla="*/ 1053 w 1161"/>
                <a:gd name="T111" fmla="*/ 253 h 1376"/>
                <a:gd name="T112" fmla="*/ 1145 w 1161"/>
                <a:gd name="T113" fmla="*/ 265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61" h="1376">
                  <a:moveTo>
                    <a:pt x="1161" y="281"/>
                  </a:moveTo>
                  <a:cubicBezTo>
                    <a:pt x="1121" y="517"/>
                    <a:pt x="1121" y="517"/>
                    <a:pt x="1121" y="517"/>
                  </a:cubicBezTo>
                  <a:cubicBezTo>
                    <a:pt x="1097" y="565"/>
                    <a:pt x="1097" y="565"/>
                    <a:pt x="1097" y="565"/>
                  </a:cubicBezTo>
                  <a:cubicBezTo>
                    <a:pt x="1053" y="577"/>
                    <a:pt x="1053" y="577"/>
                    <a:pt x="1053" y="577"/>
                  </a:cubicBezTo>
                  <a:cubicBezTo>
                    <a:pt x="1045" y="625"/>
                    <a:pt x="1045" y="625"/>
                    <a:pt x="1045" y="625"/>
                  </a:cubicBezTo>
                  <a:cubicBezTo>
                    <a:pt x="1012" y="660"/>
                    <a:pt x="1012" y="660"/>
                    <a:pt x="1012" y="660"/>
                  </a:cubicBezTo>
                  <a:cubicBezTo>
                    <a:pt x="1009" y="665"/>
                    <a:pt x="1009" y="665"/>
                    <a:pt x="1009" y="665"/>
                  </a:cubicBezTo>
                  <a:cubicBezTo>
                    <a:pt x="1024" y="691"/>
                    <a:pt x="1024" y="691"/>
                    <a:pt x="1024" y="691"/>
                  </a:cubicBezTo>
                  <a:cubicBezTo>
                    <a:pt x="996" y="718"/>
                    <a:pt x="996" y="718"/>
                    <a:pt x="996" y="718"/>
                  </a:cubicBezTo>
                  <a:cubicBezTo>
                    <a:pt x="954" y="718"/>
                    <a:pt x="954" y="718"/>
                    <a:pt x="954" y="718"/>
                  </a:cubicBezTo>
                  <a:cubicBezTo>
                    <a:pt x="954" y="745"/>
                    <a:pt x="954" y="745"/>
                    <a:pt x="954" y="745"/>
                  </a:cubicBezTo>
                  <a:cubicBezTo>
                    <a:pt x="933" y="776"/>
                    <a:pt x="933" y="776"/>
                    <a:pt x="933" y="776"/>
                  </a:cubicBezTo>
                  <a:cubicBezTo>
                    <a:pt x="876" y="765"/>
                    <a:pt x="876" y="765"/>
                    <a:pt x="876" y="765"/>
                  </a:cubicBezTo>
                  <a:cubicBezTo>
                    <a:pt x="866" y="802"/>
                    <a:pt x="866" y="802"/>
                    <a:pt x="866" y="802"/>
                  </a:cubicBezTo>
                  <a:cubicBezTo>
                    <a:pt x="829" y="812"/>
                    <a:pt x="829" y="812"/>
                    <a:pt x="829" y="812"/>
                  </a:cubicBezTo>
                  <a:cubicBezTo>
                    <a:pt x="803" y="802"/>
                    <a:pt x="803" y="802"/>
                    <a:pt x="803" y="802"/>
                  </a:cubicBezTo>
                  <a:cubicBezTo>
                    <a:pt x="803" y="870"/>
                    <a:pt x="803" y="870"/>
                    <a:pt x="803" y="870"/>
                  </a:cubicBezTo>
                  <a:cubicBezTo>
                    <a:pt x="725" y="864"/>
                    <a:pt x="725" y="864"/>
                    <a:pt x="725" y="864"/>
                  </a:cubicBezTo>
                  <a:cubicBezTo>
                    <a:pt x="720" y="969"/>
                    <a:pt x="720" y="969"/>
                    <a:pt x="720" y="969"/>
                  </a:cubicBezTo>
                  <a:cubicBezTo>
                    <a:pt x="678" y="964"/>
                    <a:pt x="678" y="964"/>
                    <a:pt x="678" y="964"/>
                  </a:cubicBezTo>
                  <a:cubicBezTo>
                    <a:pt x="662" y="979"/>
                    <a:pt x="662" y="979"/>
                    <a:pt x="662" y="979"/>
                  </a:cubicBezTo>
                  <a:cubicBezTo>
                    <a:pt x="620" y="969"/>
                    <a:pt x="620" y="969"/>
                    <a:pt x="620" y="969"/>
                  </a:cubicBezTo>
                  <a:cubicBezTo>
                    <a:pt x="579" y="989"/>
                    <a:pt x="579" y="989"/>
                    <a:pt x="579" y="989"/>
                  </a:cubicBezTo>
                  <a:cubicBezTo>
                    <a:pt x="579" y="989"/>
                    <a:pt x="579" y="989"/>
                    <a:pt x="579" y="989"/>
                  </a:cubicBezTo>
                  <a:cubicBezTo>
                    <a:pt x="578" y="989"/>
                    <a:pt x="578" y="989"/>
                    <a:pt x="578" y="989"/>
                  </a:cubicBezTo>
                  <a:cubicBezTo>
                    <a:pt x="578" y="989"/>
                    <a:pt x="578" y="989"/>
                    <a:pt x="578" y="989"/>
                  </a:cubicBezTo>
                  <a:cubicBezTo>
                    <a:pt x="542" y="943"/>
                    <a:pt x="542" y="943"/>
                    <a:pt x="542" y="943"/>
                  </a:cubicBezTo>
                  <a:cubicBezTo>
                    <a:pt x="516" y="958"/>
                    <a:pt x="516" y="958"/>
                    <a:pt x="516" y="958"/>
                  </a:cubicBezTo>
                  <a:cubicBezTo>
                    <a:pt x="500" y="955"/>
                    <a:pt x="500" y="955"/>
                    <a:pt x="500" y="955"/>
                  </a:cubicBezTo>
                  <a:cubicBezTo>
                    <a:pt x="500" y="955"/>
                    <a:pt x="500" y="955"/>
                    <a:pt x="500" y="955"/>
                  </a:cubicBezTo>
                  <a:cubicBezTo>
                    <a:pt x="469" y="948"/>
                    <a:pt x="469" y="948"/>
                    <a:pt x="469" y="948"/>
                  </a:cubicBezTo>
                  <a:cubicBezTo>
                    <a:pt x="454" y="958"/>
                    <a:pt x="454" y="958"/>
                    <a:pt x="454" y="958"/>
                  </a:cubicBezTo>
                  <a:cubicBezTo>
                    <a:pt x="412" y="979"/>
                    <a:pt x="412" y="979"/>
                    <a:pt x="412" y="979"/>
                  </a:cubicBezTo>
                  <a:cubicBezTo>
                    <a:pt x="386" y="984"/>
                    <a:pt x="386" y="984"/>
                    <a:pt x="386" y="984"/>
                  </a:cubicBezTo>
                  <a:cubicBezTo>
                    <a:pt x="386" y="1021"/>
                    <a:pt x="386" y="1021"/>
                    <a:pt x="386" y="1021"/>
                  </a:cubicBezTo>
                  <a:cubicBezTo>
                    <a:pt x="323" y="1021"/>
                    <a:pt x="323" y="1021"/>
                    <a:pt x="323" y="1021"/>
                  </a:cubicBezTo>
                  <a:cubicBezTo>
                    <a:pt x="297" y="1000"/>
                    <a:pt x="297" y="1000"/>
                    <a:pt x="297" y="1000"/>
                  </a:cubicBezTo>
                  <a:cubicBezTo>
                    <a:pt x="271" y="990"/>
                    <a:pt x="271" y="990"/>
                    <a:pt x="271" y="990"/>
                  </a:cubicBezTo>
                  <a:cubicBezTo>
                    <a:pt x="271" y="1021"/>
                    <a:pt x="271" y="1021"/>
                    <a:pt x="271" y="1021"/>
                  </a:cubicBezTo>
                  <a:cubicBezTo>
                    <a:pt x="271" y="1021"/>
                    <a:pt x="281" y="1057"/>
                    <a:pt x="281" y="1068"/>
                  </a:cubicBezTo>
                  <a:cubicBezTo>
                    <a:pt x="281" y="1078"/>
                    <a:pt x="250" y="1151"/>
                    <a:pt x="250" y="1151"/>
                  </a:cubicBezTo>
                  <a:cubicBezTo>
                    <a:pt x="240" y="1204"/>
                    <a:pt x="240" y="1204"/>
                    <a:pt x="240" y="1204"/>
                  </a:cubicBezTo>
                  <a:cubicBezTo>
                    <a:pt x="261" y="1250"/>
                    <a:pt x="261" y="1250"/>
                    <a:pt x="261" y="1250"/>
                  </a:cubicBezTo>
                  <a:cubicBezTo>
                    <a:pt x="240" y="1277"/>
                    <a:pt x="240" y="1277"/>
                    <a:pt x="240" y="1277"/>
                  </a:cubicBezTo>
                  <a:cubicBezTo>
                    <a:pt x="234" y="1297"/>
                    <a:pt x="234" y="1297"/>
                    <a:pt x="234" y="1297"/>
                  </a:cubicBezTo>
                  <a:cubicBezTo>
                    <a:pt x="203" y="1297"/>
                    <a:pt x="203" y="1297"/>
                    <a:pt x="203" y="1297"/>
                  </a:cubicBezTo>
                  <a:cubicBezTo>
                    <a:pt x="161" y="1365"/>
                    <a:pt x="161" y="1365"/>
                    <a:pt x="161" y="1365"/>
                  </a:cubicBezTo>
                  <a:cubicBezTo>
                    <a:pt x="125" y="1376"/>
                    <a:pt x="125" y="1376"/>
                    <a:pt x="125" y="1376"/>
                  </a:cubicBezTo>
                  <a:cubicBezTo>
                    <a:pt x="109" y="1313"/>
                    <a:pt x="109" y="1313"/>
                    <a:pt x="109" y="1313"/>
                  </a:cubicBezTo>
                  <a:cubicBezTo>
                    <a:pt x="68" y="1287"/>
                    <a:pt x="68" y="1287"/>
                    <a:pt x="68" y="1287"/>
                  </a:cubicBezTo>
                  <a:cubicBezTo>
                    <a:pt x="31" y="1193"/>
                    <a:pt x="31" y="1193"/>
                    <a:pt x="31" y="1193"/>
                  </a:cubicBezTo>
                  <a:cubicBezTo>
                    <a:pt x="62" y="1130"/>
                    <a:pt x="62" y="1130"/>
                    <a:pt x="62" y="1130"/>
                  </a:cubicBezTo>
                  <a:cubicBezTo>
                    <a:pt x="61" y="1102"/>
                    <a:pt x="61" y="1102"/>
                    <a:pt x="61" y="1102"/>
                  </a:cubicBezTo>
                  <a:cubicBezTo>
                    <a:pt x="57" y="1031"/>
                    <a:pt x="57" y="1031"/>
                    <a:pt x="57" y="1031"/>
                  </a:cubicBezTo>
                  <a:cubicBezTo>
                    <a:pt x="62" y="990"/>
                    <a:pt x="62" y="990"/>
                    <a:pt x="62" y="990"/>
                  </a:cubicBezTo>
                  <a:cubicBezTo>
                    <a:pt x="42" y="958"/>
                    <a:pt x="42" y="958"/>
                    <a:pt x="42" y="958"/>
                  </a:cubicBezTo>
                  <a:cubicBezTo>
                    <a:pt x="31" y="891"/>
                    <a:pt x="31" y="891"/>
                    <a:pt x="31" y="891"/>
                  </a:cubicBezTo>
                  <a:cubicBezTo>
                    <a:pt x="52" y="859"/>
                    <a:pt x="52" y="859"/>
                    <a:pt x="52" y="859"/>
                  </a:cubicBezTo>
                  <a:cubicBezTo>
                    <a:pt x="31" y="844"/>
                    <a:pt x="31" y="844"/>
                    <a:pt x="31" y="844"/>
                  </a:cubicBezTo>
                  <a:cubicBezTo>
                    <a:pt x="31" y="818"/>
                    <a:pt x="31" y="818"/>
                    <a:pt x="31" y="818"/>
                  </a:cubicBezTo>
                  <a:cubicBezTo>
                    <a:pt x="0" y="781"/>
                    <a:pt x="0" y="781"/>
                    <a:pt x="0" y="781"/>
                  </a:cubicBezTo>
                  <a:cubicBezTo>
                    <a:pt x="10" y="755"/>
                    <a:pt x="10" y="755"/>
                    <a:pt x="10" y="755"/>
                  </a:cubicBezTo>
                  <a:cubicBezTo>
                    <a:pt x="52" y="703"/>
                    <a:pt x="52" y="703"/>
                    <a:pt x="52" y="703"/>
                  </a:cubicBezTo>
                  <a:cubicBezTo>
                    <a:pt x="83" y="708"/>
                    <a:pt x="83" y="708"/>
                    <a:pt x="83" y="708"/>
                  </a:cubicBezTo>
                  <a:cubicBezTo>
                    <a:pt x="94" y="661"/>
                    <a:pt x="94" y="661"/>
                    <a:pt x="94" y="661"/>
                  </a:cubicBezTo>
                  <a:cubicBezTo>
                    <a:pt x="120" y="619"/>
                    <a:pt x="120" y="619"/>
                    <a:pt x="120" y="619"/>
                  </a:cubicBezTo>
                  <a:cubicBezTo>
                    <a:pt x="146" y="604"/>
                    <a:pt x="146" y="604"/>
                    <a:pt x="146" y="604"/>
                  </a:cubicBezTo>
                  <a:cubicBezTo>
                    <a:pt x="99" y="531"/>
                    <a:pt x="99" y="531"/>
                    <a:pt x="99" y="531"/>
                  </a:cubicBezTo>
                  <a:cubicBezTo>
                    <a:pt x="141" y="499"/>
                    <a:pt x="141" y="499"/>
                    <a:pt x="141" y="499"/>
                  </a:cubicBezTo>
                  <a:cubicBezTo>
                    <a:pt x="141" y="473"/>
                    <a:pt x="141" y="473"/>
                    <a:pt x="141" y="473"/>
                  </a:cubicBezTo>
                  <a:cubicBezTo>
                    <a:pt x="193" y="426"/>
                    <a:pt x="193" y="426"/>
                    <a:pt x="193" y="426"/>
                  </a:cubicBezTo>
                  <a:cubicBezTo>
                    <a:pt x="188" y="400"/>
                    <a:pt x="188" y="400"/>
                    <a:pt x="188" y="400"/>
                  </a:cubicBezTo>
                  <a:cubicBezTo>
                    <a:pt x="214" y="390"/>
                    <a:pt x="214" y="390"/>
                    <a:pt x="214" y="390"/>
                  </a:cubicBezTo>
                  <a:cubicBezTo>
                    <a:pt x="203" y="359"/>
                    <a:pt x="203" y="359"/>
                    <a:pt x="203" y="359"/>
                  </a:cubicBezTo>
                  <a:cubicBezTo>
                    <a:pt x="271" y="338"/>
                    <a:pt x="271" y="338"/>
                    <a:pt x="271" y="338"/>
                  </a:cubicBezTo>
                  <a:cubicBezTo>
                    <a:pt x="247" y="293"/>
                    <a:pt x="247" y="293"/>
                    <a:pt x="247" y="293"/>
                  </a:cubicBezTo>
                  <a:cubicBezTo>
                    <a:pt x="248" y="293"/>
                    <a:pt x="248" y="293"/>
                    <a:pt x="248" y="293"/>
                  </a:cubicBezTo>
                  <a:cubicBezTo>
                    <a:pt x="268" y="241"/>
                    <a:pt x="268" y="241"/>
                    <a:pt x="268" y="241"/>
                  </a:cubicBezTo>
                  <a:cubicBezTo>
                    <a:pt x="258" y="234"/>
                    <a:pt x="258" y="234"/>
                    <a:pt x="258" y="234"/>
                  </a:cubicBezTo>
                  <a:cubicBezTo>
                    <a:pt x="224" y="213"/>
                    <a:pt x="224" y="213"/>
                    <a:pt x="224" y="213"/>
                  </a:cubicBezTo>
                  <a:cubicBezTo>
                    <a:pt x="228" y="173"/>
                    <a:pt x="228" y="173"/>
                    <a:pt x="228" y="173"/>
                  </a:cubicBezTo>
                  <a:cubicBezTo>
                    <a:pt x="220" y="165"/>
                    <a:pt x="220" y="165"/>
                    <a:pt x="220" y="165"/>
                  </a:cubicBezTo>
                  <a:cubicBezTo>
                    <a:pt x="216" y="133"/>
                    <a:pt x="216" y="133"/>
                    <a:pt x="216" y="133"/>
                  </a:cubicBezTo>
                  <a:cubicBezTo>
                    <a:pt x="172" y="97"/>
                    <a:pt x="172" y="97"/>
                    <a:pt x="172" y="97"/>
                  </a:cubicBezTo>
                  <a:cubicBezTo>
                    <a:pt x="172" y="64"/>
                    <a:pt x="172" y="64"/>
                    <a:pt x="172" y="64"/>
                  </a:cubicBezTo>
                  <a:cubicBezTo>
                    <a:pt x="188" y="68"/>
                    <a:pt x="188" y="68"/>
                    <a:pt x="188" y="68"/>
                  </a:cubicBezTo>
                  <a:cubicBezTo>
                    <a:pt x="312" y="125"/>
                    <a:pt x="312" y="125"/>
                    <a:pt x="312" y="125"/>
                  </a:cubicBezTo>
                  <a:cubicBezTo>
                    <a:pt x="340" y="113"/>
                    <a:pt x="340" y="113"/>
                    <a:pt x="340" y="113"/>
                  </a:cubicBezTo>
                  <a:cubicBezTo>
                    <a:pt x="376" y="141"/>
                    <a:pt x="376" y="141"/>
                    <a:pt x="376" y="141"/>
                  </a:cubicBezTo>
                  <a:cubicBezTo>
                    <a:pt x="420" y="108"/>
                    <a:pt x="420" y="108"/>
                    <a:pt x="420" y="108"/>
                  </a:cubicBezTo>
                  <a:cubicBezTo>
                    <a:pt x="460" y="108"/>
                    <a:pt x="460" y="108"/>
                    <a:pt x="460" y="108"/>
                  </a:cubicBezTo>
                  <a:cubicBezTo>
                    <a:pt x="480" y="125"/>
                    <a:pt x="480" y="125"/>
                    <a:pt x="480" y="125"/>
                  </a:cubicBezTo>
                  <a:cubicBezTo>
                    <a:pt x="532" y="12"/>
                    <a:pt x="532" y="12"/>
                    <a:pt x="532" y="12"/>
                  </a:cubicBezTo>
                  <a:cubicBezTo>
                    <a:pt x="532" y="12"/>
                    <a:pt x="580" y="16"/>
                    <a:pt x="584" y="16"/>
                  </a:cubicBezTo>
                  <a:cubicBezTo>
                    <a:pt x="588" y="16"/>
                    <a:pt x="612" y="0"/>
                    <a:pt x="612" y="0"/>
                  </a:cubicBezTo>
                  <a:cubicBezTo>
                    <a:pt x="612" y="0"/>
                    <a:pt x="648" y="40"/>
                    <a:pt x="648" y="45"/>
                  </a:cubicBezTo>
                  <a:cubicBezTo>
                    <a:pt x="648" y="48"/>
                    <a:pt x="672" y="48"/>
                    <a:pt x="679" y="49"/>
                  </a:cubicBezTo>
                  <a:cubicBezTo>
                    <a:pt x="680" y="49"/>
                    <a:pt x="681" y="49"/>
                    <a:pt x="682" y="50"/>
                  </a:cubicBezTo>
                  <a:cubicBezTo>
                    <a:pt x="732" y="92"/>
                    <a:pt x="732" y="92"/>
                    <a:pt x="732" y="92"/>
                  </a:cubicBezTo>
                  <a:cubicBezTo>
                    <a:pt x="736" y="189"/>
                    <a:pt x="736" y="189"/>
                    <a:pt x="736" y="189"/>
                  </a:cubicBezTo>
                  <a:cubicBezTo>
                    <a:pt x="792" y="205"/>
                    <a:pt x="792" y="205"/>
                    <a:pt x="792" y="205"/>
                  </a:cubicBezTo>
                  <a:cubicBezTo>
                    <a:pt x="812" y="185"/>
                    <a:pt x="812" y="185"/>
                    <a:pt x="812" y="185"/>
                  </a:cubicBezTo>
                  <a:cubicBezTo>
                    <a:pt x="804" y="153"/>
                    <a:pt x="804" y="153"/>
                    <a:pt x="804" y="153"/>
                  </a:cubicBezTo>
                  <a:cubicBezTo>
                    <a:pt x="844" y="137"/>
                    <a:pt x="844" y="137"/>
                    <a:pt x="844" y="137"/>
                  </a:cubicBezTo>
                  <a:cubicBezTo>
                    <a:pt x="873" y="73"/>
                    <a:pt x="873" y="73"/>
                    <a:pt x="873" y="73"/>
                  </a:cubicBezTo>
                  <a:cubicBezTo>
                    <a:pt x="892" y="61"/>
                    <a:pt x="892" y="61"/>
                    <a:pt x="892" y="61"/>
                  </a:cubicBezTo>
                  <a:cubicBezTo>
                    <a:pt x="944" y="61"/>
                    <a:pt x="944" y="61"/>
                    <a:pt x="944" y="61"/>
                  </a:cubicBezTo>
                  <a:cubicBezTo>
                    <a:pt x="988" y="113"/>
                    <a:pt x="988" y="113"/>
                    <a:pt x="988" y="113"/>
                  </a:cubicBezTo>
                  <a:cubicBezTo>
                    <a:pt x="1009" y="189"/>
                    <a:pt x="1009" y="189"/>
                    <a:pt x="1009" y="189"/>
                  </a:cubicBezTo>
                  <a:cubicBezTo>
                    <a:pt x="1033" y="217"/>
                    <a:pt x="1033" y="217"/>
                    <a:pt x="1033" y="217"/>
                  </a:cubicBezTo>
                  <a:cubicBezTo>
                    <a:pt x="1053" y="217"/>
                    <a:pt x="1053" y="217"/>
                    <a:pt x="1053" y="217"/>
                  </a:cubicBezTo>
                  <a:cubicBezTo>
                    <a:pt x="1053" y="253"/>
                    <a:pt x="1053" y="253"/>
                    <a:pt x="1053" y="253"/>
                  </a:cubicBezTo>
                  <a:cubicBezTo>
                    <a:pt x="1053" y="253"/>
                    <a:pt x="1105" y="301"/>
                    <a:pt x="1109" y="301"/>
                  </a:cubicBezTo>
                  <a:cubicBezTo>
                    <a:pt x="1113" y="301"/>
                    <a:pt x="1145" y="265"/>
                    <a:pt x="1145" y="265"/>
                  </a:cubicBezTo>
                  <a:lnTo>
                    <a:pt x="1161" y="28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DBF7AFCB-728F-4F30-93BF-4113A10D422B}"/>
              </a:ext>
            </a:extLst>
          </p:cNvPr>
          <p:cNvSpPr txBox="1"/>
          <p:nvPr/>
        </p:nvSpPr>
        <p:spPr>
          <a:xfrm>
            <a:off x="1092797" y="627281"/>
            <a:ext cx="519825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แผนที่</a:t>
            </a:r>
            <a:r>
              <a:rPr lang="th-TH" sz="4400" b="0" i="0">
                <a:solidFill>
                  <a:srgbClr val="000000"/>
                </a:solidFill>
                <a:effectLst/>
                <a:latin typeface="+mj-lt"/>
                <a:cs typeface="Anakotmai Bold" panose="00000800000000000000" pitchFamily="2" charset="-34"/>
              </a:rPr>
              <a:t>จังหวั</a:t>
            </a:r>
            <a: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  <a:t>ด</a:t>
            </a:r>
            <a:br>
              <a:rPr lang="th-TH" sz="4400">
                <a:solidFill>
                  <a:srgbClr val="000000"/>
                </a:solidFill>
                <a:latin typeface="+mj-lt"/>
                <a:cs typeface="Anakotmai Bold" panose="00000800000000000000" pitchFamily="2" charset="-34"/>
              </a:rPr>
            </a:br>
            <a:r>
              <a:rPr lang="th-TH" sz="4400" b="0" i="0">
                <a:solidFill>
                  <a:srgbClr val="000000"/>
                </a:solidFill>
                <a:effectLst/>
                <a:latin typeface="+mj-lt"/>
                <a:cs typeface="Anakotmai Bold" panose="00000800000000000000" pitchFamily="2" charset="-34"/>
              </a:rPr>
              <a:t>นครพนม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AC9E5A5-6DD1-4725-B058-FE8563BB6F84}"/>
              </a:ext>
            </a:extLst>
          </p:cNvPr>
          <p:cNvSpPr/>
          <p:nvPr/>
        </p:nvSpPr>
        <p:spPr>
          <a:xfrm>
            <a:off x="1089268" y="2570414"/>
            <a:ext cx="4464858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sz="1200">
                <a:solidFill>
                  <a:schemeClr val="tx2"/>
                </a:solidFill>
                <a:cs typeface="Kanit Light" panose="00000400000000000000" pitchFamily="2" charset="-34"/>
              </a:rPr>
              <a:t>นครพนมเศรษฐกิยสนธิกำลังยุคใหม่จัดการ ประวัติศาสตร์เอสเอ็มอีจริยธรรมพลเมืองประชารัฐการท่องเที่ยวอาเซียน มุ่งมั่นบริหารพันธกิจประชากรนครพนมเศรษฐกิย กระแสนวัตกรรมประชารัฐสตาร์ทอัพพลเมืองอาเซียนพัฒนา</a:t>
            </a:r>
            <a:endParaRPr lang="en-US" sz="1200" dirty="0">
              <a:cs typeface="Kanit Light" panose="00000400000000000000" pitchFamily="2" charset="-34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3DBB8D3-B766-4D6F-AB8C-8056F2BF758D}"/>
              </a:ext>
            </a:extLst>
          </p:cNvPr>
          <p:cNvSpPr txBox="1"/>
          <p:nvPr/>
        </p:nvSpPr>
        <p:spPr>
          <a:xfrm>
            <a:off x="1090841" y="2253168"/>
            <a:ext cx="435589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th-TH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rPr>
              <a:t>พันธกิจผสมผสานเศรษฐกิยนครพนมยุคใหม่</a:t>
            </a:r>
            <a:endParaRPr lang="en-US" dirty="0">
              <a:solidFill>
                <a:schemeClr val="tx2"/>
              </a:solidFill>
              <a:latin typeface="Kanit Bold" panose="00000800000000000000" pitchFamily="2" charset="-34"/>
              <a:cs typeface="Kanit Bold" panose="00000800000000000000" pitchFamily="2" charset="-34"/>
            </a:endParaRP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9325DD3D-C405-44C1-9F4D-CB84766CA4A1}"/>
              </a:ext>
            </a:extLst>
          </p:cNvPr>
          <p:cNvGrpSpPr/>
          <p:nvPr/>
        </p:nvGrpSpPr>
        <p:grpSpPr>
          <a:xfrm>
            <a:off x="1063906" y="4934158"/>
            <a:ext cx="4382826" cy="1352145"/>
            <a:chOff x="839624" y="3324218"/>
            <a:chExt cx="5638747" cy="1352145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6A343BDA-2C15-4954-BA90-802D8D197D44}"/>
                </a:ext>
              </a:extLst>
            </p:cNvPr>
            <p:cNvSpPr/>
            <p:nvPr/>
          </p:nvSpPr>
          <p:spPr>
            <a:xfrm>
              <a:off x="839624" y="3641464"/>
              <a:ext cx="5638747" cy="10348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400">
                  <a:solidFill>
                    <a:schemeClr val="tx2"/>
                  </a:solidFill>
                  <a:cs typeface="Kanit Light" panose="00000400000000000000" pitchFamily="2" charset="-34"/>
                </a:rPr>
                <a:t>นครพนมประชารัฐโลกาภิวัฒน์พันธกิจวิสาหกิจเศรษฐกิย ยุคใหม่พัฒนานวัตกรรมก้าวหน้าความเป็นอยู่กระแสพันธกิจ เศรษฐกิยยุคใหม่</a:t>
              </a:r>
              <a:endParaRPr lang="en-US" sz="1400" dirty="0">
                <a:solidFill>
                  <a:schemeClr val="tx2"/>
                </a:solidFill>
                <a:cs typeface="Kanit Light" panose="00000400000000000000" pitchFamily="2" charset="-34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22D58C4-F3F0-45CE-881F-773A846046D4}"/>
                </a:ext>
              </a:extLst>
            </p:cNvPr>
            <p:cNvSpPr txBox="1"/>
            <p:nvPr/>
          </p:nvSpPr>
          <p:spPr>
            <a:xfrm>
              <a:off x="841653" y="3324218"/>
              <a:ext cx="4941418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th-TH">
                  <a:solidFill>
                    <a:schemeClr val="tx2"/>
                  </a:solidFill>
                  <a:latin typeface="Kanit Bold" panose="00000800000000000000" pitchFamily="2" charset="-34"/>
                  <a:cs typeface="Kanit Bold" panose="00000800000000000000" pitchFamily="2" charset="-34"/>
                </a:rPr>
                <a:t>ประวัติศาสตร์นครพนมสร้างสรรค์</a:t>
              </a:r>
              <a:endParaRPr lang="en-US" dirty="0">
                <a:solidFill>
                  <a:schemeClr val="tx2"/>
                </a:solidFill>
                <a:latin typeface="Kanit Bold" panose="00000800000000000000" pitchFamily="2" charset="-34"/>
                <a:cs typeface="Kanit Bold" panose="00000800000000000000" pitchFamily="2" charset="-34"/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6FEE484A-ED29-487D-A125-CF607D4DE78B}"/>
              </a:ext>
            </a:extLst>
          </p:cNvPr>
          <p:cNvGrpSpPr/>
          <p:nvPr/>
        </p:nvGrpSpPr>
        <p:grpSpPr>
          <a:xfrm>
            <a:off x="1089268" y="3875626"/>
            <a:ext cx="671259" cy="671259"/>
            <a:chOff x="8153400" y="3680607"/>
            <a:chExt cx="671259" cy="671259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0B3CEE5C-56C9-47D7-AEFC-EDF069FBB865}"/>
                </a:ext>
              </a:extLst>
            </p:cNvPr>
            <p:cNvSpPr/>
            <p:nvPr/>
          </p:nvSpPr>
          <p:spPr>
            <a:xfrm>
              <a:off x="8153400" y="3680607"/>
              <a:ext cx="671259" cy="6712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53">
              <a:extLst>
                <a:ext uri="{FF2B5EF4-FFF2-40B4-BE49-F238E27FC236}">
                  <a16:creationId xmlns:a16="http://schemas.microsoft.com/office/drawing/2014/main" id="{108108FA-ED0D-45AC-881B-9004D47CF7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94139" y="3845139"/>
              <a:ext cx="189781" cy="342195"/>
            </a:xfrm>
            <a:custGeom>
              <a:avLst/>
              <a:gdLst>
                <a:gd name="T0" fmla="*/ 415 w 495"/>
                <a:gd name="T1" fmla="*/ 152 h 891"/>
                <a:gd name="T2" fmla="*/ 286 w 495"/>
                <a:gd name="T3" fmla="*/ 136 h 891"/>
                <a:gd name="T4" fmla="*/ 250 w 495"/>
                <a:gd name="T5" fmla="*/ 69 h 891"/>
                <a:gd name="T6" fmla="*/ 197 w 495"/>
                <a:gd name="T7" fmla="*/ 16 h 891"/>
                <a:gd name="T8" fmla="*/ 86 w 495"/>
                <a:gd name="T9" fmla="*/ 41 h 891"/>
                <a:gd name="T10" fmla="*/ 5 w 495"/>
                <a:gd name="T11" fmla="*/ 172 h 891"/>
                <a:gd name="T12" fmla="*/ 57 w 495"/>
                <a:gd name="T13" fmla="*/ 286 h 891"/>
                <a:gd name="T14" fmla="*/ 36 w 495"/>
                <a:gd name="T15" fmla="*/ 366 h 891"/>
                <a:gd name="T16" fmla="*/ 97 w 495"/>
                <a:gd name="T17" fmla="*/ 474 h 891"/>
                <a:gd name="T18" fmla="*/ 59 w 495"/>
                <a:gd name="T19" fmla="*/ 669 h 891"/>
                <a:gd name="T20" fmla="*/ 64 w 495"/>
                <a:gd name="T21" fmla="*/ 738 h 891"/>
                <a:gd name="T22" fmla="*/ 101 w 495"/>
                <a:gd name="T23" fmla="*/ 778 h 891"/>
                <a:gd name="T24" fmla="*/ 111 w 495"/>
                <a:gd name="T25" fmla="*/ 739 h 891"/>
                <a:gd name="T26" fmla="*/ 82 w 495"/>
                <a:gd name="T27" fmla="*/ 698 h 891"/>
                <a:gd name="T28" fmla="*/ 130 w 495"/>
                <a:gd name="T29" fmla="*/ 553 h 891"/>
                <a:gd name="T30" fmla="*/ 118 w 495"/>
                <a:gd name="T31" fmla="*/ 683 h 891"/>
                <a:gd name="T32" fmla="*/ 242 w 495"/>
                <a:gd name="T33" fmla="*/ 808 h 891"/>
                <a:gd name="T34" fmla="*/ 240 w 495"/>
                <a:gd name="T35" fmla="*/ 844 h 891"/>
                <a:gd name="T36" fmla="*/ 186 w 495"/>
                <a:gd name="T37" fmla="*/ 864 h 891"/>
                <a:gd name="T38" fmla="*/ 247 w 495"/>
                <a:gd name="T39" fmla="*/ 879 h 891"/>
                <a:gd name="T40" fmla="*/ 302 w 495"/>
                <a:gd name="T41" fmla="*/ 853 h 891"/>
                <a:gd name="T42" fmla="*/ 217 w 495"/>
                <a:gd name="T43" fmla="*/ 763 h 891"/>
                <a:gd name="T44" fmla="*/ 142 w 495"/>
                <a:gd name="T45" fmla="*/ 629 h 891"/>
                <a:gd name="T46" fmla="*/ 177 w 495"/>
                <a:gd name="T47" fmla="*/ 521 h 891"/>
                <a:gd name="T48" fmla="*/ 177 w 495"/>
                <a:gd name="T49" fmla="*/ 517 h 891"/>
                <a:gd name="T50" fmla="*/ 207 w 495"/>
                <a:gd name="T51" fmla="*/ 496 h 891"/>
                <a:gd name="T52" fmla="*/ 327 w 495"/>
                <a:gd name="T53" fmla="*/ 550 h 891"/>
                <a:gd name="T54" fmla="*/ 342 w 495"/>
                <a:gd name="T55" fmla="*/ 402 h 891"/>
                <a:gd name="T56" fmla="*/ 495 w 495"/>
                <a:gd name="T57" fmla="*/ 330 h 891"/>
                <a:gd name="T58" fmla="*/ 457 w 495"/>
                <a:gd name="T59" fmla="*/ 364 h 891"/>
                <a:gd name="T60" fmla="*/ 284 w 495"/>
                <a:gd name="T61" fmla="*/ 421 h 891"/>
                <a:gd name="T62" fmla="*/ 289 w 495"/>
                <a:gd name="T63" fmla="*/ 484 h 891"/>
                <a:gd name="T64" fmla="*/ 224 w 495"/>
                <a:gd name="T65" fmla="*/ 440 h 891"/>
                <a:gd name="T66" fmla="*/ 142 w 495"/>
                <a:gd name="T67" fmla="*/ 490 h 891"/>
                <a:gd name="T68" fmla="*/ 71 w 495"/>
                <a:gd name="T69" fmla="*/ 358 h 891"/>
                <a:gd name="T70" fmla="*/ 91 w 495"/>
                <a:gd name="T71" fmla="*/ 296 h 891"/>
                <a:gd name="T72" fmla="*/ 89 w 495"/>
                <a:gd name="T73" fmla="*/ 254 h 891"/>
                <a:gd name="T74" fmla="*/ 61 w 495"/>
                <a:gd name="T75" fmla="*/ 76 h 891"/>
                <a:gd name="T76" fmla="*/ 157 w 495"/>
                <a:gd name="T77" fmla="*/ 37 h 891"/>
                <a:gd name="T78" fmla="*/ 181 w 495"/>
                <a:gd name="T79" fmla="*/ 86 h 891"/>
                <a:gd name="T80" fmla="*/ 217 w 495"/>
                <a:gd name="T81" fmla="*/ 216 h 891"/>
                <a:gd name="T82" fmla="*/ 333 w 495"/>
                <a:gd name="T83" fmla="*/ 186 h 891"/>
                <a:gd name="T84" fmla="*/ 405 w 495"/>
                <a:gd name="T85" fmla="*/ 194 h 891"/>
                <a:gd name="T86" fmla="*/ 444 w 495"/>
                <a:gd name="T87" fmla="*/ 304 h 891"/>
                <a:gd name="T88" fmla="*/ 460 w 495"/>
                <a:gd name="T89" fmla="*/ 339 h 891"/>
                <a:gd name="T90" fmla="*/ 168 w 495"/>
                <a:gd name="T91" fmla="*/ 820 h 891"/>
                <a:gd name="T92" fmla="*/ 143 w 495"/>
                <a:gd name="T93" fmla="*/ 796 h 891"/>
                <a:gd name="T94" fmla="*/ 267 w 495"/>
                <a:gd name="T95" fmla="*/ 339 h 891"/>
                <a:gd name="T96" fmla="*/ 267 w 495"/>
                <a:gd name="T97" fmla="*/ 304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95" h="891">
                  <a:moveTo>
                    <a:pt x="444" y="244"/>
                  </a:moveTo>
                  <a:cubicBezTo>
                    <a:pt x="444" y="205"/>
                    <a:pt x="444" y="205"/>
                    <a:pt x="444" y="205"/>
                  </a:cubicBezTo>
                  <a:cubicBezTo>
                    <a:pt x="444" y="192"/>
                    <a:pt x="440" y="180"/>
                    <a:pt x="431" y="170"/>
                  </a:cubicBezTo>
                  <a:cubicBezTo>
                    <a:pt x="415" y="152"/>
                    <a:pt x="415" y="152"/>
                    <a:pt x="415" y="152"/>
                  </a:cubicBezTo>
                  <a:cubicBezTo>
                    <a:pt x="404" y="140"/>
                    <a:pt x="391" y="132"/>
                    <a:pt x="376" y="128"/>
                  </a:cubicBezTo>
                  <a:cubicBezTo>
                    <a:pt x="356" y="123"/>
                    <a:pt x="334" y="129"/>
                    <a:pt x="321" y="146"/>
                  </a:cubicBezTo>
                  <a:cubicBezTo>
                    <a:pt x="315" y="153"/>
                    <a:pt x="315" y="153"/>
                    <a:pt x="315" y="153"/>
                  </a:cubicBezTo>
                  <a:cubicBezTo>
                    <a:pt x="286" y="136"/>
                    <a:pt x="286" y="136"/>
                    <a:pt x="286" y="136"/>
                  </a:cubicBezTo>
                  <a:cubicBezTo>
                    <a:pt x="279" y="132"/>
                    <a:pt x="271" y="133"/>
                    <a:pt x="265" y="138"/>
                  </a:cubicBezTo>
                  <a:cubicBezTo>
                    <a:pt x="250" y="153"/>
                    <a:pt x="250" y="153"/>
                    <a:pt x="250" y="153"/>
                  </a:cubicBezTo>
                  <a:cubicBezTo>
                    <a:pt x="250" y="152"/>
                    <a:pt x="250" y="152"/>
                    <a:pt x="250" y="152"/>
                  </a:cubicBezTo>
                  <a:cubicBezTo>
                    <a:pt x="250" y="69"/>
                    <a:pt x="250" y="69"/>
                    <a:pt x="250" y="69"/>
                  </a:cubicBezTo>
                  <a:cubicBezTo>
                    <a:pt x="250" y="59"/>
                    <a:pt x="242" y="52"/>
                    <a:pt x="232" y="52"/>
                  </a:cubicBezTo>
                  <a:cubicBezTo>
                    <a:pt x="204" y="52"/>
                    <a:pt x="204" y="52"/>
                    <a:pt x="204" y="52"/>
                  </a:cubicBezTo>
                  <a:cubicBezTo>
                    <a:pt x="208" y="37"/>
                    <a:pt x="208" y="37"/>
                    <a:pt x="208" y="37"/>
                  </a:cubicBezTo>
                  <a:cubicBezTo>
                    <a:pt x="210" y="28"/>
                    <a:pt x="206" y="20"/>
                    <a:pt x="197" y="16"/>
                  </a:cubicBezTo>
                  <a:cubicBezTo>
                    <a:pt x="163" y="2"/>
                    <a:pt x="163" y="2"/>
                    <a:pt x="163" y="2"/>
                  </a:cubicBezTo>
                  <a:cubicBezTo>
                    <a:pt x="159" y="0"/>
                    <a:pt x="154" y="0"/>
                    <a:pt x="150" y="2"/>
                  </a:cubicBezTo>
                  <a:cubicBezTo>
                    <a:pt x="96" y="26"/>
                    <a:pt x="96" y="26"/>
                    <a:pt x="96" y="26"/>
                  </a:cubicBezTo>
                  <a:cubicBezTo>
                    <a:pt x="90" y="29"/>
                    <a:pt x="86" y="35"/>
                    <a:pt x="86" y="41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0" y="41"/>
                    <a:pt x="33" y="47"/>
                    <a:pt x="31" y="54"/>
                  </a:cubicBezTo>
                  <a:cubicBezTo>
                    <a:pt x="2" y="156"/>
                    <a:pt x="2" y="156"/>
                    <a:pt x="2" y="156"/>
                  </a:cubicBezTo>
                  <a:cubicBezTo>
                    <a:pt x="0" y="162"/>
                    <a:pt x="1" y="167"/>
                    <a:pt x="5" y="172"/>
                  </a:cubicBezTo>
                  <a:cubicBezTo>
                    <a:pt x="54" y="236"/>
                    <a:pt x="54" y="236"/>
                    <a:pt x="54" y="236"/>
                  </a:cubicBezTo>
                  <a:cubicBezTo>
                    <a:pt x="54" y="263"/>
                    <a:pt x="54" y="263"/>
                    <a:pt x="54" y="263"/>
                  </a:cubicBezTo>
                  <a:cubicBezTo>
                    <a:pt x="54" y="268"/>
                    <a:pt x="56" y="273"/>
                    <a:pt x="60" y="276"/>
                  </a:cubicBezTo>
                  <a:cubicBezTo>
                    <a:pt x="58" y="279"/>
                    <a:pt x="57" y="283"/>
                    <a:pt x="57" y="286"/>
                  </a:cubicBezTo>
                  <a:cubicBezTo>
                    <a:pt x="57" y="307"/>
                    <a:pt x="57" y="307"/>
                    <a:pt x="57" y="307"/>
                  </a:cubicBezTo>
                  <a:cubicBezTo>
                    <a:pt x="54" y="307"/>
                    <a:pt x="54" y="307"/>
                    <a:pt x="54" y="307"/>
                  </a:cubicBezTo>
                  <a:cubicBezTo>
                    <a:pt x="44" y="307"/>
                    <a:pt x="36" y="315"/>
                    <a:pt x="36" y="324"/>
                  </a:cubicBezTo>
                  <a:cubicBezTo>
                    <a:pt x="36" y="366"/>
                    <a:pt x="36" y="366"/>
                    <a:pt x="36" y="366"/>
                  </a:cubicBezTo>
                  <a:cubicBezTo>
                    <a:pt x="36" y="370"/>
                    <a:pt x="38" y="375"/>
                    <a:pt x="42" y="378"/>
                  </a:cubicBezTo>
                  <a:cubicBezTo>
                    <a:pt x="96" y="430"/>
                    <a:pt x="96" y="430"/>
                    <a:pt x="96" y="430"/>
                  </a:cubicBezTo>
                  <a:cubicBezTo>
                    <a:pt x="96" y="467"/>
                    <a:pt x="96" y="467"/>
                    <a:pt x="96" y="467"/>
                  </a:cubicBezTo>
                  <a:cubicBezTo>
                    <a:pt x="96" y="470"/>
                    <a:pt x="96" y="472"/>
                    <a:pt x="97" y="474"/>
                  </a:cubicBezTo>
                  <a:cubicBezTo>
                    <a:pt x="115" y="515"/>
                    <a:pt x="115" y="515"/>
                    <a:pt x="115" y="515"/>
                  </a:cubicBezTo>
                  <a:cubicBezTo>
                    <a:pt x="63" y="584"/>
                    <a:pt x="63" y="584"/>
                    <a:pt x="63" y="584"/>
                  </a:cubicBezTo>
                  <a:cubicBezTo>
                    <a:pt x="60" y="587"/>
                    <a:pt x="59" y="590"/>
                    <a:pt x="59" y="594"/>
                  </a:cubicBezTo>
                  <a:cubicBezTo>
                    <a:pt x="59" y="669"/>
                    <a:pt x="59" y="669"/>
                    <a:pt x="59" y="669"/>
                  </a:cubicBezTo>
                  <a:cubicBezTo>
                    <a:pt x="50" y="683"/>
                    <a:pt x="50" y="683"/>
                    <a:pt x="50" y="683"/>
                  </a:cubicBezTo>
                  <a:cubicBezTo>
                    <a:pt x="48" y="686"/>
                    <a:pt x="47" y="689"/>
                    <a:pt x="47" y="693"/>
                  </a:cubicBezTo>
                  <a:cubicBezTo>
                    <a:pt x="47" y="721"/>
                    <a:pt x="47" y="721"/>
                    <a:pt x="47" y="721"/>
                  </a:cubicBezTo>
                  <a:cubicBezTo>
                    <a:pt x="47" y="731"/>
                    <a:pt x="55" y="738"/>
                    <a:pt x="64" y="738"/>
                  </a:cubicBezTo>
                  <a:cubicBezTo>
                    <a:pt x="76" y="738"/>
                    <a:pt x="76" y="738"/>
                    <a:pt x="76" y="738"/>
                  </a:cubicBezTo>
                  <a:cubicBezTo>
                    <a:pt x="76" y="746"/>
                    <a:pt x="76" y="746"/>
                    <a:pt x="76" y="746"/>
                  </a:cubicBezTo>
                  <a:cubicBezTo>
                    <a:pt x="76" y="750"/>
                    <a:pt x="78" y="755"/>
                    <a:pt x="81" y="758"/>
                  </a:cubicBezTo>
                  <a:cubicBezTo>
                    <a:pt x="101" y="778"/>
                    <a:pt x="101" y="778"/>
                    <a:pt x="101" y="778"/>
                  </a:cubicBezTo>
                  <a:cubicBezTo>
                    <a:pt x="104" y="782"/>
                    <a:pt x="109" y="783"/>
                    <a:pt x="113" y="783"/>
                  </a:cubicBezTo>
                  <a:cubicBezTo>
                    <a:pt x="118" y="783"/>
                    <a:pt x="122" y="782"/>
                    <a:pt x="126" y="778"/>
                  </a:cubicBezTo>
                  <a:cubicBezTo>
                    <a:pt x="132" y="772"/>
                    <a:pt x="133" y="761"/>
                    <a:pt x="126" y="754"/>
                  </a:cubicBezTo>
                  <a:cubicBezTo>
                    <a:pt x="111" y="739"/>
                    <a:pt x="111" y="739"/>
                    <a:pt x="111" y="739"/>
                  </a:cubicBezTo>
                  <a:cubicBezTo>
                    <a:pt x="111" y="721"/>
                    <a:pt x="111" y="721"/>
                    <a:pt x="111" y="721"/>
                  </a:cubicBezTo>
                  <a:cubicBezTo>
                    <a:pt x="111" y="711"/>
                    <a:pt x="103" y="704"/>
                    <a:pt x="93" y="704"/>
                  </a:cubicBezTo>
                  <a:cubicBezTo>
                    <a:pt x="82" y="704"/>
                    <a:pt x="82" y="704"/>
                    <a:pt x="82" y="704"/>
                  </a:cubicBezTo>
                  <a:cubicBezTo>
                    <a:pt x="82" y="698"/>
                    <a:pt x="82" y="698"/>
                    <a:pt x="82" y="698"/>
                  </a:cubicBezTo>
                  <a:cubicBezTo>
                    <a:pt x="91" y="684"/>
                    <a:pt x="91" y="684"/>
                    <a:pt x="91" y="684"/>
                  </a:cubicBezTo>
                  <a:cubicBezTo>
                    <a:pt x="93" y="681"/>
                    <a:pt x="94" y="678"/>
                    <a:pt x="94" y="674"/>
                  </a:cubicBezTo>
                  <a:cubicBezTo>
                    <a:pt x="94" y="600"/>
                    <a:pt x="94" y="600"/>
                    <a:pt x="94" y="600"/>
                  </a:cubicBezTo>
                  <a:cubicBezTo>
                    <a:pt x="130" y="553"/>
                    <a:pt x="130" y="553"/>
                    <a:pt x="130" y="553"/>
                  </a:cubicBezTo>
                  <a:cubicBezTo>
                    <a:pt x="108" y="621"/>
                    <a:pt x="108" y="621"/>
                    <a:pt x="108" y="621"/>
                  </a:cubicBezTo>
                  <a:cubicBezTo>
                    <a:pt x="108" y="623"/>
                    <a:pt x="107" y="625"/>
                    <a:pt x="107" y="627"/>
                  </a:cubicBezTo>
                  <a:cubicBezTo>
                    <a:pt x="107" y="667"/>
                    <a:pt x="107" y="667"/>
                    <a:pt x="107" y="667"/>
                  </a:cubicBezTo>
                  <a:cubicBezTo>
                    <a:pt x="107" y="674"/>
                    <a:pt x="111" y="680"/>
                    <a:pt x="118" y="683"/>
                  </a:cubicBezTo>
                  <a:cubicBezTo>
                    <a:pt x="173" y="708"/>
                    <a:pt x="173" y="708"/>
                    <a:pt x="173" y="708"/>
                  </a:cubicBezTo>
                  <a:cubicBezTo>
                    <a:pt x="184" y="779"/>
                    <a:pt x="184" y="779"/>
                    <a:pt x="184" y="779"/>
                  </a:cubicBezTo>
                  <a:cubicBezTo>
                    <a:pt x="185" y="785"/>
                    <a:pt x="190" y="790"/>
                    <a:pt x="196" y="792"/>
                  </a:cubicBezTo>
                  <a:cubicBezTo>
                    <a:pt x="242" y="808"/>
                    <a:pt x="242" y="808"/>
                    <a:pt x="242" y="808"/>
                  </a:cubicBezTo>
                  <a:cubicBezTo>
                    <a:pt x="267" y="844"/>
                    <a:pt x="267" y="844"/>
                    <a:pt x="267" y="844"/>
                  </a:cubicBezTo>
                  <a:cubicBezTo>
                    <a:pt x="264" y="849"/>
                    <a:pt x="264" y="849"/>
                    <a:pt x="264" y="849"/>
                  </a:cubicBezTo>
                  <a:cubicBezTo>
                    <a:pt x="258" y="845"/>
                    <a:pt x="258" y="845"/>
                    <a:pt x="258" y="845"/>
                  </a:cubicBezTo>
                  <a:cubicBezTo>
                    <a:pt x="253" y="841"/>
                    <a:pt x="246" y="841"/>
                    <a:pt x="240" y="844"/>
                  </a:cubicBezTo>
                  <a:cubicBezTo>
                    <a:pt x="224" y="852"/>
                    <a:pt x="224" y="852"/>
                    <a:pt x="224" y="852"/>
                  </a:cubicBezTo>
                  <a:cubicBezTo>
                    <a:pt x="211" y="839"/>
                    <a:pt x="211" y="839"/>
                    <a:pt x="211" y="839"/>
                  </a:cubicBezTo>
                  <a:cubicBezTo>
                    <a:pt x="204" y="833"/>
                    <a:pt x="193" y="833"/>
                    <a:pt x="186" y="839"/>
                  </a:cubicBezTo>
                  <a:cubicBezTo>
                    <a:pt x="180" y="846"/>
                    <a:pt x="180" y="857"/>
                    <a:pt x="186" y="864"/>
                  </a:cubicBezTo>
                  <a:cubicBezTo>
                    <a:pt x="208" y="886"/>
                    <a:pt x="208" y="886"/>
                    <a:pt x="208" y="886"/>
                  </a:cubicBezTo>
                  <a:cubicBezTo>
                    <a:pt x="211" y="889"/>
                    <a:pt x="216" y="891"/>
                    <a:pt x="220" y="891"/>
                  </a:cubicBezTo>
                  <a:cubicBezTo>
                    <a:pt x="223" y="891"/>
                    <a:pt x="226" y="890"/>
                    <a:pt x="228" y="889"/>
                  </a:cubicBezTo>
                  <a:cubicBezTo>
                    <a:pt x="247" y="879"/>
                    <a:pt x="247" y="879"/>
                    <a:pt x="247" y="879"/>
                  </a:cubicBezTo>
                  <a:cubicBezTo>
                    <a:pt x="259" y="888"/>
                    <a:pt x="259" y="888"/>
                    <a:pt x="259" y="888"/>
                  </a:cubicBezTo>
                  <a:cubicBezTo>
                    <a:pt x="263" y="890"/>
                    <a:pt x="268" y="891"/>
                    <a:pt x="272" y="890"/>
                  </a:cubicBezTo>
                  <a:cubicBezTo>
                    <a:pt x="277" y="890"/>
                    <a:pt x="281" y="887"/>
                    <a:pt x="283" y="883"/>
                  </a:cubicBezTo>
                  <a:cubicBezTo>
                    <a:pt x="302" y="853"/>
                    <a:pt x="302" y="853"/>
                    <a:pt x="302" y="853"/>
                  </a:cubicBezTo>
                  <a:cubicBezTo>
                    <a:pt x="306" y="847"/>
                    <a:pt x="306" y="840"/>
                    <a:pt x="302" y="834"/>
                  </a:cubicBezTo>
                  <a:cubicBezTo>
                    <a:pt x="268" y="783"/>
                    <a:pt x="268" y="783"/>
                    <a:pt x="268" y="783"/>
                  </a:cubicBezTo>
                  <a:cubicBezTo>
                    <a:pt x="266" y="780"/>
                    <a:pt x="262" y="778"/>
                    <a:pt x="259" y="777"/>
                  </a:cubicBezTo>
                  <a:cubicBezTo>
                    <a:pt x="217" y="763"/>
                    <a:pt x="217" y="763"/>
                    <a:pt x="217" y="763"/>
                  </a:cubicBezTo>
                  <a:cubicBezTo>
                    <a:pt x="205" y="693"/>
                    <a:pt x="205" y="693"/>
                    <a:pt x="205" y="693"/>
                  </a:cubicBezTo>
                  <a:cubicBezTo>
                    <a:pt x="204" y="687"/>
                    <a:pt x="201" y="682"/>
                    <a:pt x="195" y="680"/>
                  </a:cubicBezTo>
                  <a:cubicBezTo>
                    <a:pt x="142" y="656"/>
                    <a:pt x="142" y="656"/>
                    <a:pt x="142" y="656"/>
                  </a:cubicBezTo>
                  <a:cubicBezTo>
                    <a:pt x="142" y="629"/>
                    <a:pt x="142" y="629"/>
                    <a:pt x="142" y="629"/>
                  </a:cubicBezTo>
                  <a:cubicBezTo>
                    <a:pt x="176" y="523"/>
                    <a:pt x="176" y="523"/>
                    <a:pt x="176" y="523"/>
                  </a:cubicBezTo>
                  <a:cubicBezTo>
                    <a:pt x="176" y="523"/>
                    <a:pt x="176" y="523"/>
                    <a:pt x="176" y="522"/>
                  </a:cubicBezTo>
                  <a:cubicBezTo>
                    <a:pt x="176" y="522"/>
                    <a:pt x="176" y="522"/>
                    <a:pt x="176" y="522"/>
                  </a:cubicBezTo>
                  <a:cubicBezTo>
                    <a:pt x="176" y="521"/>
                    <a:pt x="177" y="521"/>
                    <a:pt x="177" y="521"/>
                  </a:cubicBezTo>
                  <a:cubicBezTo>
                    <a:pt x="177" y="521"/>
                    <a:pt x="177" y="520"/>
                    <a:pt x="177" y="520"/>
                  </a:cubicBezTo>
                  <a:cubicBezTo>
                    <a:pt x="177" y="520"/>
                    <a:pt x="177" y="519"/>
                    <a:pt x="177" y="519"/>
                  </a:cubicBezTo>
                  <a:cubicBezTo>
                    <a:pt x="177" y="519"/>
                    <a:pt x="177" y="519"/>
                    <a:pt x="177" y="519"/>
                  </a:cubicBezTo>
                  <a:cubicBezTo>
                    <a:pt x="177" y="518"/>
                    <a:pt x="177" y="518"/>
                    <a:pt x="177" y="517"/>
                  </a:cubicBezTo>
                  <a:cubicBezTo>
                    <a:pt x="177" y="457"/>
                    <a:pt x="177" y="457"/>
                    <a:pt x="177" y="457"/>
                  </a:cubicBezTo>
                  <a:cubicBezTo>
                    <a:pt x="189" y="457"/>
                    <a:pt x="189" y="457"/>
                    <a:pt x="189" y="457"/>
                  </a:cubicBezTo>
                  <a:cubicBezTo>
                    <a:pt x="189" y="479"/>
                    <a:pt x="189" y="479"/>
                    <a:pt x="189" y="479"/>
                  </a:cubicBezTo>
                  <a:cubicBezTo>
                    <a:pt x="189" y="489"/>
                    <a:pt x="197" y="496"/>
                    <a:pt x="207" y="496"/>
                  </a:cubicBezTo>
                  <a:cubicBezTo>
                    <a:pt x="251" y="496"/>
                    <a:pt x="251" y="496"/>
                    <a:pt x="251" y="496"/>
                  </a:cubicBezTo>
                  <a:cubicBezTo>
                    <a:pt x="307" y="547"/>
                    <a:pt x="307" y="547"/>
                    <a:pt x="307" y="547"/>
                  </a:cubicBezTo>
                  <a:cubicBezTo>
                    <a:pt x="310" y="550"/>
                    <a:pt x="314" y="552"/>
                    <a:pt x="318" y="552"/>
                  </a:cubicBezTo>
                  <a:cubicBezTo>
                    <a:pt x="321" y="552"/>
                    <a:pt x="324" y="551"/>
                    <a:pt x="327" y="550"/>
                  </a:cubicBezTo>
                  <a:cubicBezTo>
                    <a:pt x="334" y="546"/>
                    <a:pt x="337" y="538"/>
                    <a:pt x="335" y="531"/>
                  </a:cubicBezTo>
                  <a:cubicBezTo>
                    <a:pt x="316" y="444"/>
                    <a:pt x="316" y="444"/>
                    <a:pt x="316" y="444"/>
                  </a:cubicBezTo>
                  <a:cubicBezTo>
                    <a:pt x="316" y="437"/>
                    <a:pt x="316" y="437"/>
                    <a:pt x="316" y="437"/>
                  </a:cubicBezTo>
                  <a:cubicBezTo>
                    <a:pt x="342" y="402"/>
                    <a:pt x="342" y="402"/>
                    <a:pt x="342" y="402"/>
                  </a:cubicBezTo>
                  <a:cubicBezTo>
                    <a:pt x="451" y="402"/>
                    <a:pt x="451" y="402"/>
                    <a:pt x="451" y="402"/>
                  </a:cubicBezTo>
                  <a:cubicBezTo>
                    <a:pt x="462" y="402"/>
                    <a:pt x="473" y="398"/>
                    <a:pt x="481" y="390"/>
                  </a:cubicBezTo>
                  <a:cubicBezTo>
                    <a:pt x="490" y="382"/>
                    <a:pt x="495" y="370"/>
                    <a:pt x="495" y="357"/>
                  </a:cubicBezTo>
                  <a:cubicBezTo>
                    <a:pt x="495" y="330"/>
                    <a:pt x="495" y="330"/>
                    <a:pt x="495" y="330"/>
                  </a:cubicBezTo>
                  <a:cubicBezTo>
                    <a:pt x="495" y="321"/>
                    <a:pt x="492" y="312"/>
                    <a:pt x="487" y="305"/>
                  </a:cubicBezTo>
                  <a:lnTo>
                    <a:pt x="444" y="244"/>
                  </a:lnTo>
                  <a:close/>
                  <a:moveTo>
                    <a:pt x="460" y="357"/>
                  </a:moveTo>
                  <a:cubicBezTo>
                    <a:pt x="460" y="360"/>
                    <a:pt x="459" y="363"/>
                    <a:pt x="457" y="364"/>
                  </a:cubicBezTo>
                  <a:cubicBezTo>
                    <a:pt x="456" y="366"/>
                    <a:pt x="453" y="367"/>
                    <a:pt x="451" y="367"/>
                  </a:cubicBezTo>
                  <a:cubicBezTo>
                    <a:pt x="334" y="367"/>
                    <a:pt x="334" y="367"/>
                    <a:pt x="334" y="367"/>
                  </a:cubicBezTo>
                  <a:cubicBezTo>
                    <a:pt x="328" y="367"/>
                    <a:pt x="323" y="370"/>
                    <a:pt x="320" y="374"/>
                  </a:cubicBezTo>
                  <a:cubicBezTo>
                    <a:pt x="284" y="421"/>
                    <a:pt x="284" y="421"/>
                    <a:pt x="284" y="421"/>
                  </a:cubicBezTo>
                  <a:cubicBezTo>
                    <a:pt x="282" y="424"/>
                    <a:pt x="281" y="428"/>
                    <a:pt x="281" y="432"/>
                  </a:cubicBezTo>
                  <a:cubicBezTo>
                    <a:pt x="281" y="446"/>
                    <a:pt x="281" y="446"/>
                    <a:pt x="281" y="446"/>
                  </a:cubicBezTo>
                  <a:cubicBezTo>
                    <a:pt x="281" y="447"/>
                    <a:pt x="281" y="448"/>
                    <a:pt x="281" y="450"/>
                  </a:cubicBezTo>
                  <a:cubicBezTo>
                    <a:pt x="289" y="484"/>
                    <a:pt x="289" y="484"/>
                    <a:pt x="289" y="484"/>
                  </a:cubicBezTo>
                  <a:cubicBezTo>
                    <a:pt x="270" y="466"/>
                    <a:pt x="270" y="466"/>
                    <a:pt x="270" y="466"/>
                  </a:cubicBezTo>
                  <a:cubicBezTo>
                    <a:pt x="267" y="463"/>
                    <a:pt x="263" y="462"/>
                    <a:pt x="258" y="462"/>
                  </a:cubicBezTo>
                  <a:cubicBezTo>
                    <a:pt x="224" y="462"/>
                    <a:pt x="224" y="462"/>
                    <a:pt x="224" y="462"/>
                  </a:cubicBezTo>
                  <a:cubicBezTo>
                    <a:pt x="224" y="440"/>
                    <a:pt x="224" y="440"/>
                    <a:pt x="224" y="440"/>
                  </a:cubicBezTo>
                  <a:cubicBezTo>
                    <a:pt x="224" y="430"/>
                    <a:pt x="216" y="423"/>
                    <a:pt x="207" y="423"/>
                  </a:cubicBezTo>
                  <a:cubicBezTo>
                    <a:pt x="160" y="423"/>
                    <a:pt x="160" y="423"/>
                    <a:pt x="160" y="423"/>
                  </a:cubicBezTo>
                  <a:cubicBezTo>
                    <a:pt x="150" y="423"/>
                    <a:pt x="142" y="430"/>
                    <a:pt x="142" y="440"/>
                  </a:cubicBezTo>
                  <a:cubicBezTo>
                    <a:pt x="142" y="490"/>
                    <a:pt x="142" y="490"/>
                    <a:pt x="142" y="490"/>
                  </a:cubicBezTo>
                  <a:cubicBezTo>
                    <a:pt x="131" y="464"/>
                    <a:pt x="131" y="464"/>
                    <a:pt x="131" y="464"/>
                  </a:cubicBezTo>
                  <a:cubicBezTo>
                    <a:pt x="131" y="422"/>
                    <a:pt x="131" y="422"/>
                    <a:pt x="131" y="422"/>
                  </a:cubicBezTo>
                  <a:cubicBezTo>
                    <a:pt x="131" y="418"/>
                    <a:pt x="129" y="413"/>
                    <a:pt x="125" y="410"/>
                  </a:cubicBezTo>
                  <a:cubicBezTo>
                    <a:pt x="71" y="358"/>
                    <a:pt x="71" y="358"/>
                    <a:pt x="71" y="358"/>
                  </a:cubicBezTo>
                  <a:cubicBezTo>
                    <a:pt x="71" y="342"/>
                    <a:pt x="71" y="342"/>
                    <a:pt x="71" y="342"/>
                  </a:cubicBezTo>
                  <a:cubicBezTo>
                    <a:pt x="74" y="342"/>
                    <a:pt x="74" y="342"/>
                    <a:pt x="74" y="342"/>
                  </a:cubicBezTo>
                  <a:cubicBezTo>
                    <a:pt x="84" y="342"/>
                    <a:pt x="91" y="334"/>
                    <a:pt x="91" y="324"/>
                  </a:cubicBezTo>
                  <a:cubicBezTo>
                    <a:pt x="91" y="296"/>
                    <a:pt x="91" y="296"/>
                    <a:pt x="91" y="296"/>
                  </a:cubicBezTo>
                  <a:cubicBezTo>
                    <a:pt x="99" y="290"/>
                    <a:pt x="99" y="290"/>
                    <a:pt x="99" y="290"/>
                  </a:cubicBezTo>
                  <a:cubicBezTo>
                    <a:pt x="104" y="287"/>
                    <a:pt x="107" y="282"/>
                    <a:pt x="107" y="276"/>
                  </a:cubicBezTo>
                  <a:cubicBezTo>
                    <a:pt x="107" y="270"/>
                    <a:pt x="104" y="265"/>
                    <a:pt x="100" y="262"/>
                  </a:cubicBezTo>
                  <a:cubicBezTo>
                    <a:pt x="89" y="254"/>
                    <a:pt x="89" y="254"/>
                    <a:pt x="89" y="254"/>
                  </a:cubicBezTo>
                  <a:cubicBezTo>
                    <a:pt x="89" y="230"/>
                    <a:pt x="89" y="230"/>
                    <a:pt x="89" y="230"/>
                  </a:cubicBezTo>
                  <a:cubicBezTo>
                    <a:pt x="89" y="226"/>
                    <a:pt x="88" y="222"/>
                    <a:pt x="85" y="219"/>
                  </a:cubicBezTo>
                  <a:cubicBezTo>
                    <a:pt x="38" y="158"/>
                    <a:pt x="38" y="158"/>
                    <a:pt x="38" y="158"/>
                  </a:cubicBezTo>
                  <a:cubicBezTo>
                    <a:pt x="61" y="76"/>
                    <a:pt x="61" y="76"/>
                    <a:pt x="61" y="76"/>
                  </a:cubicBezTo>
                  <a:cubicBezTo>
                    <a:pt x="104" y="76"/>
                    <a:pt x="104" y="76"/>
                    <a:pt x="104" y="76"/>
                  </a:cubicBezTo>
                  <a:cubicBezTo>
                    <a:pt x="113" y="76"/>
                    <a:pt x="121" y="68"/>
                    <a:pt x="121" y="58"/>
                  </a:cubicBezTo>
                  <a:cubicBezTo>
                    <a:pt x="121" y="53"/>
                    <a:pt x="121" y="53"/>
                    <a:pt x="121" y="53"/>
                  </a:cubicBezTo>
                  <a:cubicBezTo>
                    <a:pt x="157" y="37"/>
                    <a:pt x="157" y="37"/>
                    <a:pt x="157" y="37"/>
                  </a:cubicBezTo>
                  <a:cubicBezTo>
                    <a:pt x="170" y="43"/>
                    <a:pt x="170" y="43"/>
                    <a:pt x="170" y="43"/>
                  </a:cubicBezTo>
                  <a:cubicBezTo>
                    <a:pt x="165" y="65"/>
                    <a:pt x="165" y="65"/>
                    <a:pt x="165" y="65"/>
                  </a:cubicBezTo>
                  <a:cubicBezTo>
                    <a:pt x="163" y="70"/>
                    <a:pt x="164" y="75"/>
                    <a:pt x="168" y="80"/>
                  </a:cubicBezTo>
                  <a:cubicBezTo>
                    <a:pt x="171" y="84"/>
                    <a:pt x="176" y="86"/>
                    <a:pt x="181" y="86"/>
                  </a:cubicBezTo>
                  <a:cubicBezTo>
                    <a:pt x="215" y="86"/>
                    <a:pt x="215" y="86"/>
                    <a:pt x="215" y="86"/>
                  </a:cubicBezTo>
                  <a:cubicBezTo>
                    <a:pt x="215" y="150"/>
                    <a:pt x="215" y="150"/>
                    <a:pt x="215" y="150"/>
                  </a:cubicBezTo>
                  <a:cubicBezTo>
                    <a:pt x="208" y="198"/>
                    <a:pt x="208" y="198"/>
                    <a:pt x="208" y="198"/>
                  </a:cubicBezTo>
                  <a:cubicBezTo>
                    <a:pt x="207" y="205"/>
                    <a:pt x="211" y="212"/>
                    <a:pt x="217" y="216"/>
                  </a:cubicBezTo>
                  <a:cubicBezTo>
                    <a:pt x="224" y="219"/>
                    <a:pt x="232" y="218"/>
                    <a:pt x="237" y="213"/>
                  </a:cubicBezTo>
                  <a:cubicBezTo>
                    <a:pt x="280" y="172"/>
                    <a:pt x="280" y="172"/>
                    <a:pt x="280" y="172"/>
                  </a:cubicBezTo>
                  <a:cubicBezTo>
                    <a:pt x="311" y="190"/>
                    <a:pt x="311" y="190"/>
                    <a:pt x="311" y="190"/>
                  </a:cubicBezTo>
                  <a:cubicBezTo>
                    <a:pt x="318" y="195"/>
                    <a:pt x="328" y="193"/>
                    <a:pt x="333" y="186"/>
                  </a:cubicBezTo>
                  <a:cubicBezTo>
                    <a:pt x="348" y="167"/>
                    <a:pt x="348" y="167"/>
                    <a:pt x="348" y="167"/>
                  </a:cubicBezTo>
                  <a:cubicBezTo>
                    <a:pt x="353" y="162"/>
                    <a:pt x="360" y="160"/>
                    <a:pt x="367" y="161"/>
                  </a:cubicBezTo>
                  <a:cubicBezTo>
                    <a:pt x="375" y="164"/>
                    <a:pt x="383" y="168"/>
                    <a:pt x="389" y="175"/>
                  </a:cubicBezTo>
                  <a:cubicBezTo>
                    <a:pt x="405" y="194"/>
                    <a:pt x="405" y="194"/>
                    <a:pt x="405" y="194"/>
                  </a:cubicBezTo>
                  <a:cubicBezTo>
                    <a:pt x="408" y="197"/>
                    <a:pt x="410" y="201"/>
                    <a:pt x="410" y="205"/>
                  </a:cubicBezTo>
                  <a:cubicBezTo>
                    <a:pt x="410" y="250"/>
                    <a:pt x="410" y="250"/>
                    <a:pt x="410" y="250"/>
                  </a:cubicBezTo>
                  <a:cubicBezTo>
                    <a:pt x="410" y="253"/>
                    <a:pt x="411" y="257"/>
                    <a:pt x="413" y="260"/>
                  </a:cubicBezTo>
                  <a:cubicBezTo>
                    <a:pt x="444" y="304"/>
                    <a:pt x="444" y="304"/>
                    <a:pt x="444" y="304"/>
                  </a:cubicBezTo>
                  <a:cubicBezTo>
                    <a:pt x="326" y="304"/>
                    <a:pt x="326" y="304"/>
                    <a:pt x="326" y="304"/>
                  </a:cubicBezTo>
                  <a:cubicBezTo>
                    <a:pt x="316" y="304"/>
                    <a:pt x="308" y="312"/>
                    <a:pt x="308" y="322"/>
                  </a:cubicBezTo>
                  <a:cubicBezTo>
                    <a:pt x="308" y="331"/>
                    <a:pt x="316" y="339"/>
                    <a:pt x="326" y="339"/>
                  </a:cubicBezTo>
                  <a:cubicBezTo>
                    <a:pt x="460" y="339"/>
                    <a:pt x="460" y="339"/>
                    <a:pt x="460" y="339"/>
                  </a:cubicBezTo>
                  <a:lnTo>
                    <a:pt x="460" y="357"/>
                  </a:lnTo>
                  <a:close/>
                  <a:moveTo>
                    <a:pt x="168" y="796"/>
                  </a:moveTo>
                  <a:cubicBezTo>
                    <a:pt x="171" y="799"/>
                    <a:pt x="173" y="804"/>
                    <a:pt x="173" y="808"/>
                  </a:cubicBezTo>
                  <a:cubicBezTo>
                    <a:pt x="173" y="813"/>
                    <a:pt x="171" y="817"/>
                    <a:pt x="168" y="820"/>
                  </a:cubicBezTo>
                  <a:cubicBezTo>
                    <a:pt x="164" y="824"/>
                    <a:pt x="160" y="825"/>
                    <a:pt x="155" y="825"/>
                  </a:cubicBezTo>
                  <a:cubicBezTo>
                    <a:pt x="151" y="825"/>
                    <a:pt x="146" y="824"/>
                    <a:pt x="143" y="820"/>
                  </a:cubicBezTo>
                  <a:cubicBezTo>
                    <a:pt x="140" y="817"/>
                    <a:pt x="138" y="813"/>
                    <a:pt x="138" y="808"/>
                  </a:cubicBezTo>
                  <a:cubicBezTo>
                    <a:pt x="138" y="804"/>
                    <a:pt x="140" y="799"/>
                    <a:pt x="143" y="796"/>
                  </a:cubicBezTo>
                  <a:cubicBezTo>
                    <a:pt x="146" y="793"/>
                    <a:pt x="151" y="791"/>
                    <a:pt x="155" y="791"/>
                  </a:cubicBezTo>
                  <a:cubicBezTo>
                    <a:pt x="160" y="791"/>
                    <a:pt x="164" y="793"/>
                    <a:pt x="168" y="796"/>
                  </a:cubicBezTo>
                  <a:close/>
                  <a:moveTo>
                    <a:pt x="284" y="322"/>
                  </a:moveTo>
                  <a:cubicBezTo>
                    <a:pt x="284" y="331"/>
                    <a:pt x="277" y="339"/>
                    <a:pt x="267" y="339"/>
                  </a:cubicBezTo>
                  <a:cubicBezTo>
                    <a:pt x="267" y="339"/>
                    <a:pt x="267" y="339"/>
                    <a:pt x="267" y="339"/>
                  </a:cubicBezTo>
                  <a:cubicBezTo>
                    <a:pt x="257" y="339"/>
                    <a:pt x="249" y="331"/>
                    <a:pt x="249" y="322"/>
                  </a:cubicBezTo>
                  <a:cubicBezTo>
                    <a:pt x="249" y="312"/>
                    <a:pt x="257" y="304"/>
                    <a:pt x="267" y="304"/>
                  </a:cubicBezTo>
                  <a:cubicBezTo>
                    <a:pt x="267" y="304"/>
                    <a:pt x="267" y="304"/>
                    <a:pt x="267" y="304"/>
                  </a:cubicBezTo>
                  <a:cubicBezTo>
                    <a:pt x="277" y="304"/>
                    <a:pt x="284" y="312"/>
                    <a:pt x="284" y="3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7025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4EC0BAC9-8155-4280-BAE2-E4FABE10C78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t="3" b="3"/>
          <a:stretch/>
        </p:blipFill>
        <p:spPr/>
      </p:pic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206633DC-E2BF-4073-BF8A-814C1B79BC0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/>
          <a:srcRect t="3" b="3"/>
          <a:stretch/>
        </p:blipFill>
        <p:spPr/>
      </p:pic>
      <p:pic>
        <p:nvPicPr>
          <p:cNvPr id="19" name="Picture Placeholder 18">
            <a:extLst>
              <a:ext uri="{FF2B5EF4-FFF2-40B4-BE49-F238E27FC236}">
                <a16:creationId xmlns:a16="http://schemas.microsoft.com/office/drawing/2014/main" id="{8373DFE7-04EE-4119-BE2D-D7254E370395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/>
          <a:srcRect t="3" b="3"/>
          <a:stretch/>
        </p:blipFill>
        <p:spPr/>
      </p:pic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1E594327-8379-4DF0-9F5D-4628D43DF62A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5"/>
          <a:srcRect t="3" b="3"/>
          <a:stretch/>
        </p:blipFill>
        <p:spPr/>
      </p:pic>
    </p:spTree>
    <p:extLst>
      <p:ext uri="{BB962C8B-B14F-4D97-AF65-F5344CB8AC3E}">
        <p14:creationId xmlns:p14="http://schemas.microsoft.com/office/powerpoint/2010/main" val="2215618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-Multicolor 3">
      <a:dk1>
        <a:srgbClr val="969696"/>
      </a:dk1>
      <a:lt1>
        <a:sysClr val="window" lastClr="FFFFFF"/>
      </a:lt1>
      <a:dk2>
        <a:srgbClr val="000000"/>
      </a:dk2>
      <a:lt2>
        <a:srgbClr val="FFFFFF"/>
      </a:lt2>
      <a:accent1>
        <a:srgbClr val="ABBB6B"/>
      </a:accent1>
      <a:accent2>
        <a:srgbClr val="EEB82A"/>
      </a:accent2>
      <a:accent3>
        <a:srgbClr val="D35741"/>
      </a:accent3>
      <a:accent4>
        <a:srgbClr val="356565"/>
      </a:accent4>
      <a:accent5>
        <a:srgbClr val="85B6B9"/>
      </a:accent5>
      <a:accent6>
        <a:srgbClr val="626B38"/>
      </a:accent6>
      <a:hlink>
        <a:srgbClr val="969696"/>
      </a:hlink>
      <a:folHlink>
        <a:srgbClr val="333333"/>
      </a:folHlink>
    </a:clrScheme>
    <a:fontScheme name="กำหนดเอง 3">
      <a:majorFont>
        <a:latin typeface="Kanit Bold"/>
        <a:ea typeface=""/>
        <a:cs typeface="Angsana New"/>
      </a:majorFont>
      <a:minorFont>
        <a:latin typeface="Kanit Light"/>
        <a:ea typeface=""/>
        <a:cs typeface="Cordi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386D652FFBA49853A4708693816CC" ma:contentTypeVersion="5" ma:contentTypeDescription="Create a new document." ma:contentTypeScope="" ma:versionID="07fd129d00cc86922d5edfc146e9bc16">
  <xsd:schema xmlns:xsd="http://www.w3.org/2001/XMLSchema" xmlns:xs="http://www.w3.org/2001/XMLSchema" xmlns:p="http://schemas.microsoft.com/office/2006/metadata/properties" xmlns:ns3="4a2fcc97-5ead-4e28-817e-dd792b95b2f3" targetNamespace="http://schemas.microsoft.com/office/2006/metadata/properties" ma:root="true" ma:fieldsID="fe0f4c1089aba2ba244fd4b94e59b8b4" ns3:_="">
    <xsd:import namespace="4a2fcc97-5ead-4e28-817e-dd792b95b2f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fcc97-5ead-4e28-817e-dd792b95b2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42516B-2F24-4288-A9FA-1EE1F6C910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2fcc97-5ead-4e28-817e-dd792b95b2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91E2D4-CA85-4C31-8481-C9713ABA61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D7567D-62D3-440A-918C-71DF027E15E8}">
  <ds:schemaRefs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4a2fcc97-5ead-4e28-817e-dd792b95b2f3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1653</TotalTime>
  <Words>353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Kanit Bold</vt:lpstr>
      <vt:lpstr>Anakotmai Light</vt:lpstr>
      <vt:lpstr>Kanit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PowerPointHub - Udonthani Map</dc:title>
  <dc:creator>www.PowerPointhub.com</dc:creator>
  <cp:keywords>แผนที่; อุดรธานี</cp:keywords>
  <cp:lastModifiedBy>Phakawan Wongpetanan</cp:lastModifiedBy>
  <cp:revision>3</cp:revision>
  <dcterms:created xsi:type="dcterms:W3CDTF">2021-07-18T07:42:39Z</dcterms:created>
  <dcterms:modified xsi:type="dcterms:W3CDTF">2021-09-05T16:23:20Z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0x01010077F386D652FFBA49853A4708693816CC</vt:lpwstr>
  </property>
</Properties>
</file>